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diagrams/data1.xml" ContentType="application/vnd.openxmlformats-officedocument.drawingml.diagramData+xml"/>
  <Override PartName="/ppt/drawings/drawing1.xml" ContentType="application/vnd.openxmlformats-officedocument.drawingml.chartshap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66" r:id="rId3"/>
    <p:sldId id="257" r:id="rId4"/>
    <p:sldId id="262" r:id="rId5"/>
    <p:sldId id="263" r:id="rId6"/>
    <p:sldId id="264" r:id="rId7"/>
    <p:sldId id="265" r:id="rId8"/>
    <p:sldId id="346" r:id="rId9"/>
    <p:sldId id="364" r:id="rId10"/>
    <p:sldId id="365" r:id="rId11"/>
    <p:sldId id="259" r:id="rId12"/>
    <p:sldId id="366" r:id="rId13"/>
    <p:sldId id="371" r:id="rId14"/>
    <p:sldId id="372" r:id="rId15"/>
    <p:sldId id="280" r:id="rId16"/>
    <p:sldId id="260" r:id="rId17"/>
    <p:sldId id="261" r:id="rId18"/>
    <p:sldId id="268" r:id="rId19"/>
    <p:sldId id="373" r:id="rId20"/>
    <p:sldId id="270" r:id="rId21"/>
    <p:sldId id="271" r:id="rId22"/>
    <p:sldId id="278" r:id="rId23"/>
    <p:sldId id="279" r:id="rId24"/>
    <p:sldId id="275" r:id="rId25"/>
    <p:sldId id="375" r:id="rId26"/>
    <p:sldId id="376" r:id="rId27"/>
    <p:sldId id="276" r:id="rId28"/>
    <p:sldId id="277" r:id="rId29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D77"/>
    <a:srgbClr val="390099"/>
    <a:srgbClr val="9E0059"/>
    <a:srgbClr val="FF0054"/>
    <a:srgbClr val="6C0079"/>
    <a:srgbClr val="E616FF"/>
    <a:srgbClr val="FF9866"/>
    <a:srgbClr val="A3065B"/>
    <a:srgbClr val="57187F"/>
    <a:srgbClr val="3A3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62" y="342"/>
      </p:cViewPr>
      <p:guideLst>
        <p:guide orient="horz" pos="4320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2"/>
    </p:cViewPr>
  </p:sorter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67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30"/>
          <c:dPt>
            <c:idx val="0"/>
            <c:bubble3D val="0"/>
            <c:explosion val="37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519-419F-B905-314ED0C8781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519-419F-B905-314ED0C8781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D519-419F-B905-314ED0C8781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D519-419F-B905-314ED0C87819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D519-419F-B905-314ED0C87819}"/>
              </c:ext>
            </c:extLst>
          </c:dPt>
          <c:dLbls>
            <c:dLbl>
              <c:idx val="1"/>
              <c:layout>
                <c:manualLayout>
                  <c:x val="0"/>
                  <c:y val="-0.1388583249315602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19-419F-B905-314ED0C878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Sheet1!$A$1:$A$5</c:f>
              <c:strCache>
                <c:ptCount val="5"/>
                <c:pt idx="0">
                  <c:v>Radon</c:v>
                </c:pt>
                <c:pt idx="1">
                  <c:v>Aplicaţii medicale </c:v>
                </c:pt>
                <c:pt idx="2">
                  <c:v>Radiaţii telurice </c:v>
                </c:pt>
                <c:pt idx="3">
                  <c:v>Radiaţii cosmice</c:v>
                </c:pt>
                <c:pt idx="4">
                  <c:v>Radionuclizii organismului</c:v>
                </c:pt>
              </c:strCache>
            </c:strRef>
          </c:cat>
          <c:val>
            <c:numRef>
              <c:f>Sheet1!$B$1:$B$5</c:f>
              <c:numCache>
                <c:formatCode>0%</c:formatCode>
                <c:ptCount val="5"/>
                <c:pt idx="0">
                  <c:v>0.48</c:v>
                </c:pt>
                <c:pt idx="1">
                  <c:v>0.16</c:v>
                </c:pt>
                <c:pt idx="2">
                  <c:v>0.13</c:v>
                </c:pt>
                <c:pt idx="3">
                  <c:v>0.12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519-419F-B905-314ED0C878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Sheet1!$E$2:$E$8</c:f>
              <c:numCache>
                <c:formatCode>0</c:formatCode>
                <c:ptCount val="7"/>
                <c:pt idx="0">
                  <c:v>-24.552452559971357</c:v>
                </c:pt>
                <c:pt idx="1">
                  <c:v>162.75187969924809</c:v>
                </c:pt>
                <c:pt idx="2">
                  <c:v>30.53705692803436</c:v>
                </c:pt>
                <c:pt idx="3">
                  <c:v>-101.67776584317937</c:v>
                </c:pt>
                <c:pt idx="4">
                  <c:v>14.010204081632651</c:v>
                </c:pt>
                <c:pt idx="5">
                  <c:v>-90.659863945578223</c:v>
                </c:pt>
                <c:pt idx="6">
                  <c:v>361.07411385606872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0F-4652-9B2A-278A6C4EA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696952"/>
        <c:axId val="128697608"/>
      </c:barChart>
      <c:catAx>
        <c:axId val="128696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Id casa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697608"/>
        <c:crosses val="autoZero"/>
        <c:auto val="1"/>
        <c:lblAlgn val="ctr"/>
        <c:lblOffset val="100"/>
        <c:noMultiLvlLbl val="0"/>
      </c:catAx>
      <c:valAx>
        <c:axId val="1286976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Diferenta</a:t>
                </a:r>
                <a:r>
                  <a:rPr lang="en-US" baseline="0"/>
                  <a:t> conc. reala - conc estimata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696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A34BBF-395A-43FC-A456-A59D69B04D5D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C2F887-EC45-4B64-A5C6-A08278487438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ro-RO" sz="1500" b="1" noProof="0" dirty="0">
              <a:solidFill>
                <a:srgbClr val="A7506E"/>
              </a:solidFill>
            </a:rPr>
            <a:t>Sursele radonului</a:t>
          </a:r>
        </a:p>
      </dgm:t>
    </dgm:pt>
    <dgm:pt modelId="{E1479ECF-B543-4A56-A9B6-50D2F44FECB8}" type="parTrans" cxnId="{35EB15C6-0215-46E3-B028-BB28FF19A139}">
      <dgm:prSet/>
      <dgm:spPr/>
      <dgm:t>
        <a:bodyPr/>
        <a:lstStyle/>
        <a:p>
          <a:endParaRPr lang="en-US">
            <a:solidFill>
              <a:srgbClr val="A7506E"/>
            </a:solidFill>
          </a:endParaRPr>
        </a:p>
      </dgm:t>
    </dgm:pt>
    <dgm:pt modelId="{DC9DC00F-FB2B-45F1-9068-6927ECEF343E}" type="sibTrans" cxnId="{35EB15C6-0215-46E3-B028-BB28FF19A139}">
      <dgm:prSet/>
      <dgm:spPr/>
      <dgm:t>
        <a:bodyPr/>
        <a:lstStyle/>
        <a:p>
          <a:endParaRPr lang="en-US">
            <a:solidFill>
              <a:srgbClr val="A7506E"/>
            </a:solidFill>
          </a:endParaRPr>
        </a:p>
      </dgm:t>
    </dgm:pt>
    <dgm:pt modelId="{D2AAAAFE-DB9E-45B9-8102-7E55960B2C6B}" type="asst">
      <dgm:prSet phldrT="[Text]" custT="1"/>
      <dgm:spPr/>
      <dgm:t>
        <a:bodyPr/>
        <a:lstStyle/>
        <a:p>
          <a:r>
            <a:rPr lang="ro-RO" sz="1500" noProof="0" dirty="0">
              <a:solidFill>
                <a:srgbClr val="A7506E"/>
              </a:solidFill>
            </a:rPr>
            <a:t>Solul</a:t>
          </a:r>
        </a:p>
      </dgm:t>
    </dgm:pt>
    <dgm:pt modelId="{8021D9B8-2D97-4333-8C26-48A5056EDBE9}" type="parTrans" cxnId="{13F37BA9-7048-42D6-A214-18FE20B77251}">
      <dgm:prSet/>
      <dgm:spPr/>
      <dgm:t>
        <a:bodyPr/>
        <a:lstStyle/>
        <a:p>
          <a:endParaRPr lang="ro-RO" sz="1500" noProof="0" dirty="0">
            <a:solidFill>
              <a:srgbClr val="A7506E"/>
            </a:solidFill>
          </a:endParaRPr>
        </a:p>
      </dgm:t>
    </dgm:pt>
    <dgm:pt modelId="{D7BD2690-0616-4561-98CE-9A345281F271}" type="sibTrans" cxnId="{13F37BA9-7048-42D6-A214-18FE20B77251}">
      <dgm:prSet/>
      <dgm:spPr/>
      <dgm:t>
        <a:bodyPr/>
        <a:lstStyle/>
        <a:p>
          <a:endParaRPr lang="en-US">
            <a:solidFill>
              <a:srgbClr val="A7506E"/>
            </a:solidFill>
          </a:endParaRPr>
        </a:p>
      </dgm:t>
    </dgm:pt>
    <dgm:pt modelId="{52B85B1B-808D-4BB3-A7C8-A55D0A674308}">
      <dgm:prSet phldrT="[Text]" custT="1"/>
      <dgm:spPr/>
      <dgm:t>
        <a:bodyPr/>
        <a:lstStyle/>
        <a:p>
          <a:r>
            <a:rPr lang="ro-RO" sz="1500" noProof="0" dirty="0">
              <a:solidFill>
                <a:srgbClr val="A7506E"/>
              </a:solidFill>
            </a:rPr>
            <a:t>Solul</a:t>
          </a:r>
        </a:p>
      </dgm:t>
    </dgm:pt>
    <dgm:pt modelId="{BFAE031E-9FA2-4AFD-98E5-7852899791CB}" type="parTrans" cxnId="{86FC452A-4E71-47CC-AD26-311B5DB1D185}">
      <dgm:prSet/>
      <dgm:spPr/>
      <dgm:t>
        <a:bodyPr/>
        <a:lstStyle/>
        <a:p>
          <a:endParaRPr lang="ro-RO" sz="1500" noProof="0" dirty="0">
            <a:solidFill>
              <a:srgbClr val="A7506E"/>
            </a:solidFill>
          </a:endParaRPr>
        </a:p>
      </dgm:t>
    </dgm:pt>
    <dgm:pt modelId="{115CD100-DAEC-49A9-8FB7-AD9DF7171906}" type="sibTrans" cxnId="{86FC452A-4E71-47CC-AD26-311B5DB1D185}">
      <dgm:prSet/>
      <dgm:spPr/>
      <dgm:t>
        <a:bodyPr/>
        <a:lstStyle/>
        <a:p>
          <a:endParaRPr lang="en-US">
            <a:solidFill>
              <a:srgbClr val="A7506E"/>
            </a:solidFill>
          </a:endParaRPr>
        </a:p>
      </dgm:t>
    </dgm:pt>
    <dgm:pt modelId="{91181B60-6129-4450-8B6B-8B523E410DFF}">
      <dgm:prSet phldrT="[Text]" custT="1"/>
      <dgm:spPr/>
      <dgm:t>
        <a:bodyPr/>
        <a:lstStyle/>
        <a:p>
          <a:r>
            <a:rPr lang="ro-RO" sz="1500" noProof="0" dirty="0">
              <a:solidFill>
                <a:srgbClr val="A7506E"/>
              </a:solidFill>
            </a:rPr>
            <a:t>Materialele de construcție</a:t>
          </a:r>
        </a:p>
      </dgm:t>
    </dgm:pt>
    <dgm:pt modelId="{7BD62F34-C3EE-483D-BF39-492DCCC8578D}" type="parTrans" cxnId="{482F0145-3B33-4C10-8466-0726A52C56CD}">
      <dgm:prSet/>
      <dgm:spPr/>
      <dgm:t>
        <a:bodyPr/>
        <a:lstStyle/>
        <a:p>
          <a:endParaRPr lang="ro-RO" sz="1500" noProof="0" dirty="0">
            <a:solidFill>
              <a:srgbClr val="A7506E"/>
            </a:solidFill>
          </a:endParaRPr>
        </a:p>
      </dgm:t>
    </dgm:pt>
    <dgm:pt modelId="{2D8A511C-D27B-41D7-9F3F-EB34A8E8FBAF}" type="sibTrans" cxnId="{482F0145-3B33-4C10-8466-0726A52C56CD}">
      <dgm:prSet/>
      <dgm:spPr/>
      <dgm:t>
        <a:bodyPr/>
        <a:lstStyle/>
        <a:p>
          <a:endParaRPr lang="en-US">
            <a:solidFill>
              <a:srgbClr val="A7506E"/>
            </a:solidFill>
          </a:endParaRPr>
        </a:p>
      </dgm:t>
    </dgm:pt>
    <dgm:pt modelId="{E1E86719-85A4-427D-9C2B-7371A0115D41}">
      <dgm:prSet phldrT="[Text]" custT="1"/>
      <dgm:spPr/>
      <dgm:t>
        <a:bodyPr/>
        <a:lstStyle/>
        <a:p>
          <a:r>
            <a:rPr lang="ro-RO" sz="1500" noProof="0" dirty="0">
              <a:solidFill>
                <a:srgbClr val="A7506E"/>
              </a:solidFill>
            </a:rPr>
            <a:t>Apa</a:t>
          </a:r>
        </a:p>
      </dgm:t>
    </dgm:pt>
    <dgm:pt modelId="{04E879AC-A17B-4F88-A9A0-05F61E231E72}" type="parTrans" cxnId="{E31BC9D7-DA10-44DC-A679-A2DADC407EE3}">
      <dgm:prSet/>
      <dgm:spPr/>
      <dgm:t>
        <a:bodyPr/>
        <a:lstStyle/>
        <a:p>
          <a:endParaRPr lang="ro-RO" sz="1500" noProof="0" dirty="0">
            <a:solidFill>
              <a:srgbClr val="A7506E"/>
            </a:solidFill>
          </a:endParaRPr>
        </a:p>
      </dgm:t>
    </dgm:pt>
    <dgm:pt modelId="{F4B54013-B78D-4BFB-A522-EC960C1D4115}" type="sibTrans" cxnId="{E31BC9D7-DA10-44DC-A679-A2DADC407EE3}">
      <dgm:prSet/>
      <dgm:spPr/>
      <dgm:t>
        <a:bodyPr/>
        <a:lstStyle/>
        <a:p>
          <a:endParaRPr lang="en-US">
            <a:solidFill>
              <a:srgbClr val="A7506E"/>
            </a:solidFill>
          </a:endParaRPr>
        </a:p>
      </dgm:t>
    </dgm:pt>
    <dgm:pt modelId="{FB969669-DE43-4CB3-8E9C-A8FFD2985FD5}">
      <dgm:prSet phldrT="[Text]" custT="1"/>
      <dgm:spPr/>
      <dgm:t>
        <a:bodyPr/>
        <a:lstStyle/>
        <a:p>
          <a:r>
            <a:rPr lang="ro-RO" sz="1500" noProof="0" dirty="0">
              <a:solidFill>
                <a:srgbClr val="A7506E"/>
              </a:solidFill>
            </a:rPr>
            <a:t>Gazul</a:t>
          </a:r>
        </a:p>
      </dgm:t>
    </dgm:pt>
    <dgm:pt modelId="{4D37A71C-34EF-4FFF-BF6C-5CD3FB300FF2}" type="parTrans" cxnId="{A17C142F-F055-4A41-8FE0-656DEB99AAF0}">
      <dgm:prSet/>
      <dgm:spPr/>
      <dgm:t>
        <a:bodyPr/>
        <a:lstStyle/>
        <a:p>
          <a:endParaRPr lang="ro-RO" sz="1500" noProof="0" dirty="0">
            <a:solidFill>
              <a:srgbClr val="A7506E"/>
            </a:solidFill>
          </a:endParaRPr>
        </a:p>
      </dgm:t>
    </dgm:pt>
    <dgm:pt modelId="{6E9E602A-6A33-46E2-8E8D-08B0B8A074ED}" type="sibTrans" cxnId="{A17C142F-F055-4A41-8FE0-656DEB99AAF0}">
      <dgm:prSet/>
      <dgm:spPr/>
      <dgm:t>
        <a:bodyPr/>
        <a:lstStyle/>
        <a:p>
          <a:endParaRPr lang="en-US">
            <a:solidFill>
              <a:srgbClr val="A7506E"/>
            </a:solidFill>
          </a:endParaRPr>
        </a:p>
      </dgm:t>
    </dgm:pt>
    <dgm:pt modelId="{02D43EE0-9CA4-4711-AF61-E687C75CE6B5}" type="pres">
      <dgm:prSet presAssocID="{14A34BBF-395A-43FC-A456-A59D69B04D5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B3D0B9-6F43-4EFC-962E-62E4BF829D84}" type="pres">
      <dgm:prSet presAssocID="{C0C2F887-EC45-4B64-A5C6-A08278487438}" presName="hierRoot1" presStyleCnt="0">
        <dgm:presLayoutVars>
          <dgm:hierBranch val="init"/>
        </dgm:presLayoutVars>
      </dgm:prSet>
      <dgm:spPr/>
    </dgm:pt>
    <dgm:pt modelId="{9DDF279E-7E13-49B2-821C-BF757B2944D6}" type="pres">
      <dgm:prSet presAssocID="{C0C2F887-EC45-4B64-A5C6-A08278487438}" presName="rootComposite1" presStyleCnt="0"/>
      <dgm:spPr/>
    </dgm:pt>
    <dgm:pt modelId="{7F1E5829-3BA2-4D77-B62F-13453224670F}" type="pres">
      <dgm:prSet presAssocID="{C0C2F887-EC45-4B64-A5C6-A08278487438}" presName="rootText1" presStyleLbl="alignAcc1" presStyleIdx="0" presStyleCnt="0" custScaleX="264247" custScaleY="197011">
        <dgm:presLayoutVars>
          <dgm:chPref val="3"/>
        </dgm:presLayoutVars>
      </dgm:prSet>
      <dgm:spPr/>
    </dgm:pt>
    <dgm:pt modelId="{0215BEA0-D2ED-41D4-81D0-E276A8C525ED}" type="pres">
      <dgm:prSet presAssocID="{C0C2F887-EC45-4B64-A5C6-A08278487438}" presName="topArc1" presStyleLbl="parChTrans1D1" presStyleIdx="0" presStyleCnt="12"/>
      <dgm:spPr/>
    </dgm:pt>
    <dgm:pt modelId="{696EA41F-3D6A-463E-A9A3-1FB05B758C05}" type="pres">
      <dgm:prSet presAssocID="{C0C2F887-EC45-4B64-A5C6-A08278487438}" presName="bottomArc1" presStyleLbl="parChTrans1D1" presStyleIdx="1" presStyleCnt="12"/>
      <dgm:spPr/>
    </dgm:pt>
    <dgm:pt modelId="{1220148D-4B56-41EA-845C-0533DC96A60A}" type="pres">
      <dgm:prSet presAssocID="{C0C2F887-EC45-4B64-A5C6-A08278487438}" presName="topConnNode1" presStyleLbl="node1" presStyleIdx="0" presStyleCnt="0"/>
      <dgm:spPr/>
    </dgm:pt>
    <dgm:pt modelId="{CF2367E3-7C5C-49F3-B3A4-75861F0E051A}" type="pres">
      <dgm:prSet presAssocID="{C0C2F887-EC45-4B64-A5C6-A08278487438}" presName="hierChild2" presStyleCnt="0"/>
      <dgm:spPr/>
    </dgm:pt>
    <dgm:pt modelId="{C663CB9B-9FF8-4A34-9B41-1B68FAB35BDE}" type="pres">
      <dgm:prSet presAssocID="{BFAE031E-9FA2-4AFD-98E5-7852899791CB}" presName="Name28" presStyleLbl="parChTrans1D2" presStyleIdx="0" presStyleCnt="5"/>
      <dgm:spPr/>
    </dgm:pt>
    <dgm:pt modelId="{51434E4A-CBB4-4716-8A66-D619E034C062}" type="pres">
      <dgm:prSet presAssocID="{52B85B1B-808D-4BB3-A7C8-A55D0A674308}" presName="hierRoot2" presStyleCnt="0">
        <dgm:presLayoutVars>
          <dgm:hierBranch val="init"/>
        </dgm:presLayoutVars>
      </dgm:prSet>
      <dgm:spPr/>
    </dgm:pt>
    <dgm:pt modelId="{3A58474D-B8FD-4B4A-AF1B-942BD9EC3EE1}" type="pres">
      <dgm:prSet presAssocID="{52B85B1B-808D-4BB3-A7C8-A55D0A674308}" presName="rootComposite2" presStyleCnt="0"/>
      <dgm:spPr/>
    </dgm:pt>
    <dgm:pt modelId="{3148618D-7495-4979-886A-AD2BDBD3A8E8}" type="pres">
      <dgm:prSet presAssocID="{52B85B1B-808D-4BB3-A7C8-A55D0A674308}" presName="rootText2" presStyleLbl="alignAcc1" presStyleIdx="0" presStyleCnt="0">
        <dgm:presLayoutVars>
          <dgm:chPref val="3"/>
        </dgm:presLayoutVars>
      </dgm:prSet>
      <dgm:spPr/>
    </dgm:pt>
    <dgm:pt modelId="{01656A92-F2E2-4E57-8603-58A77757E4FA}" type="pres">
      <dgm:prSet presAssocID="{52B85B1B-808D-4BB3-A7C8-A55D0A674308}" presName="topArc2" presStyleLbl="parChTrans1D1" presStyleIdx="2" presStyleCnt="12"/>
      <dgm:spPr/>
    </dgm:pt>
    <dgm:pt modelId="{0FA14961-D054-46F9-BD0A-012D13C167E5}" type="pres">
      <dgm:prSet presAssocID="{52B85B1B-808D-4BB3-A7C8-A55D0A674308}" presName="bottomArc2" presStyleLbl="parChTrans1D1" presStyleIdx="3" presStyleCnt="12"/>
      <dgm:spPr/>
    </dgm:pt>
    <dgm:pt modelId="{89645A7D-FAA6-4151-B620-5DBC579AE9CD}" type="pres">
      <dgm:prSet presAssocID="{52B85B1B-808D-4BB3-A7C8-A55D0A674308}" presName="topConnNode2" presStyleLbl="node2" presStyleIdx="0" presStyleCnt="0"/>
      <dgm:spPr/>
    </dgm:pt>
    <dgm:pt modelId="{F0DCABAE-547A-43E0-8B5A-AEC32B5D298E}" type="pres">
      <dgm:prSet presAssocID="{52B85B1B-808D-4BB3-A7C8-A55D0A674308}" presName="hierChild4" presStyleCnt="0"/>
      <dgm:spPr/>
    </dgm:pt>
    <dgm:pt modelId="{92162AE2-2B46-41B2-9CC1-6A84DFF5AE0B}" type="pres">
      <dgm:prSet presAssocID="{52B85B1B-808D-4BB3-A7C8-A55D0A674308}" presName="hierChild5" presStyleCnt="0"/>
      <dgm:spPr/>
    </dgm:pt>
    <dgm:pt modelId="{6DA8F3CB-C553-4A2A-84E7-D7EABC148187}" type="pres">
      <dgm:prSet presAssocID="{7BD62F34-C3EE-483D-BF39-492DCCC8578D}" presName="Name28" presStyleLbl="parChTrans1D2" presStyleIdx="1" presStyleCnt="5"/>
      <dgm:spPr/>
    </dgm:pt>
    <dgm:pt modelId="{29231F43-E00D-433A-B4BC-B92E069B388D}" type="pres">
      <dgm:prSet presAssocID="{91181B60-6129-4450-8B6B-8B523E410DFF}" presName="hierRoot2" presStyleCnt="0">
        <dgm:presLayoutVars>
          <dgm:hierBranch val="init"/>
        </dgm:presLayoutVars>
      </dgm:prSet>
      <dgm:spPr/>
    </dgm:pt>
    <dgm:pt modelId="{66BC5CA5-370D-4D25-A6BC-9EE4FAE37682}" type="pres">
      <dgm:prSet presAssocID="{91181B60-6129-4450-8B6B-8B523E410DFF}" presName="rootComposite2" presStyleCnt="0"/>
      <dgm:spPr/>
    </dgm:pt>
    <dgm:pt modelId="{8CF09D95-CA76-4041-8C12-EC2523483FBF}" type="pres">
      <dgm:prSet presAssocID="{91181B60-6129-4450-8B6B-8B523E410DFF}" presName="rootText2" presStyleLbl="alignAcc1" presStyleIdx="0" presStyleCnt="0" custScaleX="161383">
        <dgm:presLayoutVars>
          <dgm:chPref val="3"/>
        </dgm:presLayoutVars>
      </dgm:prSet>
      <dgm:spPr/>
    </dgm:pt>
    <dgm:pt modelId="{D73EED1B-455D-4F6D-92AB-B6C1825297F2}" type="pres">
      <dgm:prSet presAssocID="{91181B60-6129-4450-8B6B-8B523E410DFF}" presName="topArc2" presStyleLbl="parChTrans1D1" presStyleIdx="4" presStyleCnt="12"/>
      <dgm:spPr/>
    </dgm:pt>
    <dgm:pt modelId="{61A6352F-1D37-4534-861F-043D6681FC56}" type="pres">
      <dgm:prSet presAssocID="{91181B60-6129-4450-8B6B-8B523E410DFF}" presName="bottomArc2" presStyleLbl="parChTrans1D1" presStyleIdx="5" presStyleCnt="12"/>
      <dgm:spPr/>
    </dgm:pt>
    <dgm:pt modelId="{BC821DAE-2D0A-42BC-8F9D-306273104A32}" type="pres">
      <dgm:prSet presAssocID="{91181B60-6129-4450-8B6B-8B523E410DFF}" presName="topConnNode2" presStyleLbl="node2" presStyleIdx="0" presStyleCnt="0"/>
      <dgm:spPr/>
    </dgm:pt>
    <dgm:pt modelId="{8155B71C-AC3D-4175-A08C-FE9BD472127A}" type="pres">
      <dgm:prSet presAssocID="{91181B60-6129-4450-8B6B-8B523E410DFF}" presName="hierChild4" presStyleCnt="0"/>
      <dgm:spPr/>
    </dgm:pt>
    <dgm:pt modelId="{5A1DF428-F460-4003-8CE0-4B73C39CDECA}" type="pres">
      <dgm:prSet presAssocID="{91181B60-6129-4450-8B6B-8B523E410DFF}" presName="hierChild5" presStyleCnt="0"/>
      <dgm:spPr/>
    </dgm:pt>
    <dgm:pt modelId="{7EDE9F97-0D4E-43C8-8CEC-F05C51EEC708}" type="pres">
      <dgm:prSet presAssocID="{04E879AC-A17B-4F88-A9A0-05F61E231E72}" presName="Name28" presStyleLbl="parChTrans1D2" presStyleIdx="2" presStyleCnt="5"/>
      <dgm:spPr/>
    </dgm:pt>
    <dgm:pt modelId="{EE92881E-7756-45E8-B457-131454ECC7BA}" type="pres">
      <dgm:prSet presAssocID="{E1E86719-85A4-427D-9C2B-7371A0115D41}" presName="hierRoot2" presStyleCnt="0">
        <dgm:presLayoutVars>
          <dgm:hierBranch val="init"/>
        </dgm:presLayoutVars>
      </dgm:prSet>
      <dgm:spPr/>
    </dgm:pt>
    <dgm:pt modelId="{6FB634E5-0A61-4547-B4A2-E6874485CC81}" type="pres">
      <dgm:prSet presAssocID="{E1E86719-85A4-427D-9C2B-7371A0115D41}" presName="rootComposite2" presStyleCnt="0"/>
      <dgm:spPr/>
    </dgm:pt>
    <dgm:pt modelId="{5A65CDF1-79FA-4A48-9AD5-CECC22942065}" type="pres">
      <dgm:prSet presAssocID="{E1E86719-85A4-427D-9C2B-7371A0115D41}" presName="rootText2" presStyleLbl="alignAcc1" presStyleIdx="0" presStyleCnt="0">
        <dgm:presLayoutVars>
          <dgm:chPref val="3"/>
        </dgm:presLayoutVars>
      </dgm:prSet>
      <dgm:spPr/>
    </dgm:pt>
    <dgm:pt modelId="{3DA51C08-2DB6-437D-8FEE-F6310E66B122}" type="pres">
      <dgm:prSet presAssocID="{E1E86719-85A4-427D-9C2B-7371A0115D41}" presName="topArc2" presStyleLbl="parChTrans1D1" presStyleIdx="6" presStyleCnt="12"/>
      <dgm:spPr/>
    </dgm:pt>
    <dgm:pt modelId="{6563732C-D65C-40DE-A41A-720DF82E44A5}" type="pres">
      <dgm:prSet presAssocID="{E1E86719-85A4-427D-9C2B-7371A0115D41}" presName="bottomArc2" presStyleLbl="parChTrans1D1" presStyleIdx="7" presStyleCnt="12"/>
      <dgm:spPr/>
    </dgm:pt>
    <dgm:pt modelId="{D927A505-DC67-46B0-82C7-749AC0BB1AB6}" type="pres">
      <dgm:prSet presAssocID="{E1E86719-85A4-427D-9C2B-7371A0115D41}" presName="topConnNode2" presStyleLbl="node2" presStyleIdx="0" presStyleCnt="0"/>
      <dgm:spPr/>
    </dgm:pt>
    <dgm:pt modelId="{BAD75268-03D7-4366-8E47-E835C9B1BC25}" type="pres">
      <dgm:prSet presAssocID="{E1E86719-85A4-427D-9C2B-7371A0115D41}" presName="hierChild4" presStyleCnt="0"/>
      <dgm:spPr/>
    </dgm:pt>
    <dgm:pt modelId="{000771A6-5237-47A4-8246-06A162B20671}" type="pres">
      <dgm:prSet presAssocID="{E1E86719-85A4-427D-9C2B-7371A0115D41}" presName="hierChild5" presStyleCnt="0"/>
      <dgm:spPr/>
    </dgm:pt>
    <dgm:pt modelId="{DC82ECBD-1362-4B74-8FCE-EECD3F2F5090}" type="pres">
      <dgm:prSet presAssocID="{4D37A71C-34EF-4FFF-BF6C-5CD3FB300FF2}" presName="Name28" presStyleLbl="parChTrans1D2" presStyleIdx="3" presStyleCnt="5"/>
      <dgm:spPr/>
    </dgm:pt>
    <dgm:pt modelId="{848D6745-83B1-4C0F-87B8-4C712EB74304}" type="pres">
      <dgm:prSet presAssocID="{FB969669-DE43-4CB3-8E9C-A8FFD2985FD5}" presName="hierRoot2" presStyleCnt="0">
        <dgm:presLayoutVars>
          <dgm:hierBranch val="init"/>
        </dgm:presLayoutVars>
      </dgm:prSet>
      <dgm:spPr/>
    </dgm:pt>
    <dgm:pt modelId="{2FF1A5CA-15B2-4181-8A48-F57DED9426B2}" type="pres">
      <dgm:prSet presAssocID="{FB969669-DE43-4CB3-8E9C-A8FFD2985FD5}" presName="rootComposite2" presStyleCnt="0"/>
      <dgm:spPr/>
    </dgm:pt>
    <dgm:pt modelId="{040704A5-7E5F-4D29-ACC1-49A49D906FC8}" type="pres">
      <dgm:prSet presAssocID="{FB969669-DE43-4CB3-8E9C-A8FFD2985FD5}" presName="rootText2" presStyleLbl="alignAcc1" presStyleIdx="0" presStyleCnt="0">
        <dgm:presLayoutVars>
          <dgm:chPref val="3"/>
        </dgm:presLayoutVars>
      </dgm:prSet>
      <dgm:spPr/>
    </dgm:pt>
    <dgm:pt modelId="{1A21AF1D-FD39-4F01-B8A8-BF9244E461BD}" type="pres">
      <dgm:prSet presAssocID="{FB969669-DE43-4CB3-8E9C-A8FFD2985FD5}" presName="topArc2" presStyleLbl="parChTrans1D1" presStyleIdx="8" presStyleCnt="12"/>
      <dgm:spPr/>
    </dgm:pt>
    <dgm:pt modelId="{F8064A29-3FC7-4CFB-8B37-28BEE0C47B83}" type="pres">
      <dgm:prSet presAssocID="{FB969669-DE43-4CB3-8E9C-A8FFD2985FD5}" presName="bottomArc2" presStyleLbl="parChTrans1D1" presStyleIdx="9" presStyleCnt="12"/>
      <dgm:spPr/>
    </dgm:pt>
    <dgm:pt modelId="{47DDA5FC-3D99-416D-B216-3AD553D54EF3}" type="pres">
      <dgm:prSet presAssocID="{FB969669-DE43-4CB3-8E9C-A8FFD2985FD5}" presName="topConnNode2" presStyleLbl="node2" presStyleIdx="0" presStyleCnt="0"/>
      <dgm:spPr/>
    </dgm:pt>
    <dgm:pt modelId="{B83DF0C4-722F-40DA-877E-E13CD74CF4CA}" type="pres">
      <dgm:prSet presAssocID="{FB969669-DE43-4CB3-8E9C-A8FFD2985FD5}" presName="hierChild4" presStyleCnt="0"/>
      <dgm:spPr/>
    </dgm:pt>
    <dgm:pt modelId="{BEFA13BB-93F4-42C9-9131-04159D949E75}" type="pres">
      <dgm:prSet presAssocID="{FB969669-DE43-4CB3-8E9C-A8FFD2985FD5}" presName="hierChild5" presStyleCnt="0"/>
      <dgm:spPr/>
    </dgm:pt>
    <dgm:pt modelId="{87A913AA-90D0-465F-81C4-A8BEEE7A5298}" type="pres">
      <dgm:prSet presAssocID="{C0C2F887-EC45-4B64-A5C6-A08278487438}" presName="hierChild3" presStyleCnt="0"/>
      <dgm:spPr/>
    </dgm:pt>
    <dgm:pt modelId="{1A797351-8F97-4EFB-9B92-EC4056B17B44}" type="pres">
      <dgm:prSet presAssocID="{8021D9B8-2D97-4333-8C26-48A5056EDBE9}" presName="Name101" presStyleLbl="parChTrans1D2" presStyleIdx="4" presStyleCnt="5"/>
      <dgm:spPr/>
    </dgm:pt>
    <dgm:pt modelId="{30F6EE0E-8581-4464-8960-30A54D9375C8}" type="pres">
      <dgm:prSet presAssocID="{D2AAAAFE-DB9E-45B9-8102-7E55960B2C6B}" presName="hierRoot3" presStyleCnt="0">
        <dgm:presLayoutVars>
          <dgm:hierBranch val="init"/>
        </dgm:presLayoutVars>
      </dgm:prSet>
      <dgm:spPr/>
    </dgm:pt>
    <dgm:pt modelId="{C8F7066D-2599-4855-B28A-59C576EE60BB}" type="pres">
      <dgm:prSet presAssocID="{D2AAAAFE-DB9E-45B9-8102-7E55960B2C6B}" presName="rootComposite3" presStyleCnt="0"/>
      <dgm:spPr/>
    </dgm:pt>
    <dgm:pt modelId="{814FE454-0FC4-4DD0-BD21-5525C34B5FC7}" type="pres">
      <dgm:prSet presAssocID="{D2AAAAFE-DB9E-45B9-8102-7E55960B2C6B}" presName="rootText3" presStyleLbl="alignAcc1" presStyleIdx="0" presStyleCnt="0">
        <dgm:presLayoutVars>
          <dgm:chPref val="3"/>
        </dgm:presLayoutVars>
      </dgm:prSet>
      <dgm:spPr/>
    </dgm:pt>
    <dgm:pt modelId="{3B5910A0-AE67-420C-8BA6-EC52CBC1DF0C}" type="pres">
      <dgm:prSet presAssocID="{D2AAAAFE-DB9E-45B9-8102-7E55960B2C6B}" presName="topArc3" presStyleLbl="parChTrans1D1" presStyleIdx="10" presStyleCnt="12"/>
      <dgm:spPr/>
    </dgm:pt>
    <dgm:pt modelId="{574A81C2-16DF-41E5-A78F-6D2451C8E999}" type="pres">
      <dgm:prSet presAssocID="{D2AAAAFE-DB9E-45B9-8102-7E55960B2C6B}" presName="bottomArc3" presStyleLbl="parChTrans1D1" presStyleIdx="11" presStyleCnt="12"/>
      <dgm:spPr/>
    </dgm:pt>
    <dgm:pt modelId="{311B0116-2330-4D23-979A-EF16A82084DA}" type="pres">
      <dgm:prSet presAssocID="{D2AAAAFE-DB9E-45B9-8102-7E55960B2C6B}" presName="topConnNode3" presStyleLbl="asst1" presStyleIdx="0" presStyleCnt="0"/>
      <dgm:spPr/>
    </dgm:pt>
    <dgm:pt modelId="{8146B38B-8F00-472A-BA37-362C9D6D19B5}" type="pres">
      <dgm:prSet presAssocID="{D2AAAAFE-DB9E-45B9-8102-7E55960B2C6B}" presName="hierChild6" presStyleCnt="0"/>
      <dgm:spPr/>
    </dgm:pt>
    <dgm:pt modelId="{1EE02384-56A7-4B53-B7BB-8F38F4AD07F6}" type="pres">
      <dgm:prSet presAssocID="{D2AAAAFE-DB9E-45B9-8102-7E55960B2C6B}" presName="hierChild7" presStyleCnt="0"/>
      <dgm:spPr/>
    </dgm:pt>
  </dgm:ptLst>
  <dgm:cxnLst>
    <dgm:cxn modelId="{1108A000-8FD7-4167-970D-E4FEE36A0CCD}" type="presOf" srcId="{D2AAAAFE-DB9E-45B9-8102-7E55960B2C6B}" destId="{311B0116-2330-4D23-979A-EF16A82084DA}" srcOrd="1" destOrd="0" presId="urn:microsoft.com/office/officeart/2008/layout/HalfCircleOrganizationChart"/>
    <dgm:cxn modelId="{756E3D08-D047-4C0C-8F3F-D4E5992FCC70}" type="presOf" srcId="{FB969669-DE43-4CB3-8E9C-A8FFD2985FD5}" destId="{040704A5-7E5F-4D29-ACC1-49A49D906FC8}" srcOrd="0" destOrd="0" presId="urn:microsoft.com/office/officeart/2008/layout/HalfCircleOrganizationChart"/>
    <dgm:cxn modelId="{C9C1150C-5BFF-442C-839C-E5B4DB6EBF28}" type="presOf" srcId="{91181B60-6129-4450-8B6B-8B523E410DFF}" destId="{BC821DAE-2D0A-42BC-8F9D-306273104A32}" srcOrd="1" destOrd="0" presId="urn:microsoft.com/office/officeart/2008/layout/HalfCircleOrganizationChart"/>
    <dgm:cxn modelId="{81470A18-0357-4258-B454-334D56120B40}" type="presOf" srcId="{04E879AC-A17B-4F88-A9A0-05F61E231E72}" destId="{7EDE9F97-0D4E-43C8-8CEC-F05C51EEC708}" srcOrd="0" destOrd="0" presId="urn:microsoft.com/office/officeart/2008/layout/HalfCircleOrganizationChart"/>
    <dgm:cxn modelId="{8343D522-C737-4DAE-898A-9B8F341D3120}" type="presOf" srcId="{C0C2F887-EC45-4B64-A5C6-A08278487438}" destId="{7F1E5829-3BA2-4D77-B62F-13453224670F}" srcOrd="0" destOrd="0" presId="urn:microsoft.com/office/officeart/2008/layout/HalfCircleOrganizationChart"/>
    <dgm:cxn modelId="{86FC452A-4E71-47CC-AD26-311B5DB1D185}" srcId="{C0C2F887-EC45-4B64-A5C6-A08278487438}" destId="{52B85B1B-808D-4BB3-A7C8-A55D0A674308}" srcOrd="1" destOrd="0" parTransId="{BFAE031E-9FA2-4AFD-98E5-7852899791CB}" sibTransId="{115CD100-DAEC-49A9-8FB7-AD9DF7171906}"/>
    <dgm:cxn modelId="{A17C142F-F055-4A41-8FE0-656DEB99AAF0}" srcId="{C0C2F887-EC45-4B64-A5C6-A08278487438}" destId="{FB969669-DE43-4CB3-8E9C-A8FFD2985FD5}" srcOrd="4" destOrd="0" parTransId="{4D37A71C-34EF-4FFF-BF6C-5CD3FB300FF2}" sibTransId="{6E9E602A-6A33-46E2-8E8D-08B0B8A074ED}"/>
    <dgm:cxn modelId="{0F724F3A-D4AA-4FD4-8E9F-75284693DD42}" type="presOf" srcId="{7BD62F34-C3EE-483D-BF39-492DCCC8578D}" destId="{6DA8F3CB-C553-4A2A-84E7-D7EABC148187}" srcOrd="0" destOrd="0" presId="urn:microsoft.com/office/officeart/2008/layout/HalfCircleOrganizationChart"/>
    <dgm:cxn modelId="{D393223C-4FA9-494E-8CA7-486F1130F2C1}" type="presOf" srcId="{4D37A71C-34EF-4FFF-BF6C-5CD3FB300FF2}" destId="{DC82ECBD-1362-4B74-8FCE-EECD3F2F5090}" srcOrd="0" destOrd="0" presId="urn:microsoft.com/office/officeart/2008/layout/HalfCircleOrganizationChart"/>
    <dgm:cxn modelId="{8ADE4D62-A956-4AEB-8768-79D77F7ED2EB}" type="presOf" srcId="{C0C2F887-EC45-4B64-A5C6-A08278487438}" destId="{1220148D-4B56-41EA-845C-0533DC96A60A}" srcOrd="1" destOrd="0" presId="urn:microsoft.com/office/officeart/2008/layout/HalfCircleOrganizationChart"/>
    <dgm:cxn modelId="{482F0145-3B33-4C10-8466-0726A52C56CD}" srcId="{C0C2F887-EC45-4B64-A5C6-A08278487438}" destId="{91181B60-6129-4450-8B6B-8B523E410DFF}" srcOrd="2" destOrd="0" parTransId="{7BD62F34-C3EE-483D-BF39-492DCCC8578D}" sibTransId="{2D8A511C-D27B-41D7-9F3F-EB34A8E8FBAF}"/>
    <dgm:cxn modelId="{0E800748-426B-4CDD-919C-B475EA61F700}" type="presOf" srcId="{52B85B1B-808D-4BB3-A7C8-A55D0A674308}" destId="{3148618D-7495-4979-886A-AD2BDBD3A8E8}" srcOrd="0" destOrd="0" presId="urn:microsoft.com/office/officeart/2008/layout/HalfCircleOrganizationChart"/>
    <dgm:cxn modelId="{121C016B-B1E5-43FF-A1AB-6BD5B5F47C4E}" type="presOf" srcId="{14A34BBF-395A-43FC-A456-A59D69B04D5D}" destId="{02D43EE0-9CA4-4711-AF61-E687C75CE6B5}" srcOrd="0" destOrd="0" presId="urn:microsoft.com/office/officeart/2008/layout/HalfCircleOrganizationChart"/>
    <dgm:cxn modelId="{6496516E-E3D1-4A58-AEF3-E5797F87282E}" type="presOf" srcId="{8021D9B8-2D97-4333-8C26-48A5056EDBE9}" destId="{1A797351-8F97-4EFB-9B92-EC4056B17B44}" srcOrd="0" destOrd="0" presId="urn:microsoft.com/office/officeart/2008/layout/HalfCircleOrganizationChart"/>
    <dgm:cxn modelId="{5502A270-4F50-4C0D-B41B-7375BBA9856A}" type="presOf" srcId="{91181B60-6129-4450-8B6B-8B523E410DFF}" destId="{8CF09D95-CA76-4041-8C12-EC2523483FBF}" srcOrd="0" destOrd="0" presId="urn:microsoft.com/office/officeart/2008/layout/HalfCircleOrganizationChart"/>
    <dgm:cxn modelId="{AF99CD78-CBA7-4EB6-9793-BA6F6F6F16B8}" type="presOf" srcId="{FB969669-DE43-4CB3-8E9C-A8FFD2985FD5}" destId="{47DDA5FC-3D99-416D-B216-3AD553D54EF3}" srcOrd="1" destOrd="0" presId="urn:microsoft.com/office/officeart/2008/layout/HalfCircleOrganizationChart"/>
    <dgm:cxn modelId="{80682997-68A8-4A0B-93E7-A177ADE3CDCF}" type="presOf" srcId="{52B85B1B-808D-4BB3-A7C8-A55D0A674308}" destId="{89645A7D-FAA6-4151-B620-5DBC579AE9CD}" srcOrd="1" destOrd="0" presId="urn:microsoft.com/office/officeart/2008/layout/HalfCircleOrganizationChart"/>
    <dgm:cxn modelId="{7D73EF9B-3460-4A48-AFF9-62A3D3612C4C}" type="presOf" srcId="{D2AAAAFE-DB9E-45B9-8102-7E55960B2C6B}" destId="{814FE454-0FC4-4DD0-BD21-5525C34B5FC7}" srcOrd="0" destOrd="0" presId="urn:microsoft.com/office/officeart/2008/layout/HalfCircleOrganizationChart"/>
    <dgm:cxn modelId="{13F37BA9-7048-42D6-A214-18FE20B77251}" srcId="{C0C2F887-EC45-4B64-A5C6-A08278487438}" destId="{D2AAAAFE-DB9E-45B9-8102-7E55960B2C6B}" srcOrd="0" destOrd="0" parTransId="{8021D9B8-2D97-4333-8C26-48A5056EDBE9}" sibTransId="{D7BD2690-0616-4561-98CE-9A345281F271}"/>
    <dgm:cxn modelId="{35EB15C6-0215-46E3-B028-BB28FF19A139}" srcId="{14A34BBF-395A-43FC-A456-A59D69B04D5D}" destId="{C0C2F887-EC45-4B64-A5C6-A08278487438}" srcOrd="0" destOrd="0" parTransId="{E1479ECF-B543-4A56-A9B6-50D2F44FECB8}" sibTransId="{DC9DC00F-FB2B-45F1-9068-6927ECEF343E}"/>
    <dgm:cxn modelId="{863827D6-CA88-446D-9A96-0E0D06EF7396}" type="presOf" srcId="{E1E86719-85A4-427D-9C2B-7371A0115D41}" destId="{5A65CDF1-79FA-4A48-9AD5-CECC22942065}" srcOrd="0" destOrd="0" presId="urn:microsoft.com/office/officeart/2008/layout/HalfCircleOrganizationChart"/>
    <dgm:cxn modelId="{E31BC9D7-DA10-44DC-A679-A2DADC407EE3}" srcId="{C0C2F887-EC45-4B64-A5C6-A08278487438}" destId="{E1E86719-85A4-427D-9C2B-7371A0115D41}" srcOrd="3" destOrd="0" parTransId="{04E879AC-A17B-4F88-A9A0-05F61E231E72}" sibTransId="{F4B54013-B78D-4BFB-A522-EC960C1D4115}"/>
    <dgm:cxn modelId="{71DC3FE6-6635-4528-9D0F-999CC533CBBC}" type="presOf" srcId="{BFAE031E-9FA2-4AFD-98E5-7852899791CB}" destId="{C663CB9B-9FF8-4A34-9B41-1B68FAB35BDE}" srcOrd="0" destOrd="0" presId="urn:microsoft.com/office/officeart/2008/layout/HalfCircleOrganizationChart"/>
    <dgm:cxn modelId="{BA8F5EFB-2306-4DCC-8EFC-E3ED6E4D9E16}" type="presOf" srcId="{E1E86719-85A4-427D-9C2B-7371A0115D41}" destId="{D927A505-DC67-46B0-82C7-749AC0BB1AB6}" srcOrd="1" destOrd="0" presId="urn:microsoft.com/office/officeart/2008/layout/HalfCircleOrganizationChart"/>
    <dgm:cxn modelId="{E43A7304-36B7-43D0-A759-419FE8240AE8}" type="presParOf" srcId="{02D43EE0-9CA4-4711-AF61-E687C75CE6B5}" destId="{9EB3D0B9-6F43-4EFC-962E-62E4BF829D84}" srcOrd="0" destOrd="0" presId="urn:microsoft.com/office/officeart/2008/layout/HalfCircleOrganizationChart"/>
    <dgm:cxn modelId="{5B2198AE-3639-4EA5-BACE-006B950BDABA}" type="presParOf" srcId="{9EB3D0B9-6F43-4EFC-962E-62E4BF829D84}" destId="{9DDF279E-7E13-49B2-821C-BF757B2944D6}" srcOrd="0" destOrd="0" presId="urn:microsoft.com/office/officeart/2008/layout/HalfCircleOrganizationChart"/>
    <dgm:cxn modelId="{4CF4B29B-009B-4B64-AA99-5B2688964112}" type="presParOf" srcId="{9DDF279E-7E13-49B2-821C-BF757B2944D6}" destId="{7F1E5829-3BA2-4D77-B62F-13453224670F}" srcOrd="0" destOrd="0" presId="urn:microsoft.com/office/officeart/2008/layout/HalfCircleOrganizationChart"/>
    <dgm:cxn modelId="{B9977155-200E-41A9-B83D-498B75FB7C99}" type="presParOf" srcId="{9DDF279E-7E13-49B2-821C-BF757B2944D6}" destId="{0215BEA0-D2ED-41D4-81D0-E276A8C525ED}" srcOrd="1" destOrd="0" presId="urn:microsoft.com/office/officeart/2008/layout/HalfCircleOrganizationChart"/>
    <dgm:cxn modelId="{6768BBEC-922C-4EAD-A318-7F7891D86D5F}" type="presParOf" srcId="{9DDF279E-7E13-49B2-821C-BF757B2944D6}" destId="{696EA41F-3D6A-463E-A9A3-1FB05B758C05}" srcOrd="2" destOrd="0" presId="urn:microsoft.com/office/officeart/2008/layout/HalfCircleOrganizationChart"/>
    <dgm:cxn modelId="{20D57A25-16D0-49DF-A3D6-9A40DFE430C6}" type="presParOf" srcId="{9DDF279E-7E13-49B2-821C-BF757B2944D6}" destId="{1220148D-4B56-41EA-845C-0533DC96A60A}" srcOrd="3" destOrd="0" presId="urn:microsoft.com/office/officeart/2008/layout/HalfCircleOrganizationChart"/>
    <dgm:cxn modelId="{3F605B52-9E09-43CF-9E1D-44455C5E5E41}" type="presParOf" srcId="{9EB3D0B9-6F43-4EFC-962E-62E4BF829D84}" destId="{CF2367E3-7C5C-49F3-B3A4-75861F0E051A}" srcOrd="1" destOrd="0" presId="urn:microsoft.com/office/officeart/2008/layout/HalfCircleOrganizationChart"/>
    <dgm:cxn modelId="{EC770A56-BBCB-4DE9-8B1B-B137ABDBA134}" type="presParOf" srcId="{CF2367E3-7C5C-49F3-B3A4-75861F0E051A}" destId="{C663CB9B-9FF8-4A34-9B41-1B68FAB35BDE}" srcOrd="0" destOrd="0" presId="urn:microsoft.com/office/officeart/2008/layout/HalfCircleOrganizationChart"/>
    <dgm:cxn modelId="{DB250C1E-B0AA-4320-8871-818F69AC42E4}" type="presParOf" srcId="{CF2367E3-7C5C-49F3-B3A4-75861F0E051A}" destId="{51434E4A-CBB4-4716-8A66-D619E034C062}" srcOrd="1" destOrd="0" presId="urn:microsoft.com/office/officeart/2008/layout/HalfCircleOrganizationChart"/>
    <dgm:cxn modelId="{D9C52450-AE15-4B6E-B8A7-2F2D93C9939D}" type="presParOf" srcId="{51434E4A-CBB4-4716-8A66-D619E034C062}" destId="{3A58474D-B8FD-4B4A-AF1B-942BD9EC3EE1}" srcOrd="0" destOrd="0" presId="urn:microsoft.com/office/officeart/2008/layout/HalfCircleOrganizationChart"/>
    <dgm:cxn modelId="{09BE77DB-252B-40D4-BC98-DA6B5CC51710}" type="presParOf" srcId="{3A58474D-B8FD-4B4A-AF1B-942BD9EC3EE1}" destId="{3148618D-7495-4979-886A-AD2BDBD3A8E8}" srcOrd="0" destOrd="0" presId="urn:microsoft.com/office/officeart/2008/layout/HalfCircleOrganizationChart"/>
    <dgm:cxn modelId="{B9A54C88-46FF-49C7-AB51-F3FB7AE44690}" type="presParOf" srcId="{3A58474D-B8FD-4B4A-AF1B-942BD9EC3EE1}" destId="{01656A92-F2E2-4E57-8603-58A77757E4FA}" srcOrd="1" destOrd="0" presId="urn:microsoft.com/office/officeart/2008/layout/HalfCircleOrganizationChart"/>
    <dgm:cxn modelId="{2D095243-7660-4286-8B53-7274BDCD13B0}" type="presParOf" srcId="{3A58474D-B8FD-4B4A-AF1B-942BD9EC3EE1}" destId="{0FA14961-D054-46F9-BD0A-012D13C167E5}" srcOrd="2" destOrd="0" presId="urn:microsoft.com/office/officeart/2008/layout/HalfCircleOrganizationChart"/>
    <dgm:cxn modelId="{9ACDD0EA-5028-4120-893A-6E5ECC610B09}" type="presParOf" srcId="{3A58474D-B8FD-4B4A-AF1B-942BD9EC3EE1}" destId="{89645A7D-FAA6-4151-B620-5DBC579AE9CD}" srcOrd="3" destOrd="0" presId="urn:microsoft.com/office/officeart/2008/layout/HalfCircleOrganizationChart"/>
    <dgm:cxn modelId="{77F330DA-6FA6-48B3-8025-4E1378D7D753}" type="presParOf" srcId="{51434E4A-CBB4-4716-8A66-D619E034C062}" destId="{F0DCABAE-547A-43E0-8B5A-AEC32B5D298E}" srcOrd="1" destOrd="0" presId="urn:microsoft.com/office/officeart/2008/layout/HalfCircleOrganizationChart"/>
    <dgm:cxn modelId="{09D5B548-AD2D-4E12-929C-43833256D67E}" type="presParOf" srcId="{51434E4A-CBB4-4716-8A66-D619E034C062}" destId="{92162AE2-2B46-41B2-9CC1-6A84DFF5AE0B}" srcOrd="2" destOrd="0" presId="urn:microsoft.com/office/officeart/2008/layout/HalfCircleOrganizationChart"/>
    <dgm:cxn modelId="{A9A1184F-E87F-4307-886B-4AE2E957FCA9}" type="presParOf" srcId="{CF2367E3-7C5C-49F3-B3A4-75861F0E051A}" destId="{6DA8F3CB-C553-4A2A-84E7-D7EABC148187}" srcOrd="2" destOrd="0" presId="urn:microsoft.com/office/officeart/2008/layout/HalfCircleOrganizationChart"/>
    <dgm:cxn modelId="{8C6839AE-B20F-4B96-BBC0-E747D45D3E44}" type="presParOf" srcId="{CF2367E3-7C5C-49F3-B3A4-75861F0E051A}" destId="{29231F43-E00D-433A-B4BC-B92E069B388D}" srcOrd="3" destOrd="0" presId="urn:microsoft.com/office/officeart/2008/layout/HalfCircleOrganizationChart"/>
    <dgm:cxn modelId="{8DE7E6FC-2CBF-4576-89F7-7C6624FD8FBD}" type="presParOf" srcId="{29231F43-E00D-433A-B4BC-B92E069B388D}" destId="{66BC5CA5-370D-4D25-A6BC-9EE4FAE37682}" srcOrd="0" destOrd="0" presId="urn:microsoft.com/office/officeart/2008/layout/HalfCircleOrganizationChart"/>
    <dgm:cxn modelId="{C274C041-E7EB-4815-AFC0-F83BE0B581FD}" type="presParOf" srcId="{66BC5CA5-370D-4D25-A6BC-9EE4FAE37682}" destId="{8CF09D95-CA76-4041-8C12-EC2523483FBF}" srcOrd="0" destOrd="0" presId="urn:microsoft.com/office/officeart/2008/layout/HalfCircleOrganizationChart"/>
    <dgm:cxn modelId="{9534587A-9D1F-4606-AA92-81146AFFBE5E}" type="presParOf" srcId="{66BC5CA5-370D-4D25-A6BC-9EE4FAE37682}" destId="{D73EED1B-455D-4F6D-92AB-B6C1825297F2}" srcOrd="1" destOrd="0" presId="urn:microsoft.com/office/officeart/2008/layout/HalfCircleOrganizationChart"/>
    <dgm:cxn modelId="{42E0F92C-4258-48FC-A06F-E0928DFC6C61}" type="presParOf" srcId="{66BC5CA5-370D-4D25-A6BC-9EE4FAE37682}" destId="{61A6352F-1D37-4534-861F-043D6681FC56}" srcOrd="2" destOrd="0" presId="urn:microsoft.com/office/officeart/2008/layout/HalfCircleOrganizationChart"/>
    <dgm:cxn modelId="{B51A4CD1-8AFD-43EC-BF8F-E3C772015B26}" type="presParOf" srcId="{66BC5CA5-370D-4D25-A6BC-9EE4FAE37682}" destId="{BC821DAE-2D0A-42BC-8F9D-306273104A32}" srcOrd="3" destOrd="0" presId="urn:microsoft.com/office/officeart/2008/layout/HalfCircleOrganizationChart"/>
    <dgm:cxn modelId="{8EB3B48F-6F98-4F1C-BB9E-7EAA5A0C2CD7}" type="presParOf" srcId="{29231F43-E00D-433A-B4BC-B92E069B388D}" destId="{8155B71C-AC3D-4175-A08C-FE9BD472127A}" srcOrd="1" destOrd="0" presId="urn:microsoft.com/office/officeart/2008/layout/HalfCircleOrganizationChart"/>
    <dgm:cxn modelId="{A730DB70-8502-42DC-B74E-C6A11412C10A}" type="presParOf" srcId="{29231F43-E00D-433A-B4BC-B92E069B388D}" destId="{5A1DF428-F460-4003-8CE0-4B73C39CDECA}" srcOrd="2" destOrd="0" presId="urn:microsoft.com/office/officeart/2008/layout/HalfCircleOrganizationChart"/>
    <dgm:cxn modelId="{31D771C7-6B37-47B5-86A6-D5101373F576}" type="presParOf" srcId="{CF2367E3-7C5C-49F3-B3A4-75861F0E051A}" destId="{7EDE9F97-0D4E-43C8-8CEC-F05C51EEC708}" srcOrd="4" destOrd="0" presId="urn:microsoft.com/office/officeart/2008/layout/HalfCircleOrganizationChart"/>
    <dgm:cxn modelId="{095DE2F8-3E77-4DFC-A5E9-4DD380F4BD94}" type="presParOf" srcId="{CF2367E3-7C5C-49F3-B3A4-75861F0E051A}" destId="{EE92881E-7756-45E8-B457-131454ECC7BA}" srcOrd="5" destOrd="0" presId="urn:microsoft.com/office/officeart/2008/layout/HalfCircleOrganizationChart"/>
    <dgm:cxn modelId="{12954578-5454-4487-B0C0-35D76AFF839D}" type="presParOf" srcId="{EE92881E-7756-45E8-B457-131454ECC7BA}" destId="{6FB634E5-0A61-4547-B4A2-E6874485CC81}" srcOrd="0" destOrd="0" presId="urn:microsoft.com/office/officeart/2008/layout/HalfCircleOrganizationChart"/>
    <dgm:cxn modelId="{FA4D4C40-8E85-4519-98F9-6FCE737CCC56}" type="presParOf" srcId="{6FB634E5-0A61-4547-B4A2-E6874485CC81}" destId="{5A65CDF1-79FA-4A48-9AD5-CECC22942065}" srcOrd="0" destOrd="0" presId="urn:microsoft.com/office/officeart/2008/layout/HalfCircleOrganizationChart"/>
    <dgm:cxn modelId="{E8BA7424-D93B-46FB-8059-3CA0B853C1A6}" type="presParOf" srcId="{6FB634E5-0A61-4547-B4A2-E6874485CC81}" destId="{3DA51C08-2DB6-437D-8FEE-F6310E66B122}" srcOrd="1" destOrd="0" presId="urn:microsoft.com/office/officeart/2008/layout/HalfCircleOrganizationChart"/>
    <dgm:cxn modelId="{F91896E3-F73E-4ACC-AE01-4279F7A809E8}" type="presParOf" srcId="{6FB634E5-0A61-4547-B4A2-E6874485CC81}" destId="{6563732C-D65C-40DE-A41A-720DF82E44A5}" srcOrd="2" destOrd="0" presId="urn:microsoft.com/office/officeart/2008/layout/HalfCircleOrganizationChart"/>
    <dgm:cxn modelId="{9AB5C4B2-6A9A-4548-93C8-9D87E05552DD}" type="presParOf" srcId="{6FB634E5-0A61-4547-B4A2-E6874485CC81}" destId="{D927A505-DC67-46B0-82C7-749AC0BB1AB6}" srcOrd="3" destOrd="0" presId="urn:microsoft.com/office/officeart/2008/layout/HalfCircleOrganizationChart"/>
    <dgm:cxn modelId="{C116847B-C0DE-4962-A66E-B4CB6F69E019}" type="presParOf" srcId="{EE92881E-7756-45E8-B457-131454ECC7BA}" destId="{BAD75268-03D7-4366-8E47-E835C9B1BC25}" srcOrd="1" destOrd="0" presId="urn:microsoft.com/office/officeart/2008/layout/HalfCircleOrganizationChart"/>
    <dgm:cxn modelId="{D9A39927-0B5A-42BB-A367-C4B68EF41EDC}" type="presParOf" srcId="{EE92881E-7756-45E8-B457-131454ECC7BA}" destId="{000771A6-5237-47A4-8246-06A162B20671}" srcOrd="2" destOrd="0" presId="urn:microsoft.com/office/officeart/2008/layout/HalfCircleOrganizationChart"/>
    <dgm:cxn modelId="{98056B48-0548-41D2-A976-32449F6F1E54}" type="presParOf" srcId="{CF2367E3-7C5C-49F3-B3A4-75861F0E051A}" destId="{DC82ECBD-1362-4B74-8FCE-EECD3F2F5090}" srcOrd="6" destOrd="0" presId="urn:microsoft.com/office/officeart/2008/layout/HalfCircleOrganizationChart"/>
    <dgm:cxn modelId="{CB8712B1-B651-4F83-A258-F83D094C3A17}" type="presParOf" srcId="{CF2367E3-7C5C-49F3-B3A4-75861F0E051A}" destId="{848D6745-83B1-4C0F-87B8-4C712EB74304}" srcOrd="7" destOrd="0" presId="urn:microsoft.com/office/officeart/2008/layout/HalfCircleOrganizationChart"/>
    <dgm:cxn modelId="{E9B958B1-3BC3-4070-9781-DEE267EB8AA7}" type="presParOf" srcId="{848D6745-83B1-4C0F-87B8-4C712EB74304}" destId="{2FF1A5CA-15B2-4181-8A48-F57DED9426B2}" srcOrd="0" destOrd="0" presId="urn:microsoft.com/office/officeart/2008/layout/HalfCircleOrganizationChart"/>
    <dgm:cxn modelId="{676CCB9D-8E6B-44CA-886A-509C40690436}" type="presParOf" srcId="{2FF1A5CA-15B2-4181-8A48-F57DED9426B2}" destId="{040704A5-7E5F-4D29-ACC1-49A49D906FC8}" srcOrd="0" destOrd="0" presId="urn:microsoft.com/office/officeart/2008/layout/HalfCircleOrganizationChart"/>
    <dgm:cxn modelId="{749F3628-C562-48C2-9493-88E784BEECF3}" type="presParOf" srcId="{2FF1A5CA-15B2-4181-8A48-F57DED9426B2}" destId="{1A21AF1D-FD39-4F01-B8A8-BF9244E461BD}" srcOrd="1" destOrd="0" presId="urn:microsoft.com/office/officeart/2008/layout/HalfCircleOrganizationChart"/>
    <dgm:cxn modelId="{3DB6DF06-6A87-4659-BE8B-B4FEC7C5FD70}" type="presParOf" srcId="{2FF1A5CA-15B2-4181-8A48-F57DED9426B2}" destId="{F8064A29-3FC7-4CFB-8B37-28BEE0C47B83}" srcOrd="2" destOrd="0" presId="urn:microsoft.com/office/officeart/2008/layout/HalfCircleOrganizationChart"/>
    <dgm:cxn modelId="{1DB77DC8-7D96-467E-AF3F-7A33BA2063DF}" type="presParOf" srcId="{2FF1A5CA-15B2-4181-8A48-F57DED9426B2}" destId="{47DDA5FC-3D99-416D-B216-3AD553D54EF3}" srcOrd="3" destOrd="0" presId="urn:microsoft.com/office/officeart/2008/layout/HalfCircleOrganizationChart"/>
    <dgm:cxn modelId="{CA06F429-6388-42DA-B1FB-6B4859AFA973}" type="presParOf" srcId="{848D6745-83B1-4C0F-87B8-4C712EB74304}" destId="{B83DF0C4-722F-40DA-877E-E13CD74CF4CA}" srcOrd="1" destOrd="0" presId="urn:microsoft.com/office/officeart/2008/layout/HalfCircleOrganizationChart"/>
    <dgm:cxn modelId="{48AF2441-8909-4006-9AE3-354D3BDC8220}" type="presParOf" srcId="{848D6745-83B1-4C0F-87B8-4C712EB74304}" destId="{BEFA13BB-93F4-42C9-9131-04159D949E75}" srcOrd="2" destOrd="0" presId="urn:microsoft.com/office/officeart/2008/layout/HalfCircleOrganizationChart"/>
    <dgm:cxn modelId="{AF425241-82BA-4FED-91B1-F08FC77822C5}" type="presParOf" srcId="{9EB3D0B9-6F43-4EFC-962E-62E4BF829D84}" destId="{87A913AA-90D0-465F-81C4-A8BEEE7A5298}" srcOrd="2" destOrd="0" presId="urn:microsoft.com/office/officeart/2008/layout/HalfCircleOrganizationChart"/>
    <dgm:cxn modelId="{9460B882-5FC7-43AA-ACC9-6930BA860411}" type="presParOf" srcId="{87A913AA-90D0-465F-81C4-A8BEEE7A5298}" destId="{1A797351-8F97-4EFB-9B92-EC4056B17B44}" srcOrd="0" destOrd="0" presId="urn:microsoft.com/office/officeart/2008/layout/HalfCircleOrganizationChart"/>
    <dgm:cxn modelId="{0B62BAB8-AFD8-4EF0-9BBA-E94A3EC5EFDF}" type="presParOf" srcId="{87A913AA-90D0-465F-81C4-A8BEEE7A5298}" destId="{30F6EE0E-8581-4464-8960-30A54D9375C8}" srcOrd="1" destOrd="0" presId="urn:microsoft.com/office/officeart/2008/layout/HalfCircleOrganizationChart"/>
    <dgm:cxn modelId="{572C7DBD-3076-456C-AB26-3F8522075FC4}" type="presParOf" srcId="{30F6EE0E-8581-4464-8960-30A54D9375C8}" destId="{C8F7066D-2599-4855-B28A-59C576EE60BB}" srcOrd="0" destOrd="0" presId="urn:microsoft.com/office/officeart/2008/layout/HalfCircleOrganizationChart"/>
    <dgm:cxn modelId="{6EB2412D-F7DA-4261-BC44-8983F51C53FF}" type="presParOf" srcId="{C8F7066D-2599-4855-B28A-59C576EE60BB}" destId="{814FE454-0FC4-4DD0-BD21-5525C34B5FC7}" srcOrd="0" destOrd="0" presId="urn:microsoft.com/office/officeart/2008/layout/HalfCircleOrganizationChart"/>
    <dgm:cxn modelId="{83D13322-1936-498E-82F1-FB44E058D9DF}" type="presParOf" srcId="{C8F7066D-2599-4855-B28A-59C576EE60BB}" destId="{3B5910A0-AE67-420C-8BA6-EC52CBC1DF0C}" srcOrd="1" destOrd="0" presId="urn:microsoft.com/office/officeart/2008/layout/HalfCircleOrganizationChart"/>
    <dgm:cxn modelId="{7D39FD01-B634-449D-87CC-AAF55369E60B}" type="presParOf" srcId="{C8F7066D-2599-4855-B28A-59C576EE60BB}" destId="{574A81C2-16DF-41E5-A78F-6D2451C8E999}" srcOrd="2" destOrd="0" presId="urn:microsoft.com/office/officeart/2008/layout/HalfCircleOrganizationChart"/>
    <dgm:cxn modelId="{A8483144-31B2-46D5-BEDB-3F42E12B08D9}" type="presParOf" srcId="{C8F7066D-2599-4855-B28A-59C576EE60BB}" destId="{311B0116-2330-4D23-979A-EF16A82084DA}" srcOrd="3" destOrd="0" presId="urn:microsoft.com/office/officeart/2008/layout/HalfCircleOrganizationChart"/>
    <dgm:cxn modelId="{72282985-637B-43BF-9064-34D8E04C793A}" type="presParOf" srcId="{30F6EE0E-8581-4464-8960-30A54D9375C8}" destId="{8146B38B-8F00-472A-BA37-362C9D6D19B5}" srcOrd="1" destOrd="0" presId="urn:microsoft.com/office/officeart/2008/layout/HalfCircleOrganizationChart"/>
    <dgm:cxn modelId="{D5940B86-66B2-4963-91D7-63742DA38F2A}" type="presParOf" srcId="{30F6EE0E-8581-4464-8960-30A54D9375C8}" destId="{1EE02384-56A7-4B53-B7BB-8F38F4AD07F6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97351-8F97-4EFB-9B92-EC4056B17B44}">
      <dsp:nvSpPr>
        <dsp:cNvPr id="0" name=""/>
        <dsp:cNvSpPr/>
      </dsp:nvSpPr>
      <dsp:spPr>
        <a:xfrm>
          <a:off x="3726493" y="2592599"/>
          <a:ext cx="699568" cy="505712"/>
        </a:xfrm>
        <a:custGeom>
          <a:avLst/>
          <a:gdLst/>
          <a:ahLst/>
          <a:cxnLst/>
          <a:rect l="0" t="0" r="0" b="0"/>
          <a:pathLst>
            <a:path>
              <a:moveTo>
                <a:pt x="699568" y="0"/>
              </a:moveTo>
              <a:lnTo>
                <a:pt x="699568" y="505712"/>
              </a:lnTo>
              <a:lnTo>
                <a:pt x="0" y="50571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2ECBD-1362-4B74-8FCE-EECD3F2F5090}">
      <dsp:nvSpPr>
        <dsp:cNvPr id="0" name=""/>
        <dsp:cNvSpPr/>
      </dsp:nvSpPr>
      <dsp:spPr>
        <a:xfrm>
          <a:off x="4426061" y="2592599"/>
          <a:ext cx="3576927" cy="1550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3851"/>
              </a:lnTo>
              <a:lnTo>
                <a:pt x="3576927" y="1373851"/>
              </a:lnTo>
              <a:lnTo>
                <a:pt x="3576927" y="155085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DE9F97-0D4E-43C8-8CEC-F05C51EEC708}">
      <dsp:nvSpPr>
        <dsp:cNvPr id="0" name=""/>
        <dsp:cNvSpPr/>
      </dsp:nvSpPr>
      <dsp:spPr>
        <a:xfrm>
          <a:off x="4426061" y="2592599"/>
          <a:ext cx="1537221" cy="1550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3851"/>
              </a:lnTo>
              <a:lnTo>
                <a:pt x="1537221" y="1373851"/>
              </a:lnTo>
              <a:lnTo>
                <a:pt x="1537221" y="155085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8F3CB-C553-4A2A-84E7-D7EABC148187}">
      <dsp:nvSpPr>
        <dsp:cNvPr id="0" name=""/>
        <dsp:cNvSpPr/>
      </dsp:nvSpPr>
      <dsp:spPr>
        <a:xfrm>
          <a:off x="3406209" y="2592599"/>
          <a:ext cx="1019852" cy="1550850"/>
        </a:xfrm>
        <a:custGeom>
          <a:avLst/>
          <a:gdLst/>
          <a:ahLst/>
          <a:cxnLst/>
          <a:rect l="0" t="0" r="0" b="0"/>
          <a:pathLst>
            <a:path>
              <a:moveTo>
                <a:pt x="1019852" y="0"/>
              </a:moveTo>
              <a:lnTo>
                <a:pt x="1019852" y="1373851"/>
              </a:lnTo>
              <a:lnTo>
                <a:pt x="0" y="1373851"/>
              </a:lnTo>
              <a:lnTo>
                <a:pt x="0" y="155085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3CB9B-9FF8-4A34-9B41-1B68FAB35BDE}">
      <dsp:nvSpPr>
        <dsp:cNvPr id="0" name=""/>
        <dsp:cNvSpPr/>
      </dsp:nvSpPr>
      <dsp:spPr>
        <a:xfrm>
          <a:off x="849134" y="2592599"/>
          <a:ext cx="3576927" cy="1550850"/>
        </a:xfrm>
        <a:custGeom>
          <a:avLst/>
          <a:gdLst/>
          <a:ahLst/>
          <a:cxnLst/>
          <a:rect l="0" t="0" r="0" b="0"/>
          <a:pathLst>
            <a:path>
              <a:moveTo>
                <a:pt x="3576927" y="0"/>
              </a:moveTo>
              <a:lnTo>
                <a:pt x="3576927" y="1373851"/>
              </a:lnTo>
              <a:lnTo>
                <a:pt x="0" y="1373851"/>
              </a:lnTo>
              <a:lnTo>
                <a:pt x="0" y="155085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5BEA0-D2ED-41D4-81D0-E276A8C525ED}">
      <dsp:nvSpPr>
        <dsp:cNvPr id="0" name=""/>
        <dsp:cNvSpPr/>
      </dsp:nvSpPr>
      <dsp:spPr>
        <a:xfrm>
          <a:off x="3312454" y="932084"/>
          <a:ext cx="2227215" cy="166051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EA41F-3D6A-463E-A9A3-1FB05B758C05}">
      <dsp:nvSpPr>
        <dsp:cNvPr id="0" name=""/>
        <dsp:cNvSpPr/>
      </dsp:nvSpPr>
      <dsp:spPr>
        <a:xfrm>
          <a:off x="3312454" y="932084"/>
          <a:ext cx="2227215" cy="166051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1E5829-3BA2-4D77-B62F-13453224670F}">
      <dsp:nvSpPr>
        <dsp:cNvPr id="0" name=""/>
        <dsp:cNvSpPr/>
      </dsp:nvSpPr>
      <dsp:spPr>
        <a:xfrm>
          <a:off x="2198846" y="1230977"/>
          <a:ext cx="4454430" cy="10627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ro-RO" sz="1500" b="1" kern="1200" noProof="0" dirty="0">
              <a:solidFill>
                <a:srgbClr val="A7506E"/>
              </a:solidFill>
            </a:rPr>
            <a:t>Sursele radonului</a:t>
          </a:r>
        </a:p>
      </dsp:txBody>
      <dsp:txXfrm>
        <a:off x="2198846" y="1230977"/>
        <a:ext cx="4454430" cy="1062729"/>
      </dsp:txXfrm>
    </dsp:sp>
    <dsp:sp modelId="{01656A92-F2E2-4E57-8603-58A77757E4FA}">
      <dsp:nvSpPr>
        <dsp:cNvPr id="0" name=""/>
        <dsp:cNvSpPr/>
      </dsp:nvSpPr>
      <dsp:spPr>
        <a:xfrm>
          <a:off x="427707" y="4143449"/>
          <a:ext cx="842853" cy="84285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A14961-D054-46F9-BD0A-012D13C167E5}">
      <dsp:nvSpPr>
        <dsp:cNvPr id="0" name=""/>
        <dsp:cNvSpPr/>
      </dsp:nvSpPr>
      <dsp:spPr>
        <a:xfrm>
          <a:off x="427707" y="4143449"/>
          <a:ext cx="842853" cy="84285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8618D-7495-4979-886A-AD2BDBD3A8E8}">
      <dsp:nvSpPr>
        <dsp:cNvPr id="0" name=""/>
        <dsp:cNvSpPr/>
      </dsp:nvSpPr>
      <dsp:spPr>
        <a:xfrm>
          <a:off x="6280" y="4295163"/>
          <a:ext cx="1685707" cy="5394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500" kern="1200" noProof="0" dirty="0">
              <a:solidFill>
                <a:srgbClr val="A7506E"/>
              </a:solidFill>
            </a:rPr>
            <a:t>Solul</a:t>
          </a:r>
        </a:p>
      </dsp:txBody>
      <dsp:txXfrm>
        <a:off x="6280" y="4295163"/>
        <a:ext cx="1685707" cy="539426"/>
      </dsp:txXfrm>
    </dsp:sp>
    <dsp:sp modelId="{D73EED1B-455D-4F6D-92AB-B6C1825297F2}">
      <dsp:nvSpPr>
        <dsp:cNvPr id="0" name=""/>
        <dsp:cNvSpPr/>
      </dsp:nvSpPr>
      <dsp:spPr>
        <a:xfrm>
          <a:off x="2726097" y="4143449"/>
          <a:ext cx="1360222" cy="84285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6352F-1D37-4534-861F-043D6681FC56}">
      <dsp:nvSpPr>
        <dsp:cNvPr id="0" name=""/>
        <dsp:cNvSpPr/>
      </dsp:nvSpPr>
      <dsp:spPr>
        <a:xfrm>
          <a:off x="2726097" y="4143449"/>
          <a:ext cx="1360222" cy="84285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09D95-CA76-4041-8C12-EC2523483FBF}">
      <dsp:nvSpPr>
        <dsp:cNvPr id="0" name=""/>
        <dsp:cNvSpPr/>
      </dsp:nvSpPr>
      <dsp:spPr>
        <a:xfrm>
          <a:off x="2045986" y="4295163"/>
          <a:ext cx="2720444" cy="5394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500" kern="1200" noProof="0" dirty="0">
              <a:solidFill>
                <a:srgbClr val="A7506E"/>
              </a:solidFill>
            </a:rPr>
            <a:t>Materialele de construcție</a:t>
          </a:r>
        </a:p>
      </dsp:txBody>
      <dsp:txXfrm>
        <a:off x="2045986" y="4295163"/>
        <a:ext cx="2720444" cy="539426"/>
      </dsp:txXfrm>
    </dsp:sp>
    <dsp:sp modelId="{3DA51C08-2DB6-437D-8FEE-F6310E66B122}">
      <dsp:nvSpPr>
        <dsp:cNvPr id="0" name=""/>
        <dsp:cNvSpPr/>
      </dsp:nvSpPr>
      <dsp:spPr>
        <a:xfrm>
          <a:off x="5541856" y="4143449"/>
          <a:ext cx="842853" cy="84285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3732C-D65C-40DE-A41A-720DF82E44A5}">
      <dsp:nvSpPr>
        <dsp:cNvPr id="0" name=""/>
        <dsp:cNvSpPr/>
      </dsp:nvSpPr>
      <dsp:spPr>
        <a:xfrm>
          <a:off x="5541856" y="4143449"/>
          <a:ext cx="842853" cy="84285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5CDF1-79FA-4A48-9AD5-CECC22942065}">
      <dsp:nvSpPr>
        <dsp:cNvPr id="0" name=""/>
        <dsp:cNvSpPr/>
      </dsp:nvSpPr>
      <dsp:spPr>
        <a:xfrm>
          <a:off x="5120430" y="4295163"/>
          <a:ext cx="1685707" cy="5394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500" kern="1200" noProof="0" dirty="0">
              <a:solidFill>
                <a:srgbClr val="A7506E"/>
              </a:solidFill>
            </a:rPr>
            <a:t>Apa</a:t>
          </a:r>
        </a:p>
      </dsp:txBody>
      <dsp:txXfrm>
        <a:off x="5120430" y="4295163"/>
        <a:ext cx="1685707" cy="539426"/>
      </dsp:txXfrm>
    </dsp:sp>
    <dsp:sp modelId="{1A21AF1D-FD39-4F01-B8A8-BF9244E461BD}">
      <dsp:nvSpPr>
        <dsp:cNvPr id="0" name=""/>
        <dsp:cNvSpPr/>
      </dsp:nvSpPr>
      <dsp:spPr>
        <a:xfrm>
          <a:off x="7581562" y="4143449"/>
          <a:ext cx="842853" cy="84285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064A29-3FC7-4CFB-8B37-28BEE0C47B83}">
      <dsp:nvSpPr>
        <dsp:cNvPr id="0" name=""/>
        <dsp:cNvSpPr/>
      </dsp:nvSpPr>
      <dsp:spPr>
        <a:xfrm>
          <a:off x="7581562" y="4143449"/>
          <a:ext cx="842853" cy="84285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704A5-7E5F-4D29-ACC1-49A49D906FC8}">
      <dsp:nvSpPr>
        <dsp:cNvPr id="0" name=""/>
        <dsp:cNvSpPr/>
      </dsp:nvSpPr>
      <dsp:spPr>
        <a:xfrm>
          <a:off x="7160135" y="4295163"/>
          <a:ext cx="1685707" cy="5394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500" kern="1200" noProof="0" dirty="0">
              <a:solidFill>
                <a:srgbClr val="A7506E"/>
              </a:solidFill>
            </a:rPr>
            <a:t>Gazul</a:t>
          </a:r>
        </a:p>
      </dsp:txBody>
      <dsp:txXfrm>
        <a:off x="7160135" y="4295163"/>
        <a:ext cx="1685707" cy="539426"/>
      </dsp:txXfrm>
    </dsp:sp>
    <dsp:sp modelId="{3B5910A0-AE67-420C-8BA6-EC52CBC1DF0C}">
      <dsp:nvSpPr>
        <dsp:cNvPr id="0" name=""/>
        <dsp:cNvSpPr/>
      </dsp:nvSpPr>
      <dsp:spPr>
        <a:xfrm>
          <a:off x="2984782" y="2946597"/>
          <a:ext cx="842853" cy="84285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A81C2-16DF-41E5-A78F-6D2451C8E999}">
      <dsp:nvSpPr>
        <dsp:cNvPr id="0" name=""/>
        <dsp:cNvSpPr/>
      </dsp:nvSpPr>
      <dsp:spPr>
        <a:xfrm>
          <a:off x="2984782" y="2946597"/>
          <a:ext cx="842853" cy="84285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FE454-0FC4-4DD0-BD21-5525C34B5FC7}">
      <dsp:nvSpPr>
        <dsp:cNvPr id="0" name=""/>
        <dsp:cNvSpPr/>
      </dsp:nvSpPr>
      <dsp:spPr>
        <a:xfrm>
          <a:off x="2563355" y="3098311"/>
          <a:ext cx="1685707" cy="5394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500" kern="1200" noProof="0" dirty="0">
              <a:solidFill>
                <a:srgbClr val="A7506E"/>
              </a:solidFill>
            </a:rPr>
            <a:t>Solul</a:t>
          </a:r>
        </a:p>
      </dsp:txBody>
      <dsp:txXfrm>
        <a:off x="2563355" y="3098311"/>
        <a:ext cx="1685707" cy="539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0.14792</cdr:x>
      <cdr:y>0.20611</cdr:y>
    </cdr:from>
    <cdr:to>
      <cdr:x>1</cdr:x>
      <cdr:y>0.20611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4F2F7759-8A18-437B-9146-E2A5E625ACC5}"/>
            </a:ext>
          </a:extLst>
        </cdr:cNvPr>
        <cdr:cNvCxnSpPr/>
      </cdr:nvCxnSpPr>
      <cdr:spPr>
        <a:xfrm xmlns:a="http://schemas.openxmlformats.org/drawingml/2006/main">
          <a:off x="506175" y="423186"/>
          <a:ext cx="2915780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BF656-0A89-4EF0-848E-96A20FE9DB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E4240-40A0-4810-960E-76FDF1AE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DE0EF-DFCE-46C8-8EF0-F4E3B675BF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5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DE0EF-DFCE-46C8-8EF0-F4E3B675BF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61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DE0EF-DFCE-46C8-8EF0-F4E3B675BF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92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DE0EF-DFCE-46C8-8EF0-F4E3B675BF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11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DE0EF-DFCE-46C8-8EF0-F4E3B675BF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2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DE0EF-DFCE-46C8-8EF0-F4E3B675BF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5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DE0EF-DFCE-46C8-8EF0-F4E3B675BF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0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27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A7F0F1-5A37-4FB5-83B1-A986B04EF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618" y="2307973"/>
            <a:ext cx="6897806" cy="1349627"/>
          </a:xfrm>
        </p:spPr>
        <p:txBody>
          <a:bodyPr>
            <a:noAutofit/>
          </a:bodyPr>
          <a:lstStyle>
            <a:lvl1pPr algn="l">
              <a:defRPr sz="72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4E2F39-CE7F-424F-A8E9-A0569F2ED2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23442" y="2252193"/>
            <a:ext cx="5195583" cy="1405407"/>
          </a:xfrm>
        </p:spPr>
        <p:txBody>
          <a:bodyPr>
            <a:normAutofit/>
          </a:bodyPr>
          <a:lstStyle>
            <a:lvl1pPr marL="0" indent="0" algn="r">
              <a:buNone/>
              <a:defRPr sz="7200" b="1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D069C9-88FD-4EB3-B859-04C2B02352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74424" y="0"/>
            <a:ext cx="7238326" cy="13716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7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59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21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2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77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6BBBB9-1449-4770-86D8-AC8F093555E2}"/>
              </a:ext>
            </a:extLst>
          </p:cNvPr>
          <p:cNvSpPr/>
          <p:nvPr userDrawn="1"/>
        </p:nvSpPr>
        <p:spPr>
          <a:xfrm>
            <a:off x="0" y="4747847"/>
            <a:ext cx="24387175" cy="65917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6FA16E6-C495-4982-9189-0942CEFE137D}"/>
              </a:ext>
            </a:extLst>
          </p:cNvPr>
          <p:cNvSpPr/>
          <p:nvPr userDrawn="1"/>
        </p:nvSpPr>
        <p:spPr>
          <a:xfrm>
            <a:off x="2421968" y="3044651"/>
            <a:ext cx="9999412" cy="999811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B0DEFCE-F91B-4304-A7EF-1BAE016A2E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04969" y="3240594"/>
            <a:ext cx="9607475" cy="9606224"/>
          </a:xfrm>
          <a:custGeom>
            <a:avLst/>
            <a:gdLst>
              <a:gd name="connsiteX0" fmla="*/ 2190541 w 4381081"/>
              <a:gd name="connsiteY0" fmla="*/ 0 h 4381081"/>
              <a:gd name="connsiteX1" fmla="*/ 4381081 w 4381081"/>
              <a:gd name="connsiteY1" fmla="*/ 2190541 h 4381081"/>
              <a:gd name="connsiteX2" fmla="*/ 2190541 w 4381081"/>
              <a:gd name="connsiteY2" fmla="*/ 4381081 h 4381081"/>
              <a:gd name="connsiteX3" fmla="*/ 0 w 4381081"/>
              <a:gd name="connsiteY3" fmla="*/ 2190541 h 43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081" h="4381081">
                <a:moveTo>
                  <a:pt x="2190541" y="0"/>
                </a:moveTo>
                <a:lnTo>
                  <a:pt x="4381081" y="2190541"/>
                </a:lnTo>
                <a:lnTo>
                  <a:pt x="2190541" y="4381081"/>
                </a:lnTo>
                <a:lnTo>
                  <a:pt x="0" y="21905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398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143" y="679019"/>
            <a:ext cx="23149408" cy="14484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1134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7E6EBA-A6B4-42A1-97C2-C3E5DB56F952}"/>
              </a:ext>
            </a:extLst>
          </p:cNvPr>
          <p:cNvSpPr/>
          <p:nvPr userDrawn="1"/>
        </p:nvSpPr>
        <p:spPr>
          <a:xfrm>
            <a:off x="13430003" y="444254"/>
            <a:ext cx="6201887" cy="620108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5CA6D9-CCFF-464A-A0A4-887238A167B2}"/>
              </a:ext>
            </a:extLst>
          </p:cNvPr>
          <p:cNvSpPr/>
          <p:nvPr userDrawn="1"/>
        </p:nvSpPr>
        <p:spPr>
          <a:xfrm>
            <a:off x="17097214" y="3817278"/>
            <a:ext cx="6201887" cy="620108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8E1B2C-8799-433E-9F91-C6247737F518}"/>
              </a:ext>
            </a:extLst>
          </p:cNvPr>
          <p:cNvSpPr/>
          <p:nvPr userDrawn="1"/>
        </p:nvSpPr>
        <p:spPr>
          <a:xfrm>
            <a:off x="13430003" y="7190300"/>
            <a:ext cx="6201887" cy="620108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67231013-44A8-4D0F-BA74-02317B0DA23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3176478" y="7154088"/>
            <a:ext cx="6201887" cy="620108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>
                <a:latin typeface="Arial" pitchFamily="34" charset="0"/>
                <a:cs typeface="Arial" pitchFamily="34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5C1494CD-2765-4DB2-9849-C858899D986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3176478" y="408042"/>
            <a:ext cx="6201887" cy="620108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>
                <a:latin typeface="Arial" pitchFamily="34" charset="0"/>
                <a:cs typeface="Arial" pitchFamily="34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6D42692-FF9B-47D2-A449-15E87A4D9F8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843690" y="3781066"/>
            <a:ext cx="6201889" cy="620108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>
                <a:latin typeface="Arial" pitchFamily="34" charset="0"/>
                <a:cs typeface="Arial" pitchFamily="34" charset="0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15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551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10239388" y="0"/>
            <a:ext cx="14147786" cy="13716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" y="0"/>
            <a:ext cx="14147786" cy="13716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6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9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439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185066" y="1091648"/>
            <a:ext cx="16202109" cy="54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4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914411" indent="0">
              <a:buNone/>
              <a:defRPr sz="5600"/>
            </a:lvl2pPr>
            <a:lvl3pPr marL="1828823" indent="0">
              <a:buNone/>
              <a:defRPr sz="4800"/>
            </a:lvl3pPr>
            <a:lvl4pPr marL="2743234" indent="0">
              <a:buNone/>
              <a:defRPr sz="4000"/>
            </a:lvl4pPr>
            <a:lvl5pPr marL="3657646" indent="0">
              <a:buNone/>
              <a:defRPr sz="4000"/>
            </a:lvl5pPr>
            <a:lvl6pPr marL="4572057" indent="0">
              <a:buNone/>
              <a:defRPr sz="4000"/>
            </a:lvl6pPr>
            <a:lvl7pPr marL="5486469" indent="0">
              <a:buNone/>
              <a:defRPr sz="4000"/>
            </a:lvl7pPr>
            <a:lvl8pPr marL="6400880" indent="0">
              <a:buNone/>
              <a:defRPr sz="4000"/>
            </a:lvl8pPr>
            <a:lvl9pPr marL="7315291" indent="0">
              <a:buNone/>
              <a:defRPr sz="4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7150808"/>
            <a:ext cx="16202109" cy="54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4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914411" indent="0">
              <a:buNone/>
              <a:defRPr sz="5600"/>
            </a:lvl2pPr>
            <a:lvl3pPr marL="1828823" indent="0">
              <a:buNone/>
              <a:defRPr sz="4800"/>
            </a:lvl3pPr>
            <a:lvl4pPr marL="2743234" indent="0">
              <a:buNone/>
              <a:defRPr sz="4000"/>
            </a:lvl4pPr>
            <a:lvl5pPr marL="3657646" indent="0">
              <a:buNone/>
              <a:defRPr sz="4000"/>
            </a:lvl5pPr>
            <a:lvl6pPr marL="4572057" indent="0">
              <a:buNone/>
              <a:defRPr sz="4000"/>
            </a:lvl6pPr>
            <a:lvl7pPr marL="5486469" indent="0">
              <a:buNone/>
              <a:defRPr sz="4000"/>
            </a:lvl7pPr>
            <a:lvl8pPr marL="6400880" indent="0">
              <a:buNone/>
              <a:defRPr sz="4000"/>
            </a:lvl8pPr>
            <a:lvl9pPr marL="7315291" indent="0">
              <a:buNone/>
              <a:defRPr sz="4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76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1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6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2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2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A7F0F1-5A37-4FB5-83B1-A986B04EF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618" y="5532437"/>
            <a:ext cx="21033938" cy="2651126"/>
          </a:xfrm>
        </p:spPr>
        <p:txBody>
          <a:bodyPr>
            <a:noAutofit/>
          </a:bodyPr>
          <a:lstStyle>
            <a:lvl1pPr algn="ctr">
              <a:defRPr sz="144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4E2F39-CE7F-424F-A8E9-A0569F2ED2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8092" y="8756901"/>
            <a:ext cx="12801600" cy="2651125"/>
          </a:xfrm>
        </p:spPr>
        <p:txBody>
          <a:bodyPr/>
          <a:lstStyle>
            <a:lvl1pPr marL="0" indent="0" algn="ctr">
              <a:buNone/>
              <a:defRPr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D069C9-88FD-4EB3-B859-04C2B02352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0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A7F0F1-5A37-4FB5-83B1-A986B04EF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0618" y="982411"/>
            <a:ext cx="21033938" cy="914122"/>
          </a:xfrm>
        </p:spPr>
        <p:txBody>
          <a:bodyPr>
            <a:noAutofit/>
          </a:bodyPr>
          <a:lstStyle>
            <a:lvl1pPr algn="ctr">
              <a:defRPr sz="72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4E2F39-CE7F-424F-A8E9-A0569F2ED2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2788" y="1896533"/>
            <a:ext cx="12801600" cy="730251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72949CD-FA5B-4588-B5FC-ECE3DEF89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66301" y="4136754"/>
            <a:ext cx="4677299" cy="543614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73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30585-533A-43CD-A27D-3A31630047C9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9931D-77A8-4FE9-BDC6-2C1D0D8C1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5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74" r:id="rId9"/>
    <p:sldLayoutId id="2147483673" r:id="rId10"/>
    <p:sldLayoutId id="2147483668" r:id="rId11"/>
    <p:sldLayoutId id="2147483669" r:id="rId12"/>
    <p:sldLayoutId id="2147483670" r:id="rId13"/>
    <p:sldLayoutId id="2147483671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7.emf"/><Relationship Id="rId4" Type="http://schemas.microsoft.com/office/2007/relationships/hdphoto" Target="../media/hdphoto3.wdp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jpg"/><Relationship Id="rId4" Type="http://schemas.openxmlformats.org/officeDocument/2006/relationships/image" Target="../media/image6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hyperlink" Target="http://www.smartradon.r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tif"/><Relationship Id="rId5" Type="http://schemas.openxmlformats.org/officeDocument/2006/relationships/image" Target="../media/image81.tiff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slide" Target="slide3.xml"/><Relationship Id="rId18" Type="http://schemas.openxmlformats.org/officeDocument/2006/relationships/image" Target="../media/image22.svg"/><Relationship Id="rId26" Type="http://schemas.openxmlformats.org/officeDocument/2006/relationships/image" Target="../media/image27.png"/><Relationship Id="rId3" Type="http://schemas.openxmlformats.org/officeDocument/2006/relationships/image" Target="../media/image9.png"/><Relationship Id="rId21" Type="http://schemas.openxmlformats.org/officeDocument/2006/relationships/image" Target="../media/image2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1.png"/><Relationship Id="rId25" Type="http://schemas.openxmlformats.org/officeDocument/2006/relationships/slide" Target="slide7.xml"/><Relationship Id="rId2" Type="http://schemas.openxmlformats.org/officeDocument/2006/relationships/image" Target="../media/image8.png"/><Relationship Id="rId16" Type="http://schemas.openxmlformats.org/officeDocument/2006/relationships/slide" Target="slide4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26.svg"/><Relationship Id="rId5" Type="http://schemas.openxmlformats.org/officeDocument/2006/relationships/image" Target="../media/image11.png"/><Relationship Id="rId15" Type="http://schemas.openxmlformats.org/officeDocument/2006/relationships/image" Target="../media/image20.svg"/><Relationship Id="rId23" Type="http://schemas.openxmlformats.org/officeDocument/2006/relationships/image" Target="../media/image25.png"/><Relationship Id="rId10" Type="http://schemas.openxmlformats.org/officeDocument/2006/relationships/image" Target="../media/image16.svg"/><Relationship Id="rId19" Type="http://schemas.openxmlformats.org/officeDocument/2006/relationships/slide" Target="slide5.xml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slide" Target="slide6.xml"/><Relationship Id="rId27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png"/><Relationship Id="rId18" Type="http://schemas.openxmlformats.org/officeDocument/2006/relationships/slide" Target="slide5.xml"/><Relationship Id="rId26" Type="http://schemas.openxmlformats.org/officeDocument/2006/relationships/image" Target="../media/image28.svg"/><Relationship Id="rId3" Type="http://schemas.openxmlformats.org/officeDocument/2006/relationships/image" Target="../media/image10.svg"/><Relationship Id="rId21" Type="http://schemas.openxmlformats.org/officeDocument/2006/relationships/slide" Target="slide6.xml"/><Relationship Id="rId7" Type="http://schemas.openxmlformats.org/officeDocument/2006/relationships/image" Target="../media/image14.svg"/><Relationship Id="rId12" Type="http://schemas.openxmlformats.org/officeDocument/2006/relationships/slide" Target="slide3.xml"/><Relationship Id="rId17" Type="http://schemas.openxmlformats.org/officeDocument/2006/relationships/image" Target="../media/image32.svg"/><Relationship Id="rId25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image" Target="../media/image31.png"/><Relationship Id="rId20" Type="http://schemas.openxmlformats.org/officeDocument/2006/relationships/image" Target="../media/image24.svg"/><Relationship Id="rId29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slide" Target="slide7.xml"/><Relationship Id="rId5" Type="http://schemas.openxmlformats.org/officeDocument/2006/relationships/image" Target="../media/image12.svg"/><Relationship Id="rId15" Type="http://schemas.openxmlformats.org/officeDocument/2006/relationships/slide" Target="slide4.xml"/><Relationship Id="rId23" Type="http://schemas.openxmlformats.org/officeDocument/2006/relationships/image" Target="../media/image26.svg"/><Relationship Id="rId28" Type="http://schemas.microsoft.com/office/2007/relationships/hdphoto" Target="../media/hdphoto1.wdp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31" Type="http://schemas.openxmlformats.org/officeDocument/2006/relationships/image" Target="../media/image35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30.svg"/><Relationship Id="rId22" Type="http://schemas.openxmlformats.org/officeDocument/2006/relationships/image" Target="../media/image25.png"/><Relationship Id="rId27" Type="http://schemas.openxmlformats.org/officeDocument/2006/relationships/image" Target="../media/image33.png"/><Relationship Id="rId30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slide" Target="slide3.xml"/><Relationship Id="rId18" Type="http://schemas.openxmlformats.org/officeDocument/2006/relationships/image" Target="../media/image22.svg"/><Relationship Id="rId26" Type="http://schemas.openxmlformats.org/officeDocument/2006/relationships/image" Target="../media/image27.png"/><Relationship Id="rId3" Type="http://schemas.openxmlformats.org/officeDocument/2006/relationships/image" Target="../media/image9.png"/><Relationship Id="rId21" Type="http://schemas.openxmlformats.org/officeDocument/2006/relationships/image" Target="../media/image38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1.png"/><Relationship Id="rId25" Type="http://schemas.openxmlformats.org/officeDocument/2006/relationships/slide" Target="slide7.xml"/><Relationship Id="rId2" Type="http://schemas.openxmlformats.org/officeDocument/2006/relationships/image" Target="../media/image36.png"/><Relationship Id="rId16" Type="http://schemas.openxmlformats.org/officeDocument/2006/relationships/slide" Target="slide4.xml"/><Relationship Id="rId20" Type="http://schemas.openxmlformats.org/officeDocument/2006/relationships/image" Target="../media/image37.png"/><Relationship Id="rId2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26.svg"/><Relationship Id="rId5" Type="http://schemas.openxmlformats.org/officeDocument/2006/relationships/image" Target="../media/image11.png"/><Relationship Id="rId15" Type="http://schemas.openxmlformats.org/officeDocument/2006/relationships/image" Target="../media/image30.sv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16.svg"/><Relationship Id="rId19" Type="http://schemas.openxmlformats.org/officeDocument/2006/relationships/slide" Target="slide5.xml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9.png"/><Relationship Id="rId22" Type="http://schemas.openxmlformats.org/officeDocument/2006/relationships/slide" Target="slide6.xml"/><Relationship Id="rId27" Type="http://schemas.openxmlformats.org/officeDocument/2006/relationships/image" Target="../media/image28.svg"/><Relationship Id="rId30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slide" Target="slide3.xml"/><Relationship Id="rId18" Type="http://schemas.openxmlformats.org/officeDocument/2006/relationships/image" Target="../media/image22.svg"/><Relationship Id="rId26" Type="http://schemas.openxmlformats.org/officeDocument/2006/relationships/image" Target="../media/image27.png"/><Relationship Id="rId3" Type="http://schemas.openxmlformats.org/officeDocument/2006/relationships/image" Target="../media/image9.png"/><Relationship Id="rId21" Type="http://schemas.openxmlformats.org/officeDocument/2006/relationships/image" Target="../media/image2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1.png"/><Relationship Id="rId25" Type="http://schemas.openxmlformats.org/officeDocument/2006/relationships/slide" Target="slide7.xml"/><Relationship Id="rId2" Type="http://schemas.openxmlformats.org/officeDocument/2006/relationships/image" Target="../media/image41.jpg"/><Relationship Id="rId16" Type="http://schemas.openxmlformats.org/officeDocument/2006/relationships/slide" Target="slide4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43.svg"/><Relationship Id="rId5" Type="http://schemas.openxmlformats.org/officeDocument/2006/relationships/image" Target="../media/image11.png"/><Relationship Id="rId15" Type="http://schemas.openxmlformats.org/officeDocument/2006/relationships/image" Target="../media/image30.svg"/><Relationship Id="rId23" Type="http://schemas.openxmlformats.org/officeDocument/2006/relationships/image" Target="../media/image42.png"/><Relationship Id="rId28" Type="http://schemas.openxmlformats.org/officeDocument/2006/relationships/image" Target="../media/image44.png"/><Relationship Id="rId10" Type="http://schemas.openxmlformats.org/officeDocument/2006/relationships/image" Target="../media/image16.svg"/><Relationship Id="rId19" Type="http://schemas.openxmlformats.org/officeDocument/2006/relationships/slide" Target="slide5.xml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9.png"/><Relationship Id="rId22" Type="http://schemas.openxmlformats.org/officeDocument/2006/relationships/slide" Target="slide6.xml"/><Relationship Id="rId27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slide" Target="slide3.xml"/><Relationship Id="rId18" Type="http://schemas.openxmlformats.org/officeDocument/2006/relationships/image" Target="../media/image22.svg"/><Relationship Id="rId26" Type="http://schemas.openxmlformats.org/officeDocument/2006/relationships/image" Target="../media/image45.png"/><Relationship Id="rId3" Type="http://schemas.openxmlformats.org/officeDocument/2006/relationships/image" Target="../media/image9.png"/><Relationship Id="rId21" Type="http://schemas.openxmlformats.org/officeDocument/2006/relationships/image" Target="../media/image2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1.png"/><Relationship Id="rId25" Type="http://schemas.openxmlformats.org/officeDocument/2006/relationships/slide" Target="slide7.xml"/><Relationship Id="rId2" Type="http://schemas.openxmlformats.org/officeDocument/2006/relationships/image" Target="../media/image41.jpg"/><Relationship Id="rId16" Type="http://schemas.openxmlformats.org/officeDocument/2006/relationships/slide" Target="slide4.xml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26.svg"/><Relationship Id="rId5" Type="http://schemas.openxmlformats.org/officeDocument/2006/relationships/image" Target="../media/image11.png"/><Relationship Id="rId15" Type="http://schemas.openxmlformats.org/officeDocument/2006/relationships/image" Target="../media/image30.svg"/><Relationship Id="rId23" Type="http://schemas.openxmlformats.org/officeDocument/2006/relationships/image" Target="../media/image25.png"/><Relationship Id="rId28" Type="http://schemas.openxmlformats.org/officeDocument/2006/relationships/image" Target="../media/image44.png"/><Relationship Id="rId10" Type="http://schemas.openxmlformats.org/officeDocument/2006/relationships/image" Target="../media/image16.svg"/><Relationship Id="rId19" Type="http://schemas.openxmlformats.org/officeDocument/2006/relationships/slide" Target="slide5.xml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9.png"/><Relationship Id="rId22" Type="http://schemas.openxmlformats.org/officeDocument/2006/relationships/slide" Target="slide6.xml"/><Relationship Id="rId27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11304E74-FE62-4F71-BBF7-E98EFB0E379A}"/>
              </a:ext>
            </a:extLst>
          </p:cNvPr>
          <p:cNvSpPr/>
          <p:nvPr/>
        </p:nvSpPr>
        <p:spPr>
          <a:xfrm>
            <a:off x="1588" y="76781"/>
            <a:ext cx="24385587" cy="1371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Montserrat SemiBold" pitchFamily="2" charset="0"/>
              </a:rPr>
              <a:t>.</a:t>
            </a:r>
          </a:p>
          <a:p>
            <a:pPr algn="ctr"/>
            <a:endParaRPr lang="en-US" sz="7200" dirty="0">
              <a:latin typeface="Montserrat SemiBold" pitchFamily="2" charset="0"/>
            </a:endParaRPr>
          </a:p>
        </p:txBody>
      </p:sp>
      <p:sp>
        <p:nvSpPr>
          <p:cNvPr id="14" name="Mask">
            <a:extLst>
              <a:ext uri="{FF2B5EF4-FFF2-40B4-BE49-F238E27FC236}">
                <a16:creationId xmlns:a16="http://schemas.microsoft.com/office/drawing/2014/main" id="{3C515319-46F2-4BB6-BA65-659ED09AB46F}"/>
              </a:ext>
            </a:extLst>
          </p:cNvPr>
          <p:cNvSpPr/>
          <p:nvPr/>
        </p:nvSpPr>
        <p:spPr>
          <a:xfrm>
            <a:off x="20636" y="0"/>
            <a:ext cx="24387175" cy="137160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3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Sigla" descr="Logo, company name&#10;&#10;Description automatically generated">
            <a:extLst>
              <a:ext uri="{FF2B5EF4-FFF2-40B4-BE49-F238E27FC236}">
                <a16:creationId xmlns:a16="http://schemas.microsoft.com/office/drawing/2014/main" id="{DAEF018B-783A-47EA-9866-CE12C8CE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8" t="32169" r="30458" b="44256"/>
          <a:stretch/>
        </p:blipFill>
        <p:spPr>
          <a:xfrm>
            <a:off x="2311323" y="2403150"/>
            <a:ext cx="3939981" cy="1796247"/>
          </a:xfrm>
          <a:prstGeom prst="rect">
            <a:avLst/>
          </a:prstGeom>
        </p:spPr>
      </p:pic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23B9A414-F398-46C3-AE32-08E959AD7B94}"/>
              </a:ext>
            </a:extLst>
          </p:cNvPr>
          <p:cNvSpPr/>
          <p:nvPr/>
        </p:nvSpPr>
        <p:spPr>
          <a:xfrm rot="3778500">
            <a:off x="11166198" y="-1805599"/>
            <a:ext cx="2859840" cy="7733614"/>
          </a:xfrm>
          <a:custGeom>
            <a:avLst/>
            <a:gdLst>
              <a:gd name="connsiteX0" fmla="*/ 631167 w 1393565"/>
              <a:gd name="connsiteY0" fmla="*/ 4970705 h 5053097"/>
              <a:gd name="connsiteX1" fmla="*/ 634064 w 1393565"/>
              <a:gd name="connsiteY1" fmla="*/ 4983885 h 5053097"/>
              <a:gd name="connsiteX2" fmla="*/ 633171 w 1393565"/>
              <a:gd name="connsiteY2" fmla="*/ 4997601 h 5053097"/>
              <a:gd name="connsiteX3" fmla="*/ 627849 w 1393565"/>
              <a:gd name="connsiteY3" fmla="*/ 4990528 h 5053097"/>
              <a:gd name="connsiteX4" fmla="*/ 625563 w 1393565"/>
              <a:gd name="connsiteY4" fmla="*/ 4976813 h 5053097"/>
              <a:gd name="connsiteX5" fmla="*/ 631167 w 1393565"/>
              <a:gd name="connsiteY5" fmla="*/ 4970705 h 5053097"/>
              <a:gd name="connsiteX6" fmla="*/ 944345 w 1393565"/>
              <a:gd name="connsiteY6" fmla="*/ 4966167 h 5053097"/>
              <a:gd name="connsiteX7" fmla="*/ 948997 w 1393565"/>
              <a:gd name="connsiteY7" fmla="*/ 5013031 h 5053097"/>
              <a:gd name="connsiteX8" fmla="*/ 942889 w 1393565"/>
              <a:gd name="connsiteY8" fmla="*/ 5050750 h 5053097"/>
              <a:gd name="connsiteX9" fmla="*/ 937959 w 1393565"/>
              <a:gd name="connsiteY9" fmla="*/ 5015603 h 5053097"/>
              <a:gd name="connsiteX10" fmla="*/ 938067 w 1393565"/>
              <a:gd name="connsiteY10" fmla="*/ 4983885 h 5053097"/>
              <a:gd name="connsiteX11" fmla="*/ 943067 w 1393565"/>
              <a:gd name="connsiteY11" fmla="*/ 4972741 h 5053097"/>
              <a:gd name="connsiteX12" fmla="*/ 944345 w 1393565"/>
              <a:gd name="connsiteY12" fmla="*/ 4966167 h 5053097"/>
              <a:gd name="connsiteX13" fmla="*/ 1384578 w 1393565"/>
              <a:gd name="connsiteY13" fmla="*/ 4827959 h 5053097"/>
              <a:gd name="connsiteX14" fmla="*/ 1389552 w 1393565"/>
              <a:gd name="connsiteY14" fmla="*/ 4835581 h 5053097"/>
              <a:gd name="connsiteX15" fmla="*/ 1390123 w 1393565"/>
              <a:gd name="connsiteY15" fmla="*/ 4846725 h 5053097"/>
              <a:gd name="connsiteX16" fmla="*/ 1382908 w 1393565"/>
              <a:gd name="connsiteY16" fmla="*/ 4841796 h 5053097"/>
              <a:gd name="connsiteX17" fmla="*/ 1382337 w 1393565"/>
              <a:gd name="connsiteY17" fmla="*/ 4830651 h 5053097"/>
              <a:gd name="connsiteX18" fmla="*/ 1384578 w 1393565"/>
              <a:gd name="connsiteY18" fmla="*/ 4827959 h 5053097"/>
              <a:gd name="connsiteX19" fmla="*/ 233229 w 1393565"/>
              <a:gd name="connsiteY19" fmla="*/ 4824686 h 5053097"/>
              <a:gd name="connsiteX20" fmla="*/ 231157 w 1393565"/>
              <a:gd name="connsiteY20" fmla="*/ 4851404 h 5053097"/>
              <a:gd name="connsiteX21" fmla="*/ 226014 w 1393565"/>
              <a:gd name="connsiteY21" fmla="*/ 4843474 h 5053097"/>
              <a:gd name="connsiteX22" fmla="*/ 233229 w 1393565"/>
              <a:gd name="connsiteY22" fmla="*/ 4824686 h 5053097"/>
              <a:gd name="connsiteX23" fmla="*/ 210155 w 1393565"/>
              <a:gd name="connsiteY23" fmla="*/ 4780681 h 5053097"/>
              <a:gd name="connsiteX24" fmla="*/ 218262 w 1393565"/>
              <a:gd name="connsiteY24" fmla="*/ 4790111 h 5053097"/>
              <a:gd name="connsiteX25" fmla="*/ 226406 w 1393565"/>
              <a:gd name="connsiteY25" fmla="*/ 4799540 h 5053097"/>
              <a:gd name="connsiteX26" fmla="*/ 214369 w 1393565"/>
              <a:gd name="connsiteY26" fmla="*/ 4807720 h 5053097"/>
              <a:gd name="connsiteX27" fmla="*/ 202832 w 1393565"/>
              <a:gd name="connsiteY27" fmla="*/ 4798290 h 5053097"/>
              <a:gd name="connsiteX28" fmla="*/ 73816 w 1393565"/>
              <a:gd name="connsiteY28" fmla="*/ 4553545 h 5053097"/>
              <a:gd name="connsiteX29" fmla="*/ 78138 w 1393565"/>
              <a:gd name="connsiteY29" fmla="*/ 4568976 h 5053097"/>
              <a:gd name="connsiteX30" fmla="*/ 88818 w 1393565"/>
              <a:gd name="connsiteY30" fmla="*/ 4610981 h 5053097"/>
              <a:gd name="connsiteX31" fmla="*/ 73816 w 1393565"/>
              <a:gd name="connsiteY31" fmla="*/ 4605838 h 5053097"/>
              <a:gd name="connsiteX32" fmla="*/ 71387 w 1393565"/>
              <a:gd name="connsiteY32" fmla="*/ 4575834 h 5053097"/>
              <a:gd name="connsiteX33" fmla="*/ 1316828 w 1393565"/>
              <a:gd name="connsiteY33" fmla="*/ 4466892 h 5053097"/>
              <a:gd name="connsiteX34" fmla="*/ 1328865 w 1393565"/>
              <a:gd name="connsiteY34" fmla="*/ 4504218 h 5053097"/>
              <a:gd name="connsiteX35" fmla="*/ 1318686 w 1393565"/>
              <a:gd name="connsiteY35" fmla="*/ 4521934 h 5053097"/>
              <a:gd name="connsiteX36" fmla="*/ 1312542 w 1393565"/>
              <a:gd name="connsiteY36" fmla="*/ 4490216 h 5053097"/>
              <a:gd name="connsiteX37" fmla="*/ 1316828 w 1393565"/>
              <a:gd name="connsiteY37" fmla="*/ 4466892 h 5053097"/>
              <a:gd name="connsiteX38" fmla="*/ 97114 w 1393565"/>
              <a:gd name="connsiteY38" fmla="*/ 3735488 h 5053097"/>
              <a:gd name="connsiteX39" fmla="*/ 98247 w 1393565"/>
              <a:gd name="connsiteY39" fmla="*/ 3749445 h 5053097"/>
              <a:gd name="connsiteX40" fmla="*/ 102462 w 1393565"/>
              <a:gd name="connsiteY40" fmla="*/ 3774734 h 5053097"/>
              <a:gd name="connsiteX41" fmla="*/ 98783 w 1393565"/>
              <a:gd name="connsiteY41" fmla="*/ 3787164 h 5053097"/>
              <a:gd name="connsiteX42" fmla="*/ 96354 w 1393565"/>
              <a:gd name="connsiteY42" fmla="*/ 3757160 h 5053097"/>
              <a:gd name="connsiteX43" fmla="*/ 97114 w 1393565"/>
              <a:gd name="connsiteY43" fmla="*/ 3735488 h 5053097"/>
              <a:gd name="connsiteX44" fmla="*/ 120250 w 1393565"/>
              <a:gd name="connsiteY44" fmla="*/ 3680043 h 5053097"/>
              <a:gd name="connsiteX45" fmla="*/ 120607 w 1393565"/>
              <a:gd name="connsiteY45" fmla="*/ 3695295 h 5053097"/>
              <a:gd name="connsiteX46" fmla="*/ 117000 w 1393565"/>
              <a:gd name="connsiteY46" fmla="*/ 3706582 h 5053097"/>
              <a:gd name="connsiteX47" fmla="*/ 116643 w 1393565"/>
              <a:gd name="connsiteY47" fmla="*/ 3691330 h 5053097"/>
              <a:gd name="connsiteX48" fmla="*/ 120250 w 1393565"/>
              <a:gd name="connsiteY48" fmla="*/ 3680043 h 5053097"/>
              <a:gd name="connsiteX49" fmla="*/ 114062 w 1393565"/>
              <a:gd name="connsiteY49" fmla="*/ 3620157 h 5053097"/>
              <a:gd name="connsiteX50" fmla="*/ 117464 w 1393565"/>
              <a:gd name="connsiteY50" fmla="*/ 3637145 h 5053097"/>
              <a:gd name="connsiteX51" fmla="*/ 116214 w 1393565"/>
              <a:gd name="connsiteY51" fmla="*/ 3653433 h 5053097"/>
              <a:gd name="connsiteX52" fmla="*/ 112856 w 1393565"/>
              <a:gd name="connsiteY52" fmla="*/ 3635716 h 5053097"/>
              <a:gd name="connsiteX53" fmla="*/ 114062 w 1393565"/>
              <a:gd name="connsiteY53" fmla="*/ 3620157 h 5053097"/>
              <a:gd name="connsiteX54" fmla="*/ 122786 w 1393565"/>
              <a:gd name="connsiteY54" fmla="*/ 3547134 h 5053097"/>
              <a:gd name="connsiteX55" fmla="*/ 128394 w 1393565"/>
              <a:gd name="connsiteY55" fmla="*/ 3584853 h 5053097"/>
              <a:gd name="connsiteX56" fmla="*/ 125037 w 1393565"/>
              <a:gd name="connsiteY56" fmla="*/ 3580567 h 5053097"/>
              <a:gd name="connsiteX57" fmla="*/ 122786 w 1393565"/>
              <a:gd name="connsiteY57" fmla="*/ 3547134 h 5053097"/>
              <a:gd name="connsiteX58" fmla="*/ 1130984 w 1393565"/>
              <a:gd name="connsiteY58" fmla="*/ 3454551 h 5053097"/>
              <a:gd name="connsiteX59" fmla="*/ 1131912 w 1393565"/>
              <a:gd name="connsiteY59" fmla="*/ 3466552 h 5053097"/>
              <a:gd name="connsiteX60" fmla="*/ 1124447 w 1393565"/>
              <a:gd name="connsiteY60" fmla="*/ 3474268 h 5053097"/>
              <a:gd name="connsiteX61" fmla="*/ 1130984 w 1393565"/>
              <a:gd name="connsiteY61" fmla="*/ 3454551 h 5053097"/>
              <a:gd name="connsiteX62" fmla="*/ 1115339 w 1393565"/>
              <a:gd name="connsiteY62" fmla="*/ 3389685 h 5053097"/>
              <a:gd name="connsiteX63" fmla="*/ 1106231 w 1393565"/>
              <a:gd name="connsiteY63" fmla="*/ 3547134 h 5053097"/>
              <a:gd name="connsiteX64" fmla="*/ 1104552 w 1393565"/>
              <a:gd name="connsiteY64" fmla="*/ 3528131 h 5053097"/>
              <a:gd name="connsiteX65" fmla="*/ 1101551 w 1393565"/>
              <a:gd name="connsiteY65" fmla="*/ 3510879 h 5053097"/>
              <a:gd name="connsiteX66" fmla="*/ 1097230 w 1393565"/>
              <a:gd name="connsiteY66" fmla="*/ 3498164 h 5053097"/>
              <a:gd name="connsiteX67" fmla="*/ 1099230 w 1393565"/>
              <a:gd name="connsiteY67" fmla="*/ 3487983 h 5053097"/>
              <a:gd name="connsiteX68" fmla="*/ 1108374 w 1393565"/>
              <a:gd name="connsiteY68" fmla="*/ 3442049 h 5053097"/>
              <a:gd name="connsiteX69" fmla="*/ 1115339 w 1393565"/>
              <a:gd name="connsiteY69" fmla="*/ 3389685 h 5053097"/>
              <a:gd name="connsiteX70" fmla="*/ 1098113 w 1393565"/>
              <a:gd name="connsiteY70" fmla="*/ 3374398 h 5053097"/>
              <a:gd name="connsiteX71" fmla="*/ 1100837 w 1393565"/>
              <a:gd name="connsiteY71" fmla="*/ 3376255 h 5053097"/>
              <a:gd name="connsiteX72" fmla="*/ 1098587 w 1393565"/>
              <a:gd name="connsiteY72" fmla="*/ 3411510 h 5053097"/>
              <a:gd name="connsiteX73" fmla="*/ 1093551 w 1393565"/>
              <a:gd name="connsiteY73" fmla="*/ 3416010 h 5053097"/>
              <a:gd name="connsiteX74" fmla="*/ 1097051 w 1393565"/>
              <a:gd name="connsiteY74" fmla="*/ 3404652 h 5053097"/>
              <a:gd name="connsiteX75" fmla="*/ 1097194 w 1393565"/>
              <a:gd name="connsiteY75" fmla="*/ 3391400 h 5053097"/>
              <a:gd name="connsiteX76" fmla="*/ 1095872 w 1393565"/>
              <a:gd name="connsiteY76" fmla="*/ 3379506 h 5053097"/>
              <a:gd name="connsiteX77" fmla="*/ 1098113 w 1393565"/>
              <a:gd name="connsiteY77" fmla="*/ 3374398 h 5053097"/>
              <a:gd name="connsiteX78" fmla="*/ 1101779 w 1393565"/>
              <a:gd name="connsiteY78" fmla="*/ 3343055 h 5053097"/>
              <a:gd name="connsiteX79" fmla="*/ 1102837 w 1393565"/>
              <a:gd name="connsiteY79" fmla="*/ 3343966 h 5053097"/>
              <a:gd name="connsiteX80" fmla="*/ 1102837 w 1393565"/>
              <a:gd name="connsiteY80" fmla="*/ 3359396 h 5053097"/>
              <a:gd name="connsiteX81" fmla="*/ 1101337 w 1393565"/>
              <a:gd name="connsiteY81" fmla="*/ 3351681 h 5053097"/>
              <a:gd name="connsiteX82" fmla="*/ 1101779 w 1393565"/>
              <a:gd name="connsiteY82" fmla="*/ 3343055 h 5053097"/>
              <a:gd name="connsiteX83" fmla="*/ 114035 w 1393565"/>
              <a:gd name="connsiteY83" fmla="*/ 3294531 h 5053097"/>
              <a:gd name="connsiteX84" fmla="*/ 123358 w 1393565"/>
              <a:gd name="connsiteY84" fmla="*/ 3335500 h 5053097"/>
              <a:gd name="connsiteX85" fmla="*/ 125572 w 1393565"/>
              <a:gd name="connsiteY85" fmla="*/ 3364147 h 5053097"/>
              <a:gd name="connsiteX86" fmla="*/ 121643 w 1393565"/>
              <a:gd name="connsiteY86" fmla="*/ 3354610 h 5053097"/>
              <a:gd name="connsiteX87" fmla="*/ 114035 w 1393565"/>
              <a:gd name="connsiteY87" fmla="*/ 3294531 h 5053097"/>
              <a:gd name="connsiteX88" fmla="*/ 1117553 w 1393565"/>
              <a:gd name="connsiteY88" fmla="*/ 3228237 h 5053097"/>
              <a:gd name="connsiteX89" fmla="*/ 1117732 w 1393565"/>
              <a:gd name="connsiteY89" fmla="*/ 3286530 h 5053097"/>
              <a:gd name="connsiteX90" fmla="*/ 1114589 w 1393565"/>
              <a:gd name="connsiteY90" fmla="*/ 3262527 h 5053097"/>
              <a:gd name="connsiteX91" fmla="*/ 1117553 w 1393565"/>
              <a:gd name="connsiteY91" fmla="*/ 3228237 h 5053097"/>
              <a:gd name="connsiteX92" fmla="*/ 138324 w 1393565"/>
              <a:gd name="connsiteY92" fmla="*/ 3211199 h 5053097"/>
              <a:gd name="connsiteX93" fmla="*/ 144289 w 1393565"/>
              <a:gd name="connsiteY93" fmla="*/ 3236024 h 5053097"/>
              <a:gd name="connsiteX94" fmla="*/ 147253 w 1393565"/>
              <a:gd name="connsiteY94" fmla="*/ 3319177 h 5053097"/>
              <a:gd name="connsiteX95" fmla="*/ 141753 w 1393565"/>
              <a:gd name="connsiteY95" fmla="*/ 3343358 h 5053097"/>
              <a:gd name="connsiteX96" fmla="*/ 133037 w 1393565"/>
              <a:gd name="connsiteY96" fmla="*/ 3399687 h 5053097"/>
              <a:gd name="connsiteX97" fmla="*/ 130359 w 1393565"/>
              <a:gd name="connsiteY97" fmla="*/ 3391114 h 5053097"/>
              <a:gd name="connsiteX98" fmla="*/ 133395 w 1393565"/>
              <a:gd name="connsiteY98" fmla="*/ 3358539 h 5053097"/>
              <a:gd name="connsiteX99" fmla="*/ 132788 w 1393565"/>
              <a:gd name="connsiteY99" fmla="*/ 3290816 h 5053097"/>
              <a:gd name="connsiteX100" fmla="*/ 133788 w 1393565"/>
              <a:gd name="connsiteY100" fmla="*/ 3226558 h 5053097"/>
              <a:gd name="connsiteX101" fmla="*/ 128028 w 1393565"/>
              <a:gd name="connsiteY101" fmla="*/ 3193693 h 5053097"/>
              <a:gd name="connsiteX102" fmla="*/ 129037 w 1393565"/>
              <a:gd name="connsiteY102" fmla="*/ 3194804 h 5053097"/>
              <a:gd name="connsiteX103" fmla="*/ 129037 w 1393565"/>
              <a:gd name="connsiteY103" fmla="*/ 3213664 h 5053097"/>
              <a:gd name="connsiteX104" fmla="*/ 127608 w 1393565"/>
              <a:gd name="connsiteY104" fmla="*/ 3204234 h 5053097"/>
              <a:gd name="connsiteX105" fmla="*/ 128028 w 1393565"/>
              <a:gd name="connsiteY105" fmla="*/ 3193693 h 5053097"/>
              <a:gd name="connsiteX106" fmla="*/ 1100873 w 1393565"/>
              <a:gd name="connsiteY106" fmla="*/ 3176802 h 5053097"/>
              <a:gd name="connsiteX107" fmla="*/ 1100659 w 1393565"/>
              <a:gd name="connsiteY107" fmla="*/ 3216092 h 5053097"/>
              <a:gd name="connsiteX108" fmla="*/ 1095586 w 1393565"/>
              <a:gd name="connsiteY108" fmla="*/ 3215093 h 5053097"/>
              <a:gd name="connsiteX109" fmla="*/ 1100873 w 1393565"/>
              <a:gd name="connsiteY109" fmla="*/ 3176802 h 5053097"/>
              <a:gd name="connsiteX110" fmla="*/ 1111879 w 1393565"/>
              <a:gd name="connsiteY110" fmla="*/ 3146794 h 5053097"/>
              <a:gd name="connsiteX111" fmla="*/ 1115125 w 1393565"/>
              <a:gd name="connsiteY111" fmla="*/ 3160514 h 5053097"/>
              <a:gd name="connsiteX112" fmla="*/ 1113910 w 1393565"/>
              <a:gd name="connsiteY112" fmla="*/ 3173373 h 5053097"/>
              <a:gd name="connsiteX113" fmla="*/ 1110696 w 1393565"/>
              <a:gd name="connsiteY113" fmla="*/ 3159085 h 5053097"/>
              <a:gd name="connsiteX114" fmla="*/ 1111879 w 1393565"/>
              <a:gd name="connsiteY114" fmla="*/ 3146794 h 5053097"/>
              <a:gd name="connsiteX115" fmla="*/ 1151843 w 1393565"/>
              <a:gd name="connsiteY115" fmla="*/ 3104793 h 5053097"/>
              <a:gd name="connsiteX116" fmla="*/ 1154915 w 1393565"/>
              <a:gd name="connsiteY116" fmla="*/ 3165657 h 5053097"/>
              <a:gd name="connsiteX117" fmla="*/ 1148414 w 1393565"/>
              <a:gd name="connsiteY117" fmla="*/ 3217950 h 5053097"/>
              <a:gd name="connsiteX118" fmla="*/ 1141556 w 1393565"/>
              <a:gd name="connsiteY118" fmla="*/ 3231666 h 5053097"/>
              <a:gd name="connsiteX119" fmla="*/ 1138127 w 1393565"/>
              <a:gd name="connsiteY119" fmla="*/ 3245382 h 5053097"/>
              <a:gd name="connsiteX120" fmla="*/ 1134734 w 1393565"/>
              <a:gd name="connsiteY120" fmla="*/ 3230808 h 5053097"/>
              <a:gd name="connsiteX121" fmla="*/ 1136913 w 1393565"/>
              <a:gd name="connsiteY121" fmla="*/ 3193090 h 5053097"/>
              <a:gd name="connsiteX122" fmla="*/ 1143771 w 1393565"/>
              <a:gd name="connsiteY122" fmla="*/ 3173801 h 5053097"/>
              <a:gd name="connsiteX123" fmla="*/ 1148736 w 1393565"/>
              <a:gd name="connsiteY123" fmla="*/ 3136940 h 5053097"/>
              <a:gd name="connsiteX124" fmla="*/ 1151843 w 1393565"/>
              <a:gd name="connsiteY124" fmla="*/ 3104793 h 5053097"/>
              <a:gd name="connsiteX125" fmla="*/ 133958 w 1393565"/>
              <a:gd name="connsiteY125" fmla="*/ 3099015 h 5053097"/>
              <a:gd name="connsiteX126" fmla="*/ 141503 w 1393565"/>
              <a:gd name="connsiteY126" fmla="*/ 3115330 h 5053097"/>
              <a:gd name="connsiteX127" fmla="*/ 141253 w 1393565"/>
              <a:gd name="connsiteY127" fmla="*/ 3133582 h 5053097"/>
              <a:gd name="connsiteX128" fmla="*/ 136895 w 1393565"/>
              <a:gd name="connsiteY128" fmla="*/ 3137868 h 5053097"/>
              <a:gd name="connsiteX129" fmla="*/ 130751 w 1393565"/>
              <a:gd name="connsiteY129" fmla="*/ 3143905 h 5053097"/>
              <a:gd name="connsiteX130" fmla="*/ 128608 w 1393565"/>
              <a:gd name="connsiteY130" fmla="*/ 3121116 h 5053097"/>
              <a:gd name="connsiteX131" fmla="*/ 133958 w 1393565"/>
              <a:gd name="connsiteY131" fmla="*/ 3099015 h 5053097"/>
              <a:gd name="connsiteX132" fmla="*/ 175864 w 1393565"/>
              <a:gd name="connsiteY132" fmla="*/ 3010495 h 5053097"/>
              <a:gd name="connsiteX133" fmla="*/ 178293 w 1393565"/>
              <a:gd name="connsiteY133" fmla="*/ 3029355 h 5053097"/>
              <a:gd name="connsiteX134" fmla="*/ 178222 w 1393565"/>
              <a:gd name="connsiteY134" fmla="*/ 3186875 h 5053097"/>
              <a:gd name="connsiteX135" fmla="*/ 172935 w 1393565"/>
              <a:gd name="connsiteY135" fmla="*/ 3180016 h 5053097"/>
              <a:gd name="connsiteX136" fmla="*/ 172650 w 1393565"/>
              <a:gd name="connsiteY136" fmla="*/ 3024211 h 5053097"/>
              <a:gd name="connsiteX137" fmla="*/ 161497 w 1393565"/>
              <a:gd name="connsiteY137" fmla="*/ 3007750 h 5053097"/>
              <a:gd name="connsiteX138" fmla="*/ 160791 w 1393565"/>
              <a:gd name="connsiteY138" fmla="*/ 3019068 h 5053097"/>
              <a:gd name="connsiteX139" fmla="*/ 155898 w 1393565"/>
              <a:gd name="connsiteY139" fmla="*/ 3021854 h 5053097"/>
              <a:gd name="connsiteX140" fmla="*/ 156683 w 1393565"/>
              <a:gd name="connsiteY140" fmla="*/ 3010281 h 5053097"/>
              <a:gd name="connsiteX141" fmla="*/ 161497 w 1393565"/>
              <a:gd name="connsiteY141" fmla="*/ 3007750 h 5053097"/>
              <a:gd name="connsiteX142" fmla="*/ 138574 w 1393565"/>
              <a:gd name="connsiteY142" fmla="*/ 2997279 h 5053097"/>
              <a:gd name="connsiteX143" fmla="*/ 143468 w 1393565"/>
              <a:gd name="connsiteY143" fmla="*/ 3016603 h 5053097"/>
              <a:gd name="connsiteX144" fmla="*/ 135752 w 1393565"/>
              <a:gd name="connsiteY144" fmla="*/ 3037784 h 5053097"/>
              <a:gd name="connsiteX145" fmla="*/ 138574 w 1393565"/>
              <a:gd name="connsiteY145" fmla="*/ 2997279 h 5053097"/>
              <a:gd name="connsiteX146" fmla="*/ 154397 w 1393565"/>
              <a:gd name="connsiteY146" fmla="*/ 2944554 h 5053097"/>
              <a:gd name="connsiteX147" fmla="*/ 157219 w 1393565"/>
              <a:gd name="connsiteY147" fmla="*/ 2945773 h 5053097"/>
              <a:gd name="connsiteX148" fmla="*/ 159934 w 1393565"/>
              <a:gd name="connsiteY148" fmla="*/ 2961203 h 5053097"/>
              <a:gd name="connsiteX149" fmla="*/ 157934 w 1393565"/>
              <a:gd name="connsiteY149" fmla="*/ 2965918 h 5053097"/>
              <a:gd name="connsiteX150" fmla="*/ 155219 w 1393565"/>
              <a:gd name="connsiteY150" fmla="*/ 2950488 h 5053097"/>
              <a:gd name="connsiteX151" fmla="*/ 154397 w 1393565"/>
              <a:gd name="connsiteY151" fmla="*/ 2944554 h 5053097"/>
              <a:gd name="connsiteX152" fmla="*/ 91640 w 1393565"/>
              <a:gd name="connsiteY152" fmla="*/ 2919627 h 5053097"/>
              <a:gd name="connsiteX153" fmla="*/ 104713 w 1393565"/>
              <a:gd name="connsiteY153" fmla="*/ 2983778 h 5053097"/>
              <a:gd name="connsiteX154" fmla="*/ 102570 w 1393565"/>
              <a:gd name="connsiteY154" fmla="*/ 2983885 h 5053097"/>
              <a:gd name="connsiteX155" fmla="*/ 90246 w 1393565"/>
              <a:gd name="connsiteY155" fmla="*/ 2925627 h 5053097"/>
              <a:gd name="connsiteX156" fmla="*/ 91640 w 1393565"/>
              <a:gd name="connsiteY156" fmla="*/ 2919627 h 5053097"/>
              <a:gd name="connsiteX157" fmla="*/ 727 w 1393565"/>
              <a:gd name="connsiteY157" fmla="*/ 2887610 h 5053097"/>
              <a:gd name="connsiteX158" fmla="*/ 3629 w 1393565"/>
              <a:gd name="connsiteY158" fmla="*/ 2895124 h 5053097"/>
              <a:gd name="connsiteX159" fmla="*/ 2271 w 1393565"/>
              <a:gd name="connsiteY159" fmla="*/ 2925341 h 5053097"/>
              <a:gd name="connsiteX160" fmla="*/ 21 w 1393565"/>
              <a:gd name="connsiteY160" fmla="*/ 2901339 h 5053097"/>
              <a:gd name="connsiteX161" fmla="*/ 727 w 1393565"/>
              <a:gd name="connsiteY161" fmla="*/ 2887610 h 5053097"/>
              <a:gd name="connsiteX162" fmla="*/ 152433 w 1393565"/>
              <a:gd name="connsiteY162" fmla="*/ 2875478 h 5053097"/>
              <a:gd name="connsiteX163" fmla="*/ 156719 w 1393565"/>
              <a:gd name="connsiteY163" fmla="*/ 2902946 h 5053097"/>
              <a:gd name="connsiteX164" fmla="*/ 155719 w 1393565"/>
              <a:gd name="connsiteY164" fmla="*/ 2928199 h 5053097"/>
              <a:gd name="connsiteX165" fmla="*/ 153290 w 1393565"/>
              <a:gd name="connsiteY165" fmla="*/ 2902624 h 5053097"/>
              <a:gd name="connsiteX166" fmla="*/ 152433 w 1393565"/>
              <a:gd name="connsiteY166" fmla="*/ 2875478 h 5053097"/>
              <a:gd name="connsiteX167" fmla="*/ 174578 w 1393565"/>
              <a:gd name="connsiteY167" fmla="*/ 2796183 h 5053097"/>
              <a:gd name="connsiteX168" fmla="*/ 177936 w 1393565"/>
              <a:gd name="connsiteY168" fmla="*/ 2814185 h 5053097"/>
              <a:gd name="connsiteX169" fmla="*/ 173221 w 1393565"/>
              <a:gd name="connsiteY169" fmla="*/ 2831902 h 5053097"/>
              <a:gd name="connsiteX170" fmla="*/ 174578 w 1393565"/>
              <a:gd name="connsiteY170" fmla="*/ 2796183 h 5053097"/>
              <a:gd name="connsiteX171" fmla="*/ 1170560 w 1393565"/>
              <a:gd name="connsiteY171" fmla="*/ 2783325 h 5053097"/>
              <a:gd name="connsiteX172" fmla="*/ 1171489 w 1393565"/>
              <a:gd name="connsiteY172" fmla="*/ 2785039 h 5053097"/>
              <a:gd name="connsiteX173" fmla="*/ 1171489 w 1393565"/>
              <a:gd name="connsiteY173" fmla="*/ 2814185 h 5053097"/>
              <a:gd name="connsiteX174" fmla="*/ 1170167 w 1393565"/>
              <a:gd name="connsiteY174" fmla="*/ 2799612 h 5053097"/>
              <a:gd name="connsiteX175" fmla="*/ 1170560 w 1393565"/>
              <a:gd name="connsiteY175" fmla="*/ 2783325 h 5053097"/>
              <a:gd name="connsiteX176" fmla="*/ 73030 w 1393565"/>
              <a:gd name="connsiteY176" fmla="*/ 2710743 h 5053097"/>
              <a:gd name="connsiteX177" fmla="*/ 83531 w 1393565"/>
              <a:gd name="connsiteY177" fmla="*/ 2791039 h 5053097"/>
              <a:gd name="connsiteX178" fmla="*/ 94640 w 1393565"/>
              <a:gd name="connsiteY178" fmla="*/ 2882765 h 5053097"/>
              <a:gd name="connsiteX179" fmla="*/ 89068 w 1393565"/>
              <a:gd name="connsiteY179" fmla="*/ 2895624 h 5053097"/>
              <a:gd name="connsiteX180" fmla="*/ 83782 w 1393565"/>
              <a:gd name="connsiteY180" fmla="*/ 2929056 h 5053097"/>
              <a:gd name="connsiteX181" fmla="*/ 92533 w 1393565"/>
              <a:gd name="connsiteY181" fmla="*/ 2988850 h 5053097"/>
              <a:gd name="connsiteX182" fmla="*/ 114249 w 1393565"/>
              <a:gd name="connsiteY182" fmla="*/ 3256526 h 5053097"/>
              <a:gd name="connsiteX183" fmla="*/ 102820 w 1393565"/>
              <a:gd name="connsiteY183" fmla="*/ 3263384 h 5053097"/>
              <a:gd name="connsiteX184" fmla="*/ 75066 w 1393565"/>
              <a:gd name="connsiteY184" fmla="*/ 2959739 h 5053097"/>
              <a:gd name="connsiteX185" fmla="*/ 71709 w 1393565"/>
              <a:gd name="connsiteY185" fmla="*/ 2774108 h 5053097"/>
              <a:gd name="connsiteX186" fmla="*/ 73030 w 1393565"/>
              <a:gd name="connsiteY186" fmla="*/ 2710743 h 5053097"/>
              <a:gd name="connsiteX187" fmla="*/ 146339 w 1393565"/>
              <a:gd name="connsiteY187" fmla="*/ 2699697 h 5053097"/>
              <a:gd name="connsiteX188" fmla="*/ 155648 w 1393565"/>
              <a:gd name="connsiteY188" fmla="*/ 2703528 h 5053097"/>
              <a:gd name="connsiteX189" fmla="*/ 154719 w 1393565"/>
              <a:gd name="connsiteY189" fmla="*/ 2710458 h 5053097"/>
              <a:gd name="connsiteX190" fmla="*/ 145253 w 1393565"/>
              <a:gd name="connsiteY190" fmla="*/ 2706743 h 5053097"/>
              <a:gd name="connsiteX191" fmla="*/ 146339 w 1393565"/>
              <a:gd name="connsiteY191" fmla="*/ 2699697 h 5053097"/>
              <a:gd name="connsiteX192" fmla="*/ 176972 w 1393565"/>
              <a:gd name="connsiteY192" fmla="*/ 2688169 h 5053097"/>
              <a:gd name="connsiteX193" fmla="*/ 177472 w 1393565"/>
              <a:gd name="connsiteY193" fmla="*/ 2733603 h 5053097"/>
              <a:gd name="connsiteX194" fmla="*/ 173436 w 1393565"/>
              <a:gd name="connsiteY194" fmla="*/ 2776466 h 5053097"/>
              <a:gd name="connsiteX195" fmla="*/ 174400 w 1393565"/>
              <a:gd name="connsiteY195" fmla="*/ 2731032 h 5053097"/>
              <a:gd name="connsiteX196" fmla="*/ 124894 w 1393565"/>
              <a:gd name="connsiteY196" fmla="*/ 2667595 h 5053097"/>
              <a:gd name="connsiteX197" fmla="*/ 128823 w 1393565"/>
              <a:gd name="connsiteY197" fmla="*/ 2681311 h 5053097"/>
              <a:gd name="connsiteX198" fmla="*/ 133895 w 1393565"/>
              <a:gd name="connsiteY198" fmla="*/ 2713887 h 5053097"/>
              <a:gd name="connsiteX199" fmla="*/ 126787 w 1393565"/>
              <a:gd name="connsiteY199" fmla="*/ 2709029 h 5053097"/>
              <a:gd name="connsiteX200" fmla="*/ 123822 w 1393565"/>
              <a:gd name="connsiteY200" fmla="*/ 2685883 h 5053097"/>
              <a:gd name="connsiteX201" fmla="*/ 1090300 w 1393565"/>
              <a:gd name="connsiteY201" fmla="*/ 2641878 h 5053097"/>
              <a:gd name="connsiteX202" fmla="*/ 1096944 w 1393565"/>
              <a:gd name="connsiteY202" fmla="*/ 2664488 h 5053097"/>
              <a:gd name="connsiteX203" fmla="*/ 1090693 w 1393565"/>
              <a:gd name="connsiteY203" fmla="*/ 2677346 h 5053097"/>
              <a:gd name="connsiteX204" fmla="*/ 1079835 w 1393565"/>
              <a:gd name="connsiteY204" fmla="*/ 2679882 h 5053097"/>
              <a:gd name="connsiteX205" fmla="*/ 1090300 w 1393565"/>
              <a:gd name="connsiteY205" fmla="*/ 2641878 h 5053097"/>
              <a:gd name="connsiteX206" fmla="*/ 154791 w 1393565"/>
              <a:gd name="connsiteY206" fmla="*/ 2611016 h 5053097"/>
              <a:gd name="connsiteX207" fmla="*/ 158184 w 1393565"/>
              <a:gd name="connsiteY207" fmla="*/ 2638770 h 5053097"/>
              <a:gd name="connsiteX208" fmla="*/ 153647 w 1393565"/>
              <a:gd name="connsiteY208" fmla="*/ 2630733 h 5053097"/>
              <a:gd name="connsiteX209" fmla="*/ 154791 w 1393565"/>
              <a:gd name="connsiteY209" fmla="*/ 2611016 h 5053097"/>
              <a:gd name="connsiteX210" fmla="*/ 174578 w 1393565"/>
              <a:gd name="connsiteY210" fmla="*/ 2580156 h 5053097"/>
              <a:gd name="connsiteX211" fmla="*/ 177936 w 1393565"/>
              <a:gd name="connsiteY211" fmla="*/ 2602337 h 5053097"/>
              <a:gd name="connsiteX212" fmla="*/ 183401 w 1393565"/>
              <a:gd name="connsiteY212" fmla="*/ 2613946 h 5053097"/>
              <a:gd name="connsiteX213" fmla="*/ 190831 w 1393565"/>
              <a:gd name="connsiteY213" fmla="*/ 2593621 h 5053097"/>
              <a:gd name="connsiteX214" fmla="*/ 198117 w 1393565"/>
              <a:gd name="connsiteY214" fmla="*/ 2616160 h 5053097"/>
              <a:gd name="connsiteX215" fmla="*/ 194402 w 1393565"/>
              <a:gd name="connsiteY215" fmla="*/ 2632448 h 5053097"/>
              <a:gd name="connsiteX216" fmla="*/ 187652 w 1393565"/>
              <a:gd name="connsiteY216" fmla="*/ 2624733 h 5053097"/>
              <a:gd name="connsiteX217" fmla="*/ 184937 w 1393565"/>
              <a:gd name="connsiteY217" fmla="*/ 2642021 h 5053097"/>
              <a:gd name="connsiteX218" fmla="*/ 183615 w 1393565"/>
              <a:gd name="connsiteY218" fmla="*/ 2654879 h 5053097"/>
              <a:gd name="connsiteX219" fmla="*/ 174721 w 1393565"/>
              <a:gd name="connsiteY219" fmla="*/ 2650843 h 5053097"/>
              <a:gd name="connsiteX220" fmla="*/ 174578 w 1393565"/>
              <a:gd name="connsiteY220" fmla="*/ 2580156 h 5053097"/>
              <a:gd name="connsiteX221" fmla="*/ 122715 w 1393565"/>
              <a:gd name="connsiteY221" fmla="*/ 2556153 h 5053097"/>
              <a:gd name="connsiteX222" fmla="*/ 132716 w 1393565"/>
              <a:gd name="connsiteY222" fmla="*/ 2578584 h 5053097"/>
              <a:gd name="connsiteX223" fmla="*/ 125394 w 1393565"/>
              <a:gd name="connsiteY223" fmla="*/ 2573905 h 5053097"/>
              <a:gd name="connsiteX224" fmla="*/ 122715 w 1393565"/>
              <a:gd name="connsiteY224" fmla="*/ 2556153 h 5053097"/>
              <a:gd name="connsiteX225" fmla="*/ 1112624 w 1393565"/>
              <a:gd name="connsiteY225" fmla="*/ 2539115 h 5053097"/>
              <a:gd name="connsiteX226" fmla="*/ 1111124 w 1393565"/>
              <a:gd name="connsiteY226" fmla="*/ 2639306 h 5053097"/>
              <a:gd name="connsiteX227" fmla="*/ 1103838 w 1393565"/>
              <a:gd name="connsiteY227" fmla="*/ 2639020 h 5053097"/>
              <a:gd name="connsiteX228" fmla="*/ 1106302 w 1393565"/>
              <a:gd name="connsiteY228" fmla="*/ 2626840 h 5053097"/>
              <a:gd name="connsiteX229" fmla="*/ 1109124 w 1393565"/>
              <a:gd name="connsiteY229" fmla="*/ 2583334 h 5053097"/>
              <a:gd name="connsiteX230" fmla="*/ 1112624 w 1393565"/>
              <a:gd name="connsiteY230" fmla="*/ 2539115 h 5053097"/>
              <a:gd name="connsiteX231" fmla="*/ 1163653 w 1393565"/>
              <a:gd name="connsiteY231" fmla="*/ 2520720 h 5053097"/>
              <a:gd name="connsiteX232" fmla="*/ 1164630 w 1393565"/>
              <a:gd name="connsiteY232" fmla="*/ 2522791 h 5053097"/>
              <a:gd name="connsiteX233" fmla="*/ 1164595 w 1393565"/>
              <a:gd name="connsiteY233" fmla="*/ 2546794 h 5053097"/>
              <a:gd name="connsiteX234" fmla="*/ 1163238 w 1393565"/>
              <a:gd name="connsiteY234" fmla="*/ 2533864 h 5053097"/>
              <a:gd name="connsiteX235" fmla="*/ 1163653 w 1393565"/>
              <a:gd name="connsiteY235" fmla="*/ 2520720 h 5053097"/>
              <a:gd name="connsiteX236" fmla="*/ 270590 w 1393565"/>
              <a:gd name="connsiteY236" fmla="*/ 2520148 h 5053097"/>
              <a:gd name="connsiteX237" fmla="*/ 270590 w 1393565"/>
              <a:gd name="connsiteY237" fmla="*/ 2542437 h 5053097"/>
              <a:gd name="connsiteX238" fmla="*/ 267483 w 1393565"/>
              <a:gd name="connsiteY238" fmla="*/ 2536650 h 5053097"/>
              <a:gd name="connsiteX239" fmla="*/ 270590 w 1393565"/>
              <a:gd name="connsiteY239" fmla="*/ 2520148 h 5053097"/>
              <a:gd name="connsiteX240" fmla="*/ 131185 w 1393565"/>
              <a:gd name="connsiteY240" fmla="*/ 2519286 h 5053097"/>
              <a:gd name="connsiteX241" fmla="*/ 134431 w 1393565"/>
              <a:gd name="connsiteY241" fmla="*/ 2533007 h 5053097"/>
              <a:gd name="connsiteX242" fmla="*/ 133216 w 1393565"/>
              <a:gd name="connsiteY242" fmla="*/ 2545865 h 5053097"/>
              <a:gd name="connsiteX243" fmla="*/ 130001 w 1393565"/>
              <a:gd name="connsiteY243" fmla="*/ 2531578 h 5053097"/>
              <a:gd name="connsiteX244" fmla="*/ 131185 w 1393565"/>
              <a:gd name="connsiteY244" fmla="*/ 2519286 h 5053097"/>
              <a:gd name="connsiteX245" fmla="*/ 188799 w 1393565"/>
              <a:gd name="connsiteY245" fmla="*/ 2518840 h 5053097"/>
              <a:gd name="connsiteX246" fmla="*/ 193188 w 1393565"/>
              <a:gd name="connsiteY246" fmla="*/ 2523399 h 5053097"/>
              <a:gd name="connsiteX247" fmla="*/ 195152 w 1393565"/>
              <a:gd name="connsiteY247" fmla="*/ 2554438 h 5053097"/>
              <a:gd name="connsiteX248" fmla="*/ 191688 w 1393565"/>
              <a:gd name="connsiteY248" fmla="*/ 2545223 h 5053097"/>
              <a:gd name="connsiteX249" fmla="*/ 189687 w 1393565"/>
              <a:gd name="connsiteY249" fmla="*/ 2525291 h 5053097"/>
              <a:gd name="connsiteX250" fmla="*/ 188799 w 1393565"/>
              <a:gd name="connsiteY250" fmla="*/ 2518840 h 5053097"/>
              <a:gd name="connsiteX251" fmla="*/ 144128 w 1393565"/>
              <a:gd name="connsiteY251" fmla="*/ 2513179 h 5053097"/>
              <a:gd name="connsiteX252" fmla="*/ 150576 w 1393565"/>
              <a:gd name="connsiteY252" fmla="*/ 2515005 h 5053097"/>
              <a:gd name="connsiteX253" fmla="*/ 154504 w 1393565"/>
              <a:gd name="connsiteY253" fmla="*/ 2530150 h 5053097"/>
              <a:gd name="connsiteX254" fmla="*/ 147647 w 1393565"/>
              <a:gd name="connsiteY254" fmla="*/ 2523327 h 5053097"/>
              <a:gd name="connsiteX255" fmla="*/ 144128 w 1393565"/>
              <a:gd name="connsiteY255" fmla="*/ 2513179 h 5053097"/>
              <a:gd name="connsiteX256" fmla="*/ 1039651 w 1393565"/>
              <a:gd name="connsiteY256" fmla="*/ 2502610 h 5053097"/>
              <a:gd name="connsiteX257" fmla="*/ 1042115 w 1393565"/>
              <a:gd name="connsiteY257" fmla="*/ 2513576 h 5053097"/>
              <a:gd name="connsiteX258" fmla="*/ 1047259 w 1393565"/>
              <a:gd name="connsiteY258" fmla="*/ 2553902 h 5053097"/>
              <a:gd name="connsiteX259" fmla="*/ 1045723 w 1393565"/>
              <a:gd name="connsiteY259" fmla="*/ 2599837 h 5053097"/>
              <a:gd name="connsiteX260" fmla="*/ 1032257 w 1393565"/>
              <a:gd name="connsiteY260" fmla="*/ 2595372 h 5053097"/>
              <a:gd name="connsiteX261" fmla="*/ 1021898 w 1393565"/>
              <a:gd name="connsiteY261" fmla="*/ 2592871 h 5053097"/>
              <a:gd name="connsiteX262" fmla="*/ 1018220 w 1393565"/>
              <a:gd name="connsiteY262" fmla="*/ 2588121 h 5053097"/>
              <a:gd name="connsiteX263" fmla="*/ 1032221 w 1393565"/>
              <a:gd name="connsiteY263" fmla="*/ 2565761 h 5053097"/>
              <a:gd name="connsiteX264" fmla="*/ 1036686 w 1393565"/>
              <a:gd name="connsiteY264" fmla="*/ 2534721 h 5053097"/>
              <a:gd name="connsiteX265" fmla="*/ 1039651 w 1393565"/>
              <a:gd name="connsiteY265" fmla="*/ 2502610 h 5053097"/>
              <a:gd name="connsiteX266" fmla="*/ 1052474 w 1393565"/>
              <a:gd name="connsiteY266" fmla="*/ 2488323 h 5053097"/>
              <a:gd name="connsiteX267" fmla="*/ 1067154 w 1393565"/>
              <a:gd name="connsiteY267" fmla="*/ 2521005 h 5053097"/>
              <a:gd name="connsiteX268" fmla="*/ 1060832 w 1393565"/>
              <a:gd name="connsiteY268" fmla="*/ 2517577 h 5053097"/>
              <a:gd name="connsiteX269" fmla="*/ 1055760 w 1393565"/>
              <a:gd name="connsiteY269" fmla="*/ 2508147 h 5053097"/>
              <a:gd name="connsiteX270" fmla="*/ 1053403 w 1393565"/>
              <a:gd name="connsiteY270" fmla="*/ 2520148 h 5053097"/>
              <a:gd name="connsiteX271" fmla="*/ 1050760 w 1393565"/>
              <a:gd name="connsiteY271" fmla="*/ 2509004 h 5053097"/>
              <a:gd name="connsiteX272" fmla="*/ 1045116 w 1393565"/>
              <a:gd name="connsiteY272" fmla="*/ 2497860 h 5053097"/>
              <a:gd name="connsiteX273" fmla="*/ 1042115 w 1393565"/>
              <a:gd name="connsiteY273" fmla="*/ 2492966 h 5053097"/>
              <a:gd name="connsiteX274" fmla="*/ 1052474 w 1393565"/>
              <a:gd name="connsiteY274" fmla="*/ 2488323 h 5053097"/>
              <a:gd name="connsiteX275" fmla="*/ 1096979 w 1393565"/>
              <a:gd name="connsiteY275" fmla="*/ 2479393 h 5053097"/>
              <a:gd name="connsiteX276" fmla="*/ 1096979 w 1393565"/>
              <a:gd name="connsiteY276" fmla="*/ 2496110 h 5053097"/>
              <a:gd name="connsiteX277" fmla="*/ 1100980 w 1393565"/>
              <a:gd name="connsiteY277" fmla="*/ 2523827 h 5053097"/>
              <a:gd name="connsiteX278" fmla="*/ 1099265 w 1393565"/>
              <a:gd name="connsiteY278" fmla="*/ 2546901 h 5053097"/>
              <a:gd name="connsiteX279" fmla="*/ 1093551 w 1393565"/>
              <a:gd name="connsiteY279" fmla="*/ 2590121 h 5053097"/>
              <a:gd name="connsiteX280" fmla="*/ 1082228 w 1393565"/>
              <a:gd name="connsiteY280" fmla="*/ 2605266 h 5053097"/>
              <a:gd name="connsiteX281" fmla="*/ 1075406 w 1393565"/>
              <a:gd name="connsiteY281" fmla="*/ 2597372 h 5053097"/>
              <a:gd name="connsiteX282" fmla="*/ 1073298 w 1393565"/>
              <a:gd name="connsiteY282" fmla="*/ 2579977 h 5053097"/>
              <a:gd name="connsiteX283" fmla="*/ 1074619 w 1393565"/>
              <a:gd name="connsiteY283" fmla="*/ 2530435 h 5053097"/>
              <a:gd name="connsiteX284" fmla="*/ 1072405 w 1393565"/>
              <a:gd name="connsiteY284" fmla="*/ 2503003 h 5053097"/>
              <a:gd name="connsiteX285" fmla="*/ 1084692 w 1393565"/>
              <a:gd name="connsiteY285" fmla="*/ 2491180 h 5053097"/>
              <a:gd name="connsiteX286" fmla="*/ 172864 w 1393565"/>
              <a:gd name="connsiteY286" fmla="*/ 2472142 h 5053097"/>
              <a:gd name="connsiteX287" fmla="*/ 177543 w 1393565"/>
              <a:gd name="connsiteY287" fmla="*/ 2502360 h 5053097"/>
              <a:gd name="connsiteX288" fmla="*/ 174543 w 1393565"/>
              <a:gd name="connsiteY288" fmla="*/ 2526899 h 5053097"/>
              <a:gd name="connsiteX289" fmla="*/ 171864 w 1393565"/>
              <a:gd name="connsiteY289" fmla="*/ 2494681 h 5053097"/>
              <a:gd name="connsiteX290" fmla="*/ 224906 w 1393565"/>
              <a:gd name="connsiteY290" fmla="*/ 2456069 h 5053097"/>
              <a:gd name="connsiteX291" fmla="*/ 224656 w 1393565"/>
              <a:gd name="connsiteY291" fmla="*/ 2462641 h 5053097"/>
              <a:gd name="connsiteX292" fmla="*/ 222834 w 1393565"/>
              <a:gd name="connsiteY292" fmla="*/ 2458140 h 5053097"/>
              <a:gd name="connsiteX293" fmla="*/ 224906 w 1393565"/>
              <a:gd name="connsiteY293" fmla="*/ 2456069 h 5053097"/>
              <a:gd name="connsiteX294" fmla="*/ 62136 w 1393565"/>
              <a:gd name="connsiteY294" fmla="*/ 2451568 h 5053097"/>
              <a:gd name="connsiteX295" fmla="*/ 66851 w 1393565"/>
              <a:gd name="connsiteY295" fmla="*/ 2486251 h 5053097"/>
              <a:gd name="connsiteX296" fmla="*/ 83639 w 1393565"/>
              <a:gd name="connsiteY296" fmla="*/ 2567654 h 5053097"/>
              <a:gd name="connsiteX297" fmla="*/ 92747 w 1393565"/>
              <a:gd name="connsiteY297" fmla="*/ 2624733 h 5053097"/>
              <a:gd name="connsiteX298" fmla="*/ 75602 w 1393565"/>
              <a:gd name="connsiteY298" fmla="*/ 2581692 h 5053097"/>
              <a:gd name="connsiteX299" fmla="*/ 61779 w 1393565"/>
              <a:gd name="connsiteY299" fmla="*/ 2495109 h 5053097"/>
              <a:gd name="connsiteX300" fmla="*/ 155228 w 1393565"/>
              <a:gd name="connsiteY300" fmla="*/ 2446099 h 5053097"/>
              <a:gd name="connsiteX301" fmla="*/ 156362 w 1393565"/>
              <a:gd name="connsiteY301" fmla="*/ 2447353 h 5053097"/>
              <a:gd name="connsiteX302" fmla="*/ 156255 w 1393565"/>
              <a:gd name="connsiteY302" fmla="*/ 2457640 h 5053097"/>
              <a:gd name="connsiteX303" fmla="*/ 154683 w 1393565"/>
              <a:gd name="connsiteY303" fmla="*/ 2451568 h 5053097"/>
              <a:gd name="connsiteX304" fmla="*/ 155228 w 1393565"/>
              <a:gd name="connsiteY304" fmla="*/ 2446099 h 5053097"/>
              <a:gd name="connsiteX305" fmla="*/ 176860 w 1393565"/>
              <a:gd name="connsiteY305" fmla="*/ 2382993 h 5053097"/>
              <a:gd name="connsiteX306" fmla="*/ 175793 w 1393565"/>
              <a:gd name="connsiteY306" fmla="*/ 2394990 h 5053097"/>
              <a:gd name="connsiteX307" fmla="*/ 170006 w 1393565"/>
              <a:gd name="connsiteY307" fmla="*/ 2409849 h 5053097"/>
              <a:gd name="connsiteX308" fmla="*/ 172864 w 1393565"/>
              <a:gd name="connsiteY308" fmla="*/ 2386239 h 5053097"/>
              <a:gd name="connsiteX309" fmla="*/ 176860 w 1393565"/>
              <a:gd name="connsiteY309" fmla="*/ 2382993 h 5053097"/>
              <a:gd name="connsiteX310" fmla="*/ 1115053 w 1393565"/>
              <a:gd name="connsiteY310" fmla="*/ 2371272 h 5053097"/>
              <a:gd name="connsiteX311" fmla="*/ 1110196 w 1393565"/>
              <a:gd name="connsiteY311" fmla="*/ 2422422 h 5053097"/>
              <a:gd name="connsiteX312" fmla="*/ 1109231 w 1393565"/>
              <a:gd name="connsiteY312" fmla="*/ 2397562 h 5053097"/>
              <a:gd name="connsiteX313" fmla="*/ 1115053 w 1393565"/>
              <a:gd name="connsiteY313" fmla="*/ 2371272 h 5053097"/>
              <a:gd name="connsiteX314" fmla="*/ 1101913 w 1393565"/>
              <a:gd name="connsiteY314" fmla="*/ 2365388 h 5053097"/>
              <a:gd name="connsiteX315" fmla="*/ 1102873 w 1393565"/>
              <a:gd name="connsiteY315" fmla="*/ 2366701 h 5053097"/>
              <a:gd name="connsiteX316" fmla="*/ 1102873 w 1393565"/>
              <a:gd name="connsiteY316" fmla="*/ 2388989 h 5053097"/>
              <a:gd name="connsiteX317" fmla="*/ 1101516 w 1393565"/>
              <a:gd name="connsiteY317" fmla="*/ 2377845 h 5053097"/>
              <a:gd name="connsiteX318" fmla="*/ 1101913 w 1393565"/>
              <a:gd name="connsiteY318" fmla="*/ 2365388 h 5053097"/>
              <a:gd name="connsiteX319" fmla="*/ 1163751 w 1393565"/>
              <a:gd name="connsiteY319" fmla="*/ 2352771 h 5053097"/>
              <a:gd name="connsiteX320" fmla="*/ 1164630 w 1393565"/>
              <a:gd name="connsiteY320" fmla="*/ 2354699 h 5053097"/>
              <a:gd name="connsiteX321" fmla="*/ 1164630 w 1393565"/>
              <a:gd name="connsiteY321" fmla="*/ 2387275 h 5053097"/>
              <a:gd name="connsiteX322" fmla="*/ 1163381 w 1393565"/>
              <a:gd name="connsiteY322" fmla="*/ 2370987 h 5053097"/>
              <a:gd name="connsiteX323" fmla="*/ 1163751 w 1393565"/>
              <a:gd name="connsiteY323" fmla="*/ 2352771 h 5053097"/>
              <a:gd name="connsiteX324" fmla="*/ 255218 w 1393565"/>
              <a:gd name="connsiteY324" fmla="*/ 2313843 h 5053097"/>
              <a:gd name="connsiteX325" fmla="*/ 258768 w 1393565"/>
              <a:gd name="connsiteY325" fmla="*/ 2317051 h 5053097"/>
              <a:gd name="connsiteX326" fmla="*/ 254589 w 1393565"/>
              <a:gd name="connsiteY326" fmla="*/ 2335768 h 5053097"/>
              <a:gd name="connsiteX327" fmla="*/ 248230 w 1393565"/>
              <a:gd name="connsiteY327" fmla="*/ 2329660 h 5053097"/>
              <a:gd name="connsiteX328" fmla="*/ 255218 w 1393565"/>
              <a:gd name="connsiteY328" fmla="*/ 2313843 h 5053097"/>
              <a:gd name="connsiteX329" fmla="*/ 1072548 w 1393565"/>
              <a:gd name="connsiteY329" fmla="*/ 2280904 h 5053097"/>
              <a:gd name="connsiteX330" fmla="*/ 1076905 w 1393565"/>
              <a:gd name="connsiteY330" fmla="*/ 2290584 h 5053097"/>
              <a:gd name="connsiteX331" fmla="*/ 1078691 w 1393565"/>
              <a:gd name="connsiteY331" fmla="*/ 2338411 h 5053097"/>
              <a:gd name="connsiteX332" fmla="*/ 1077120 w 1393565"/>
              <a:gd name="connsiteY332" fmla="*/ 2414170 h 5053097"/>
              <a:gd name="connsiteX333" fmla="*/ 1071226 w 1393565"/>
              <a:gd name="connsiteY333" fmla="*/ 2352449 h 5053097"/>
              <a:gd name="connsiteX334" fmla="*/ 1072548 w 1393565"/>
              <a:gd name="connsiteY334" fmla="*/ 2280904 h 5053097"/>
              <a:gd name="connsiteX335" fmla="*/ 1044473 w 1393565"/>
              <a:gd name="connsiteY335" fmla="*/ 2274975 h 5053097"/>
              <a:gd name="connsiteX336" fmla="*/ 1048438 w 1393565"/>
              <a:gd name="connsiteY336" fmla="*/ 2293834 h 5053097"/>
              <a:gd name="connsiteX337" fmla="*/ 1053724 w 1393565"/>
              <a:gd name="connsiteY337" fmla="*/ 2307336 h 5053097"/>
              <a:gd name="connsiteX338" fmla="*/ 1058689 w 1393565"/>
              <a:gd name="connsiteY338" fmla="*/ 2303800 h 5053097"/>
              <a:gd name="connsiteX339" fmla="*/ 1055189 w 1393565"/>
              <a:gd name="connsiteY339" fmla="*/ 2335304 h 5053097"/>
              <a:gd name="connsiteX340" fmla="*/ 1054117 w 1393565"/>
              <a:gd name="connsiteY340" fmla="*/ 2373201 h 5053097"/>
              <a:gd name="connsiteX341" fmla="*/ 1052510 w 1393565"/>
              <a:gd name="connsiteY341" fmla="*/ 2404884 h 5053097"/>
              <a:gd name="connsiteX342" fmla="*/ 1045473 w 1393565"/>
              <a:gd name="connsiteY342" fmla="*/ 2451961 h 5053097"/>
              <a:gd name="connsiteX343" fmla="*/ 1038151 w 1393565"/>
              <a:gd name="connsiteY343" fmla="*/ 2460140 h 5053097"/>
              <a:gd name="connsiteX344" fmla="*/ 1030686 w 1393565"/>
              <a:gd name="connsiteY344" fmla="*/ 2397454 h 5053097"/>
              <a:gd name="connsiteX345" fmla="*/ 1034079 w 1393565"/>
              <a:gd name="connsiteY345" fmla="*/ 2364200 h 5053097"/>
              <a:gd name="connsiteX346" fmla="*/ 1041187 w 1393565"/>
              <a:gd name="connsiteY346" fmla="*/ 2315337 h 5053097"/>
              <a:gd name="connsiteX347" fmla="*/ 1044473 w 1393565"/>
              <a:gd name="connsiteY347" fmla="*/ 2274975 h 5053097"/>
              <a:gd name="connsiteX348" fmla="*/ 222192 w 1393565"/>
              <a:gd name="connsiteY348" fmla="*/ 2270081 h 5053097"/>
              <a:gd name="connsiteX349" fmla="*/ 226549 w 1393565"/>
              <a:gd name="connsiteY349" fmla="*/ 2320230 h 5053097"/>
              <a:gd name="connsiteX350" fmla="*/ 232907 w 1393565"/>
              <a:gd name="connsiteY350" fmla="*/ 2384917 h 5053097"/>
              <a:gd name="connsiteX351" fmla="*/ 232014 w 1393565"/>
              <a:gd name="connsiteY351" fmla="*/ 2391811 h 5053097"/>
              <a:gd name="connsiteX352" fmla="*/ 226049 w 1393565"/>
              <a:gd name="connsiteY352" fmla="*/ 2402884 h 5053097"/>
              <a:gd name="connsiteX353" fmla="*/ 229442 w 1393565"/>
              <a:gd name="connsiteY353" fmla="*/ 2405277 h 5053097"/>
              <a:gd name="connsiteX354" fmla="*/ 232800 w 1393565"/>
              <a:gd name="connsiteY354" fmla="*/ 2421172 h 5053097"/>
              <a:gd name="connsiteX355" fmla="*/ 227764 w 1393565"/>
              <a:gd name="connsiteY355" fmla="*/ 2446389 h 5053097"/>
              <a:gd name="connsiteX356" fmla="*/ 221227 w 1393565"/>
              <a:gd name="connsiteY356" fmla="*/ 2445960 h 5053097"/>
              <a:gd name="connsiteX357" fmla="*/ 212512 w 1393565"/>
              <a:gd name="connsiteY357" fmla="*/ 2297263 h 5053097"/>
              <a:gd name="connsiteX358" fmla="*/ 214548 w 1393565"/>
              <a:gd name="connsiteY358" fmla="*/ 2291263 h 5053097"/>
              <a:gd name="connsiteX359" fmla="*/ 220263 w 1393565"/>
              <a:gd name="connsiteY359" fmla="*/ 2283976 h 5053097"/>
              <a:gd name="connsiteX360" fmla="*/ 222192 w 1393565"/>
              <a:gd name="connsiteY360" fmla="*/ 2270081 h 5053097"/>
              <a:gd name="connsiteX361" fmla="*/ 154683 w 1393565"/>
              <a:gd name="connsiteY361" fmla="*/ 2262973 h 5053097"/>
              <a:gd name="connsiteX362" fmla="*/ 157827 w 1393565"/>
              <a:gd name="connsiteY362" fmla="*/ 2276368 h 5053097"/>
              <a:gd name="connsiteX363" fmla="*/ 156290 w 1393565"/>
              <a:gd name="connsiteY363" fmla="*/ 2289834 h 5053097"/>
              <a:gd name="connsiteX364" fmla="*/ 154362 w 1393565"/>
              <a:gd name="connsiteY364" fmla="*/ 2275260 h 5053097"/>
              <a:gd name="connsiteX365" fmla="*/ 1104983 w 1393565"/>
              <a:gd name="connsiteY365" fmla="*/ 2262158 h 5053097"/>
              <a:gd name="connsiteX366" fmla="*/ 1108695 w 1393565"/>
              <a:gd name="connsiteY366" fmla="*/ 2296299 h 5053097"/>
              <a:gd name="connsiteX367" fmla="*/ 1099694 w 1393565"/>
              <a:gd name="connsiteY367" fmla="*/ 2343555 h 5053097"/>
              <a:gd name="connsiteX368" fmla="*/ 1098908 w 1393565"/>
              <a:gd name="connsiteY368" fmla="*/ 2332410 h 5053097"/>
              <a:gd name="connsiteX369" fmla="*/ 1102123 w 1393565"/>
              <a:gd name="connsiteY369" fmla="*/ 2300692 h 5053097"/>
              <a:gd name="connsiteX370" fmla="*/ 1103409 w 1393565"/>
              <a:gd name="connsiteY370" fmla="*/ 2269831 h 5053097"/>
              <a:gd name="connsiteX371" fmla="*/ 1104983 w 1393565"/>
              <a:gd name="connsiteY371" fmla="*/ 2262158 h 5053097"/>
              <a:gd name="connsiteX372" fmla="*/ 1075084 w 1393565"/>
              <a:gd name="connsiteY372" fmla="*/ 2256437 h 5053097"/>
              <a:gd name="connsiteX373" fmla="*/ 1078513 w 1393565"/>
              <a:gd name="connsiteY373" fmla="*/ 2259794 h 5053097"/>
              <a:gd name="connsiteX374" fmla="*/ 1076405 w 1393565"/>
              <a:gd name="connsiteY374" fmla="*/ 2270117 h 5053097"/>
              <a:gd name="connsiteX375" fmla="*/ 1072976 w 1393565"/>
              <a:gd name="connsiteY375" fmla="*/ 2274975 h 5053097"/>
              <a:gd name="connsiteX376" fmla="*/ 1069548 w 1393565"/>
              <a:gd name="connsiteY376" fmla="*/ 2266795 h 5053097"/>
              <a:gd name="connsiteX377" fmla="*/ 1075084 w 1393565"/>
              <a:gd name="connsiteY377" fmla="*/ 2256437 h 5053097"/>
              <a:gd name="connsiteX378" fmla="*/ 1013791 w 1393565"/>
              <a:gd name="connsiteY378" fmla="*/ 2238970 h 5053097"/>
              <a:gd name="connsiteX379" fmla="*/ 1014219 w 1393565"/>
              <a:gd name="connsiteY379" fmla="*/ 2262259 h 5053097"/>
              <a:gd name="connsiteX380" fmla="*/ 1009076 w 1393565"/>
              <a:gd name="connsiteY380" fmla="*/ 2294048 h 5053097"/>
              <a:gd name="connsiteX381" fmla="*/ 1000861 w 1393565"/>
              <a:gd name="connsiteY381" fmla="*/ 2313658 h 5053097"/>
              <a:gd name="connsiteX382" fmla="*/ 997896 w 1393565"/>
              <a:gd name="connsiteY382" fmla="*/ 2317409 h 5053097"/>
              <a:gd name="connsiteX383" fmla="*/ 995324 w 1393565"/>
              <a:gd name="connsiteY383" fmla="*/ 2299156 h 5053097"/>
              <a:gd name="connsiteX384" fmla="*/ 999574 w 1393565"/>
              <a:gd name="connsiteY384" fmla="*/ 2289298 h 5053097"/>
              <a:gd name="connsiteX385" fmla="*/ 1009897 w 1393565"/>
              <a:gd name="connsiteY385" fmla="*/ 2264688 h 5053097"/>
              <a:gd name="connsiteX386" fmla="*/ 144575 w 1393565"/>
              <a:gd name="connsiteY386" fmla="*/ 2231912 h 5053097"/>
              <a:gd name="connsiteX387" fmla="*/ 147575 w 1393565"/>
              <a:gd name="connsiteY387" fmla="*/ 2232898 h 5053097"/>
              <a:gd name="connsiteX388" fmla="*/ 143789 w 1393565"/>
              <a:gd name="connsiteY388" fmla="*/ 2259616 h 5053097"/>
              <a:gd name="connsiteX389" fmla="*/ 139217 w 1393565"/>
              <a:gd name="connsiteY389" fmla="*/ 2263795 h 5053097"/>
              <a:gd name="connsiteX390" fmla="*/ 137252 w 1393565"/>
              <a:gd name="connsiteY390" fmla="*/ 2260616 h 5053097"/>
              <a:gd name="connsiteX391" fmla="*/ 140289 w 1393565"/>
              <a:gd name="connsiteY391" fmla="*/ 2249257 h 5053097"/>
              <a:gd name="connsiteX392" fmla="*/ 143717 w 1393565"/>
              <a:gd name="connsiteY392" fmla="*/ 2238077 h 5053097"/>
              <a:gd name="connsiteX393" fmla="*/ 144575 w 1393565"/>
              <a:gd name="connsiteY393" fmla="*/ 2231912 h 5053097"/>
              <a:gd name="connsiteX394" fmla="*/ 170243 w 1393565"/>
              <a:gd name="connsiteY394" fmla="*/ 2187482 h 5053097"/>
              <a:gd name="connsiteX395" fmla="*/ 172650 w 1393565"/>
              <a:gd name="connsiteY395" fmla="*/ 2196108 h 5053097"/>
              <a:gd name="connsiteX396" fmla="*/ 173900 w 1393565"/>
              <a:gd name="connsiteY396" fmla="*/ 2233827 h 5053097"/>
              <a:gd name="connsiteX397" fmla="*/ 168542 w 1393565"/>
              <a:gd name="connsiteY397" fmla="*/ 2249900 h 5053097"/>
              <a:gd name="connsiteX398" fmla="*/ 167542 w 1393565"/>
              <a:gd name="connsiteY398" fmla="*/ 2190964 h 5053097"/>
              <a:gd name="connsiteX399" fmla="*/ 170243 w 1393565"/>
              <a:gd name="connsiteY399" fmla="*/ 2187482 h 5053097"/>
              <a:gd name="connsiteX400" fmla="*/ 208011 w 1393565"/>
              <a:gd name="connsiteY400" fmla="*/ 2182463 h 5053097"/>
              <a:gd name="connsiteX401" fmla="*/ 219155 w 1393565"/>
              <a:gd name="connsiteY401" fmla="*/ 2185821 h 5053097"/>
              <a:gd name="connsiteX402" fmla="*/ 202011 w 1393565"/>
              <a:gd name="connsiteY402" fmla="*/ 2185821 h 5053097"/>
              <a:gd name="connsiteX403" fmla="*/ 208011 w 1393565"/>
              <a:gd name="connsiteY403" fmla="*/ 2182463 h 5053097"/>
              <a:gd name="connsiteX404" fmla="*/ 192831 w 1393565"/>
              <a:gd name="connsiteY404" fmla="*/ 2181356 h 5053097"/>
              <a:gd name="connsiteX405" fmla="*/ 197546 w 1393565"/>
              <a:gd name="connsiteY405" fmla="*/ 2199787 h 5053097"/>
              <a:gd name="connsiteX406" fmla="*/ 212405 w 1393565"/>
              <a:gd name="connsiteY406" fmla="*/ 2234041 h 5053097"/>
              <a:gd name="connsiteX407" fmla="*/ 217441 w 1393565"/>
              <a:gd name="connsiteY407" fmla="*/ 2261259 h 5053097"/>
              <a:gd name="connsiteX408" fmla="*/ 212298 w 1393565"/>
              <a:gd name="connsiteY408" fmla="*/ 2273903 h 5053097"/>
              <a:gd name="connsiteX409" fmla="*/ 208868 w 1393565"/>
              <a:gd name="connsiteY409" fmla="*/ 2280118 h 5053097"/>
              <a:gd name="connsiteX410" fmla="*/ 205439 w 1393565"/>
              <a:gd name="connsiteY410" fmla="*/ 2271367 h 5053097"/>
              <a:gd name="connsiteX411" fmla="*/ 196938 w 1393565"/>
              <a:gd name="connsiteY411" fmla="*/ 2271367 h 5053097"/>
              <a:gd name="connsiteX412" fmla="*/ 201582 w 1393565"/>
              <a:gd name="connsiteY412" fmla="*/ 2291263 h 5053097"/>
              <a:gd name="connsiteX413" fmla="*/ 206440 w 1393565"/>
              <a:gd name="connsiteY413" fmla="*/ 2345483 h 5053097"/>
              <a:gd name="connsiteX414" fmla="*/ 203511 w 1393565"/>
              <a:gd name="connsiteY414" fmla="*/ 2418993 h 5053097"/>
              <a:gd name="connsiteX415" fmla="*/ 194188 w 1393565"/>
              <a:gd name="connsiteY415" fmla="*/ 2506825 h 5053097"/>
              <a:gd name="connsiteX416" fmla="*/ 190295 w 1393565"/>
              <a:gd name="connsiteY416" fmla="*/ 2502146 h 5053097"/>
              <a:gd name="connsiteX417" fmla="*/ 186794 w 1393565"/>
              <a:gd name="connsiteY417" fmla="*/ 2414992 h 5053097"/>
              <a:gd name="connsiteX418" fmla="*/ 179865 w 1393565"/>
              <a:gd name="connsiteY418" fmla="*/ 2321123 h 5053097"/>
              <a:gd name="connsiteX419" fmla="*/ 183008 w 1393565"/>
              <a:gd name="connsiteY419" fmla="*/ 2301121 h 5053097"/>
              <a:gd name="connsiteX420" fmla="*/ 188295 w 1393565"/>
              <a:gd name="connsiteY420" fmla="*/ 2281368 h 5053097"/>
              <a:gd name="connsiteX421" fmla="*/ 190580 w 1393565"/>
              <a:gd name="connsiteY421" fmla="*/ 2220468 h 5053097"/>
              <a:gd name="connsiteX422" fmla="*/ 1038936 w 1393565"/>
              <a:gd name="connsiteY422" fmla="*/ 2140136 h 5053097"/>
              <a:gd name="connsiteX423" fmla="*/ 1041508 w 1393565"/>
              <a:gd name="connsiteY423" fmla="*/ 2155388 h 5053097"/>
              <a:gd name="connsiteX424" fmla="*/ 1037865 w 1393565"/>
              <a:gd name="connsiteY424" fmla="*/ 2158389 h 5053097"/>
              <a:gd name="connsiteX425" fmla="*/ 1038936 w 1393565"/>
              <a:gd name="connsiteY425" fmla="*/ 2140136 h 5053097"/>
              <a:gd name="connsiteX426" fmla="*/ 1055796 w 1393565"/>
              <a:gd name="connsiteY426" fmla="*/ 2110740 h 5053097"/>
              <a:gd name="connsiteX427" fmla="*/ 1059332 w 1393565"/>
              <a:gd name="connsiteY427" fmla="*/ 2197643 h 5053097"/>
              <a:gd name="connsiteX428" fmla="*/ 1052724 w 1393565"/>
              <a:gd name="connsiteY428" fmla="*/ 2209824 h 5053097"/>
              <a:gd name="connsiteX429" fmla="*/ 1051688 w 1393565"/>
              <a:gd name="connsiteY429" fmla="*/ 2162675 h 5053097"/>
              <a:gd name="connsiteX430" fmla="*/ 1055796 w 1393565"/>
              <a:gd name="connsiteY430" fmla="*/ 2110740 h 5053097"/>
              <a:gd name="connsiteX431" fmla="*/ 1041272 w 1393565"/>
              <a:gd name="connsiteY431" fmla="*/ 2098850 h 5053097"/>
              <a:gd name="connsiteX432" fmla="*/ 1044652 w 1393565"/>
              <a:gd name="connsiteY432" fmla="*/ 2106096 h 5053097"/>
              <a:gd name="connsiteX433" fmla="*/ 1040008 w 1393565"/>
              <a:gd name="connsiteY433" fmla="*/ 2112312 h 5053097"/>
              <a:gd name="connsiteX434" fmla="*/ 1039365 w 1393565"/>
              <a:gd name="connsiteY434" fmla="*/ 2101167 h 5053097"/>
              <a:gd name="connsiteX435" fmla="*/ 1041272 w 1393565"/>
              <a:gd name="connsiteY435" fmla="*/ 2098850 h 5053097"/>
              <a:gd name="connsiteX436" fmla="*/ 1069833 w 1393565"/>
              <a:gd name="connsiteY436" fmla="*/ 2028097 h 5053097"/>
              <a:gd name="connsiteX437" fmla="*/ 1072976 w 1393565"/>
              <a:gd name="connsiteY437" fmla="*/ 2052300 h 5053097"/>
              <a:gd name="connsiteX438" fmla="*/ 1076084 w 1393565"/>
              <a:gd name="connsiteY438" fmla="*/ 2074585 h 5053097"/>
              <a:gd name="connsiteX439" fmla="*/ 1078691 w 1393565"/>
              <a:gd name="connsiteY439" fmla="*/ 2178141 h 5053097"/>
              <a:gd name="connsiteX440" fmla="*/ 1077727 w 1393565"/>
              <a:gd name="connsiteY440" fmla="*/ 2196144 h 5053097"/>
              <a:gd name="connsiteX441" fmla="*/ 1073548 w 1393565"/>
              <a:gd name="connsiteY441" fmla="*/ 2205359 h 5053097"/>
              <a:gd name="connsiteX442" fmla="*/ 1067583 w 1393565"/>
              <a:gd name="connsiteY442" fmla="*/ 2135922 h 5053097"/>
              <a:gd name="connsiteX443" fmla="*/ 1060225 w 1393565"/>
              <a:gd name="connsiteY443" fmla="*/ 2066895 h 5053097"/>
              <a:gd name="connsiteX444" fmla="*/ 1060904 w 1393565"/>
              <a:gd name="connsiteY444" fmla="*/ 2045464 h 5053097"/>
              <a:gd name="connsiteX445" fmla="*/ 1069833 w 1393565"/>
              <a:gd name="connsiteY445" fmla="*/ 2028097 h 5053097"/>
              <a:gd name="connsiteX446" fmla="*/ 234586 w 1393565"/>
              <a:gd name="connsiteY446" fmla="*/ 2021132 h 5053097"/>
              <a:gd name="connsiteX447" fmla="*/ 238265 w 1393565"/>
              <a:gd name="connsiteY447" fmla="*/ 2076728 h 5053097"/>
              <a:gd name="connsiteX448" fmla="*/ 234157 w 1393565"/>
              <a:gd name="connsiteY448" fmla="*/ 2118741 h 5053097"/>
              <a:gd name="connsiteX449" fmla="*/ 229835 w 1393565"/>
              <a:gd name="connsiteY449" fmla="*/ 2105239 h 5053097"/>
              <a:gd name="connsiteX450" fmla="*/ 231657 w 1393565"/>
              <a:gd name="connsiteY450" fmla="*/ 2118955 h 5053097"/>
              <a:gd name="connsiteX451" fmla="*/ 236944 w 1393565"/>
              <a:gd name="connsiteY451" fmla="*/ 2144066 h 5053097"/>
              <a:gd name="connsiteX452" fmla="*/ 237943 w 1393565"/>
              <a:gd name="connsiteY452" fmla="*/ 2164639 h 5053097"/>
              <a:gd name="connsiteX453" fmla="*/ 233050 w 1393565"/>
              <a:gd name="connsiteY453" fmla="*/ 2206395 h 5053097"/>
              <a:gd name="connsiteX454" fmla="*/ 230657 w 1393565"/>
              <a:gd name="connsiteY454" fmla="*/ 2238970 h 5053097"/>
              <a:gd name="connsiteX455" fmla="*/ 230050 w 1393565"/>
              <a:gd name="connsiteY455" fmla="*/ 2200394 h 5053097"/>
              <a:gd name="connsiteX456" fmla="*/ 232872 w 1393565"/>
              <a:gd name="connsiteY456" fmla="*/ 2161818 h 5053097"/>
              <a:gd name="connsiteX457" fmla="*/ 231157 w 1393565"/>
              <a:gd name="connsiteY457" fmla="*/ 2149352 h 5053097"/>
              <a:gd name="connsiteX458" fmla="*/ 226014 w 1393565"/>
              <a:gd name="connsiteY458" fmla="*/ 2117169 h 5053097"/>
              <a:gd name="connsiteX459" fmla="*/ 229764 w 1393565"/>
              <a:gd name="connsiteY459" fmla="*/ 2085708 h 5053097"/>
              <a:gd name="connsiteX460" fmla="*/ 229942 w 1393565"/>
              <a:gd name="connsiteY460" fmla="*/ 2070849 h 5053097"/>
              <a:gd name="connsiteX461" fmla="*/ 234586 w 1393565"/>
              <a:gd name="connsiteY461" fmla="*/ 2021132 h 5053097"/>
              <a:gd name="connsiteX462" fmla="*/ 149325 w 1393565"/>
              <a:gd name="connsiteY462" fmla="*/ 2009238 h 5053097"/>
              <a:gd name="connsiteX463" fmla="*/ 151933 w 1393565"/>
              <a:gd name="connsiteY463" fmla="*/ 2020382 h 5053097"/>
              <a:gd name="connsiteX464" fmla="*/ 157148 w 1393565"/>
              <a:gd name="connsiteY464" fmla="*/ 2031526 h 5053097"/>
              <a:gd name="connsiteX465" fmla="*/ 152790 w 1393565"/>
              <a:gd name="connsiteY465" fmla="*/ 2077818 h 5053097"/>
              <a:gd name="connsiteX466" fmla="*/ 147897 w 1393565"/>
              <a:gd name="connsiteY466" fmla="*/ 2058958 h 5053097"/>
              <a:gd name="connsiteX467" fmla="*/ 146754 w 1393565"/>
              <a:gd name="connsiteY467" fmla="*/ 2022954 h 5053097"/>
              <a:gd name="connsiteX468" fmla="*/ 1147236 w 1393565"/>
              <a:gd name="connsiteY468" fmla="*/ 1968947 h 5053097"/>
              <a:gd name="connsiteX469" fmla="*/ 1147236 w 1393565"/>
              <a:gd name="connsiteY469" fmla="*/ 1977520 h 5053097"/>
              <a:gd name="connsiteX470" fmla="*/ 1145521 w 1393565"/>
              <a:gd name="connsiteY470" fmla="*/ 1973233 h 5053097"/>
              <a:gd name="connsiteX471" fmla="*/ 1147236 w 1393565"/>
              <a:gd name="connsiteY471" fmla="*/ 1968947 h 5053097"/>
              <a:gd name="connsiteX472" fmla="*/ 211619 w 1393565"/>
              <a:gd name="connsiteY472" fmla="*/ 1879361 h 5053097"/>
              <a:gd name="connsiteX473" fmla="*/ 217548 w 1393565"/>
              <a:gd name="connsiteY473" fmla="*/ 1902918 h 5053097"/>
              <a:gd name="connsiteX474" fmla="*/ 222585 w 1393565"/>
              <a:gd name="connsiteY474" fmla="*/ 1928656 h 5053097"/>
              <a:gd name="connsiteX475" fmla="*/ 229514 w 1393565"/>
              <a:gd name="connsiteY475" fmla="*/ 1918176 h 5053097"/>
              <a:gd name="connsiteX476" fmla="*/ 236265 w 1393565"/>
              <a:gd name="connsiteY476" fmla="*/ 1937229 h 5053097"/>
              <a:gd name="connsiteX477" fmla="*/ 235586 w 1393565"/>
              <a:gd name="connsiteY477" fmla="*/ 1984474 h 5053097"/>
              <a:gd name="connsiteX478" fmla="*/ 230371 w 1393565"/>
              <a:gd name="connsiteY478" fmla="*/ 2015335 h 5053097"/>
              <a:gd name="connsiteX479" fmla="*/ 216370 w 1393565"/>
              <a:gd name="connsiteY479" fmla="*/ 2061409 h 5053097"/>
              <a:gd name="connsiteX480" fmla="*/ 211690 w 1393565"/>
              <a:gd name="connsiteY480" fmla="*/ 2096667 h 5053097"/>
              <a:gd name="connsiteX481" fmla="*/ 206261 w 1393565"/>
              <a:gd name="connsiteY481" fmla="*/ 2108668 h 5053097"/>
              <a:gd name="connsiteX482" fmla="*/ 202189 w 1393565"/>
              <a:gd name="connsiteY482" fmla="*/ 2098453 h 5053097"/>
              <a:gd name="connsiteX483" fmla="*/ 203189 w 1393565"/>
              <a:gd name="connsiteY483" fmla="*/ 1981031 h 5053097"/>
              <a:gd name="connsiteX484" fmla="*/ 209190 w 1393565"/>
              <a:gd name="connsiteY484" fmla="*/ 1997501 h 5053097"/>
              <a:gd name="connsiteX485" fmla="*/ 211262 w 1393565"/>
              <a:gd name="connsiteY485" fmla="*/ 2012667 h 5053097"/>
              <a:gd name="connsiteX486" fmla="*/ 211762 w 1393565"/>
              <a:gd name="connsiteY486" fmla="*/ 1996658 h 5053097"/>
              <a:gd name="connsiteX487" fmla="*/ 214405 w 1393565"/>
              <a:gd name="connsiteY487" fmla="*/ 1975187 h 5053097"/>
              <a:gd name="connsiteX488" fmla="*/ 211512 w 1393565"/>
              <a:gd name="connsiteY488" fmla="*/ 1971637 h 5053097"/>
              <a:gd name="connsiteX489" fmla="*/ 200260 w 1393565"/>
              <a:gd name="connsiteY489" fmla="*/ 1952799 h 5053097"/>
              <a:gd name="connsiteX490" fmla="*/ 210297 w 1393565"/>
              <a:gd name="connsiteY490" fmla="*/ 1948005 h 5053097"/>
              <a:gd name="connsiteX491" fmla="*/ 214119 w 1393565"/>
              <a:gd name="connsiteY491" fmla="*/ 1951963 h 5053097"/>
              <a:gd name="connsiteX492" fmla="*/ 210619 w 1393565"/>
              <a:gd name="connsiteY492" fmla="*/ 1937865 h 5053097"/>
              <a:gd name="connsiteX493" fmla="*/ 210976 w 1393565"/>
              <a:gd name="connsiteY493" fmla="*/ 1921798 h 5053097"/>
              <a:gd name="connsiteX494" fmla="*/ 214226 w 1393565"/>
              <a:gd name="connsiteY494" fmla="*/ 1914083 h 5053097"/>
              <a:gd name="connsiteX495" fmla="*/ 211619 w 1393565"/>
              <a:gd name="connsiteY495" fmla="*/ 1879361 h 5053097"/>
              <a:gd name="connsiteX496" fmla="*/ 1072297 w 1393565"/>
              <a:gd name="connsiteY496" fmla="*/ 1871936 h 5053097"/>
              <a:gd name="connsiteX497" fmla="*/ 1073369 w 1393565"/>
              <a:gd name="connsiteY497" fmla="*/ 1884172 h 5053097"/>
              <a:gd name="connsiteX498" fmla="*/ 1073084 w 1393565"/>
              <a:gd name="connsiteY498" fmla="*/ 1920545 h 5053097"/>
              <a:gd name="connsiteX499" fmla="*/ 1077834 w 1393565"/>
              <a:gd name="connsiteY499" fmla="*/ 1952095 h 5053097"/>
              <a:gd name="connsiteX500" fmla="*/ 1079835 w 1393565"/>
              <a:gd name="connsiteY500" fmla="*/ 1986949 h 5053097"/>
              <a:gd name="connsiteX501" fmla="*/ 1076441 w 1393565"/>
              <a:gd name="connsiteY501" fmla="*/ 1979713 h 5053097"/>
              <a:gd name="connsiteX502" fmla="*/ 1067190 w 1393565"/>
              <a:gd name="connsiteY502" fmla="*/ 1953995 h 5053097"/>
              <a:gd name="connsiteX503" fmla="*/ 1057475 w 1393565"/>
              <a:gd name="connsiteY503" fmla="*/ 1910786 h 5053097"/>
              <a:gd name="connsiteX504" fmla="*/ 1059546 w 1393565"/>
              <a:gd name="connsiteY504" fmla="*/ 1882554 h 5053097"/>
              <a:gd name="connsiteX505" fmla="*/ 1067583 w 1393565"/>
              <a:gd name="connsiteY505" fmla="*/ 1876514 h 5053097"/>
              <a:gd name="connsiteX506" fmla="*/ 1072297 w 1393565"/>
              <a:gd name="connsiteY506" fmla="*/ 1871936 h 5053097"/>
              <a:gd name="connsiteX507" fmla="*/ 1163421 w 1393565"/>
              <a:gd name="connsiteY507" fmla="*/ 1849812 h 5053097"/>
              <a:gd name="connsiteX508" fmla="*/ 1165917 w 1393565"/>
              <a:gd name="connsiteY508" fmla="*/ 1860076 h 5053097"/>
              <a:gd name="connsiteX509" fmla="*/ 1164488 w 1393565"/>
              <a:gd name="connsiteY509" fmla="*/ 1873703 h 5053097"/>
              <a:gd name="connsiteX510" fmla="*/ 1162559 w 1393565"/>
              <a:gd name="connsiteY510" fmla="*/ 1854933 h 5053097"/>
              <a:gd name="connsiteX511" fmla="*/ 1163421 w 1393565"/>
              <a:gd name="connsiteY511" fmla="*/ 1849812 h 5053097"/>
              <a:gd name="connsiteX512" fmla="*/ 213012 w 1393565"/>
              <a:gd name="connsiteY512" fmla="*/ 1817214 h 5053097"/>
              <a:gd name="connsiteX513" fmla="*/ 216370 w 1393565"/>
              <a:gd name="connsiteY513" fmla="*/ 1829862 h 5053097"/>
              <a:gd name="connsiteX514" fmla="*/ 229728 w 1393565"/>
              <a:gd name="connsiteY514" fmla="*/ 1844710 h 5053097"/>
              <a:gd name="connsiteX515" fmla="*/ 239729 w 1393565"/>
              <a:gd name="connsiteY515" fmla="*/ 1855204 h 5053097"/>
              <a:gd name="connsiteX516" fmla="*/ 231657 w 1393565"/>
              <a:gd name="connsiteY516" fmla="*/ 1858419 h 5053097"/>
              <a:gd name="connsiteX517" fmla="*/ 224085 w 1393565"/>
              <a:gd name="connsiteY517" fmla="*/ 1855490 h 5053097"/>
              <a:gd name="connsiteX518" fmla="*/ 212690 w 1393565"/>
              <a:gd name="connsiteY518" fmla="*/ 1832644 h 5053097"/>
              <a:gd name="connsiteX519" fmla="*/ 204368 w 1393565"/>
              <a:gd name="connsiteY519" fmla="*/ 1777880 h 5053097"/>
              <a:gd name="connsiteX520" fmla="*/ 210047 w 1393565"/>
              <a:gd name="connsiteY520" fmla="*/ 1791496 h 5053097"/>
              <a:gd name="connsiteX521" fmla="*/ 207118 w 1393565"/>
              <a:gd name="connsiteY521" fmla="*/ 1805212 h 5053097"/>
              <a:gd name="connsiteX522" fmla="*/ 205868 w 1393565"/>
              <a:gd name="connsiteY522" fmla="*/ 1818071 h 5053097"/>
              <a:gd name="connsiteX523" fmla="*/ 202332 w 1393565"/>
              <a:gd name="connsiteY523" fmla="*/ 1822357 h 5053097"/>
              <a:gd name="connsiteX524" fmla="*/ 201082 w 1393565"/>
              <a:gd name="connsiteY524" fmla="*/ 1800926 h 5053097"/>
              <a:gd name="connsiteX525" fmla="*/ 204368 w 1393565"/>
              <a:gd name="connsiteY525" fmla="*/ 1777880 h 5053097"/>
              <a:gd name="connsiteX526" fmla="*/ 74245 w 1393565"/>
              <a:gd name="connsiteY526" fmla="*/ 1692923 h 5053097"/>
              <a:gd name="connsiteX527" fmla="*/ 74173 w 1393565"/>
              <a:gd name="connsiteY527" fmla="*/ 1702128 h 5053097"/>
              <a:gd name="connsiteX528" fmla="*/ 67887 w 1393565"/>
              <a:gd name="connsiteY528" fmla="*/ 1703421 h 5053097"/>
              <a:gd name="connsiteX529" fmla="*/ 74245 w 1393565"/>
              <a:gd name="connsiteY529" fmla="*/ 1692923 h 5053097"/>
              <a:gd name="connsiteX530" fmla="*/ 1139498 w 1393565"/>
              <a:gd name="connsiteY530" fmla="*/ 1683424 h 5053097"/>
              <a:gd name="connsiteX531" fmla="*/ 1140557 w 1393565"/>
              <a:gd name="connsiteY531" fmla="*/ 1684340 h 5053097"/>
              <a:gd name="connsiteX532" fmla="*/ 1140557 w 1393565"/>
              <a:gd name="connsiteY532" fmla="*/ 1699771 h 5053097"/>
              <a:gd name="connsiteX533" fmla="*/ 1139056 w 1393565"/>
              <a:gd name="connsiteY533" fmla="*/ 1692055 h 5053097"/>
              <a:gd name="connsiteX534" fmla="*/ 1139498 w 1393565"/>
              <a:gd name="connsiteY534" fmla="*/ 1683424 h 5053097"/>
              <a:gd name="connsiteX535" fmla="*/ 122961 w 1393565"/>
              <a:gd name="connsiteY535" fmla="*/ 1677096 h 5053097"/>
              <a:gd name="connsiteX536" fmla="*/ 128037 w 1393565"/>
              <a:gd name="connsiteY536" fmla="*/ 1677925 h 5053097"/>
              <a:gd name="connsiteX537" fmla="*/ 123429 w 1393565"/>
              <a:gd name="connsiteY537" fmla="*/ 1689112 h 5053097"/>
              <a:gd name="connsiteX538" fmla="*/ 116928 w 1393565"/>
              <a:gd name="connsiteY538" fmla="*/ 1697170 h 5053097"/>
              <a:gd name="connsiteX539" fmla="*/ 118714 w 1393565"/>
              <a:gd name="connsiteY539" fmla="*/ 1687705 h 5053097"/>
              <a:gd name="connsiteX540" fmla="*/ 122961 w 1393565"/>
              <a:gd name="connsiteY540" fmla="*/ 1677096 h 5053097"/>
              <a:gd name="connsiteX541" fmla="*/ 1168917 w 1393565"/>
              <a:gd name="connsiteY541" fmla="*/ 1635516 h 5053097"/>
              <a:gd name="connsiteX542" fmla="*/ 1173989 w 1393565"/>
              <a:gd name="connsiteY542" fmla="*/ 1649543 h 5053097"/>
              <a:gd name="connsiteX543" fmla="*/ 1170668 w 1393565"/>
              <a:gd name="connsiteY543" fmla="*/ 1659026 h 5053097"/>
              <a:gd name="connsiteX544" fmla="*/ 1168917 w 1393565"/>
              <a:gd name="connsiteY544" fmla="*/ 1635516 h 5053097"/>
              <a:gd name="connsiteX545" fmla="*/ 75138 w 1393565"/>
              <a:gd name="connsiteY545" fmla="*/ 1618332 h 5053097"/>
              <a:gd name="connsiteX546" fmla="*/ 73173 w 1393565"/>
              <a:gd name="connsiteY546" fmla="*/ 1645964 h 5053097"/>
              <a:gd name="connsiteX547" fmla="*/ 69672 w 1393565"/>
              <a:gd name="connsiteY547" fmla="*/ 1644049 h 5053097"/>
              <a:gd name="connsiteX548" fmla="*/ 71673 w 1393565"/>
              <a:gd name="connsiteY548" fmla="*/ 1625843 h 5053097"/>
              <a:gd name="connsiteX549" fmla="*/ 75138 w 1393565"/>
              <a:gd name="connsiteY549" fmla="*/ 1618332 h 5053097"/>
              <a:gd name="connsiteX550" fmla="*/ 238765 w 1393565"/>
              <a:gd name="connsiteY550" fmla="*/ 1556217 h 5053097"/>
              <a:gd name="connsiteX551" fmla="*/ 233550 w 1393565"/>
              <a:gd name="connsiteY551" fmla="*/ 1566040 h 5053097"/>
              <a:gd name="connsiteX552" fmla="*/ 226014 w 1393565"/>
              <a:gd name="connsiteY552" fmla="*/ 1568079 h 5053097"/>
              <a:gd name="connsiteX553" fmla="*/ 238765 w 1393565"/>
              <a:gd name="connsiteY553" fmla="*/ 1556217 h 5053097"/>
              <a:gd name="connsiteX554" fmla="*/ 1194492 w 1393565"/>
              <a:gd name="connsiteY554" fmla="*/ 1551754 h 5053097"/>
              <a:gd name="connsiteX555" fmla="*/ 1196421 w 1393565"/>
              <a:gd name="connsiteY555" fmla="*/ 1556610 h 5053097"/>
              <a:gd name="connsiteX556" fmla="*/ 1189848 w 1393565"/>
              <a:gd name="connsiteY556" fmla="*/ 1561753 h 5053097"/>
              <a:gd name="connsiteX557" fmla="*/ 1181561 w 1393565"/>
              <a:gd name="connsiteY557" fmla="*/ 1566040 h 5053097"/>
              <a:gd name="connsiteX558" fmla="*/ 1179526 w 1393565"/>
              <a:gd name="connsiteY558" fmla="*/ 1564447 h 5053097"/>
              <a:gd name="connsiteX559" fmla="*/ 1185920 w 1393565"/>
              <a:gd name="connsiteY559" fmla="*/ 1555017 h 5053097"/>
              <a:gd name="connsiteX560" fmla="*/ 1194492 w 1393565"/>
              <a:gd name="connsiteY560" fmla="*/ 1551754 h 5053097"/>
              <a:gd name="connsiteX561" fmla="*/ 1168989 w 1393565"/>
              <a:gd name="connsiteY561" fmla="*/ 1446882 h 5053097"/>
              <a:gd name="connsiteX562" fmla="*/ 1168989 w 1393565"/>
              <a:gd name="connsiteY562" fmla="*/ 1465741 h 5053097"/>
              <a:gd name="connsiteX563" fmla="*/ 1165881 w 1393565"/>
              <a:gd name="connsiteY563" fmla="*/ 1461655 h 5053097"/>
              <a:gd name="connsiteX564" fmla="*/ 1168989 w 1393565"/>
              <a:gd name="connsiteY564" fmla="*/ 1446882 h 5053097"/>
              <a:gd name="connsiteX565" fmla="*/ 85425 w 1393565"/>
              <a:gd name="connsiteY565" fmla="*/ 1383445 h 5053097"/>
              <a:gd name="connsiteX566" fmla="*/ 85425 w 1393565"/>
              <a:gd name="connsiteY566" fmla="*/ 1405734 h 5053097"/>
              <a:gd name="connsiteX567" fmla="*/ 82246 w 1393565"/>
              <a:gd name="connsiteY567" fmla="*/ 1398019 h 5053097"/>
              <a:gd name="connsiteX568" fmla="*/ 85425 w 1393565"/>
              <a:gd name="connsiteY568" fmla="*/ 1383445 h 5053097"/>
              <a:gd name="connsiteX569" fmla="*/ 92604 w 1393565"/>
              <a:gd name="connsiteY569" fmla="*/ 1345726 h 5053097"/>
              <a:gd name="connsiteX570" fmla="*/ 95676 w 1393565"/>
              <a:gd name="connsiteY570" fmla="*/ 1348298 h 5053097"/>
              <a:gd name="connsiteX571" fmla="*/ 82031 w 1393565"/>
              <a:gd name="connsiteY571" fmla="*/ 1369383 h 5053097"/>
              <a:gd name="connsiteX572" fmla="*/ 92604 w 1393565"/>
              <a:gd name="connsiteY572" fmla="*/ 1345726 h 5053097"/>
              <a:gd name="connsiteX573" fmla="*/ 1189562 w 1393565"/>
              <a:gd name="connsiteY573" fmla="*/ 1081693 h 5053097"/>
              <a:gd name="connsiteX574" fmla="*/ 1192885 w 1393565"/>
              <a:gd name="connsiteY574" fmla="*/ 1098838 h 5053097"/>
              <a:gd name="connsiteX575" fmla="*/ 1189562 w 1393565"/>
              <a:gd name="connsiteY575" fmla="*/ 1115983 h 5053097"/>
              <a:gd name="connsiteX576" fmla="*/ 1186241 w 1393565"/>
              <a:gd name="connsiteY576" fmla="*/ 1098838 h 5053097"/>
              <a:gd name="connsiteX577" fmla="*/ 1189562 w 1393565"/>
              <a:gd name="connsiteY577" fmla="*/ 1081693 h 5053097"/>
              <a:gd name="connsiteX578" fmla="*/ 48277 w 1393565"/>
              <a:gd name="connsiteY578" fmla="*/ 983967 h 5053097"/>
              <a:gd name="connsiteX579" fmla="*/ 51527 w 1393565"/>
              <a:gd name="connsiteY579" fmla="*/ 994254 h 5053097"/>
              <a:gd name="connsiteX580" fmla="*/ 47384 w 1393565"/>
              <a:gd name="connsiteY580" fmla="*/ 1044003 h 5053097"/>
              <a:gd name="connsiteX581" fmla="*/ 45634 w 1393565"/>
              <a:gd name="connsiteY581" fmla="*/ 1028544 h 5053097"/>
              <a:gd name="connsiteX582" fmla="*/ 47813 w 1393565"/>
              <a:gd name="connsiteY582" fmla="*/ 995968 h 5053097"/>
              <a:gd name="connsiteX583" fmla="*/ 52742 w 1393565"/>
              <a:gd name="connsiteY583" fmla="*/ 941104 h 5053097"/>
              <a:gd name="connsiteX584" fmla="*/ 59671 w 1393565"/>
              <a:gd name="connsiteY584" fmla="*/ 961807 h 5053097"/>
              <a:gd name="connsiteX585" fmla="*/ 51135 w 1393565"/>
              <a:gd name="connsiteY585" fmla="*/ 954820 h 5053097"/>
              <a:gd name="connsiteX586" fmla="*/ 52742 w 1393565"/>
              <a:gd name="connsiteY586" fmla="*/ 941104 h 5053097"/>
              <a:gd name="connsiteX587" fmla="*/ 61422 w 1393565"/>
              <a:gd name="connsiteY587" fmla="*/ 908529 h 5053097"/>
              <a:gd name="connsiteX588" fmla="*/ 64851 w 1393565"/>
              <a:gd name="connsiteY588" fmla="*/ 920730 h 5053097"/>
              <a:gd name="connsiteX589" fmla="*/ 61422 w 1393565"/>
              <a:gd name="connsiteY589" fmla="*/ 930817 h 5053097"/>
              <a:gd name="connsiteX590" fmla="*/ 57992 w 1393565"/>
              <a:gd name="connsiteY590" fmla="*/ 918612 h 5053097"/>
              <a:gd name="connsiteX591" fmla="*/ 61422 w 1393565"/>
              <a:gd name="connsiteY591" fmla="*/ 908529 h 5053097"/>
              <a:gd name="connsiteX592" fmla="*/ 64440 w 1393565"/>
              <a:gd name="connsiteY592" fmla="*/ 874866 h 5053097"/>
              <a:gd name="connsiteX593" fmla="*/ 69815 w 1393565"/>
              <a:gd name="connsiteY593" fmla="*/ 881654 h 5053097"/>
              <a:gd name="connsiteX594" fmla="*/ 66779 w 1393565"/>
              <a:gd name="connsiteY594" fmla="*/ 896081 h 5053097"/>
              <a:gd name="connsiteX595" fmla="*/ 61422 w 1393565"/>
              <a:gd name="connsiteY595" fmla="*/ 888891 h 5053097"/>
              <a:gd name="connsiteX596" fmla="*/ 64440 w 1393565"/>
              <a:gd name="connsiteY596" fmla="*/ 874866 h 5053097"/>
              <a:gd name="connsiteX597" fmla="*/ 20666 w 1393565"/>
              <a:gd name="connsiteY597" fmla="*/ 869088 h 5053097"/>
              <a:gd name="connsiteX598" fmla="*/ 25739 w 1393565"/>
              <a:gd name="connsiteY598" fmla="*/ 1005348 h 5053097"/>
              <a:gd name="connsiteX599" fmla="*/ 23345 w 1393565"/>
              <a:gd name="connsiteY599" fmla="*/ 992254 h 5053097"/>
              <a:gd name="connsiteX600" fmla="*/ 20774 w 1393565"/>
              <a:gd name="connsiteY600" fmla="*/ 923095 h 5053097"/>
              <a:gd name="connsiteX601" fmla="*/ 20666 w 1393565"/>
              <a:gd name="connsiteY601" fmla="*/ 869088 h 5053097"/>
              <a:gd name="connsiteX602" fmla="*/ 19002 w 1393565"/>
              <a:gd name="connsiteY602" fmla="*/ 791145 h 5053097"/>
              <a:gd name="connsiteX603" fmla="*/ 19845 w 1393565"/>
              <a:gd name="connsiteY603" fmla="*/ 815089 h 5053097"/>
              <a:gd name="connsiteX604" fmla="*/ 19024 w 1393565"/>
              <a:gd name="connsiteY604" fmla="*/ 848521 h 5053097"/>
              <a:gd name="connsiteX605" fmla="*/ 16023 w 1393565"/>
              <a:gd name="connsiteY605" fmla="*/ 830519 h 5053097"/>
              <a:gd name="connsiteX606" fmla="*/ 16845 w 1393565"/>
              <a:gd name="connsiteY606" fmla="*/ 797086 h 5053097"/>
              <a:gd name="connsiteX607" fmla="*/ 19002 w 1393565"/>
              <a:gd name="connsiteY607" fmla="*/ 791145 h 5053097"/>
              <a:gd name="connsiteX608" fmla="*/ 1203957 w 1393565"/>
              <a:gd name="connsiteY608" fmla="*/ 560485 h 5053097"/>
              <a:gd name="connsiteX609" fmla="*/ 1200136 w 1393565"/>
              <a:gd name="connsiteY609" fmla="*/ 597365 h 5053097"/>
              <a:gd name="connsiteX610" fmla="*/ 1198742 w 1393565"/>
              <a:gd name="connsiteY610" fmla="*/ 584488 h 5053097"/>
              <a:gd name="connsiteX611" fmla="*/ 1203957 w 1393565"/>
              <a:gd name="connsiteY611" fmla="*/ 560485 h 5053097"/>
              <a:gd name="connsiteX612" fmla="*/ 129091 w 1393565"/>
              <a:gd name="connsiteY612" fmla="*/ 525680 h 5053097"/>
              <a:gd name="connsiteX613" fmla="*/ 127930 w 1393565"/>
              <a:gd name="connsiteY613" fmla="*/ 539911 h 5053097"/>
              <a:gd name="connsiteX614" fmla="*/ 121179 w 1393565"/>
              <a:gd name="connsiteY614" fmla="*/ 601633 h 5053097"/>
              <a:gd name="connsiteX615" fmla="*/ 116643 w 1393565"/>
              <a:gd name="connsiteY615" fmla="*/ 659926 h 5053097"/>
              <a:gd name="connsiteX616" fmla="*/ 116964 w 1393565"/>
              <a:gd name="connsiteY616" fmla="*/ 675357 h 5053097"/>
              <a:gd name="connsiteX617" fmla="*/ 123429 w 1393565"/>
              <a:gd name="connsiteY617" fmla="*/ 656497 h 5053097"/>
              <a:gd name="connsiteX618" fmla="*/ 124572 w 1393565"/>
              <a:gd name="connsiteY618" fmla="*/ 686790 h 5053097"/>
              <a:gd name="connsiteX619" fmla="*/ 117571 w 1393565"/>
              <a:gd name="connsiteY619" fmla="*/ 710279 h 5053097"/>
              <a:gd name="connsiteX620" fmla="*/ 105999 w 1393565"/>
              <a:gd name="connsiteY620" fmla="*/ 768797 h 5053097"/>
              <a:gd name="connsiteX621" fmla="*/ 102570 w 1393565"/>
              <a:gd name="connsiteY621" fmla="*/ 800515 h 5053097"/>
              <a:gd name="connsiteX622" fmla="*/ 99033 w 1393565"/>
              <a:gd name="connsiteY622" fmla="*/ 773941 h 5053097"/>
              <a:gd name="connsiteX623" fmla="*/ 93926 w 1393565"/>
              <a:gd name="connsiteY623" fmla="*/ 753974 h 5053097"/>
              <a:gd name="connsiteX624" fmla="*/ 87032 w 1393565"/>
              <a:gd name="connsiteY624" fmla="*/ 758692 h 5053097"/>
              <a:gd name="connsiteX625" fmla="*/ 102534 w 1393565"/>
              <a:gd name="connsiteY625" fmla="*/ 627351 h 5053097"/>
              <a:gd name="connsiteX626" fmla="*/ 106106 w 1393565"/>
              <a:gd name="connsiteY626" fmla="*/ 635923 h 5053097"/>
              <a:gd name="connsiteX627" fmla="*/ 114714 w 1393565"/>
              <a:gd name="connsiteY627" fmla="*/ 599919 h 5053097"/>
              <a:gd name="connsiteX628" fmla="*/ 126287 w 1393565"/>
              <a:gd name="connsiteY628" fmla="*/ 534768 h 5053097"/>
              <a:gd name="connsiteX629" fmla="*/ 129091 w 1393565"/>
              <a:gd name="connsiteY629" fmla="*/ 525680 h 5053097"/>
              <a:gd name="connsiteX630" fmla="*/ 132252 w 1393565"/>
              <a:gd name="connsiteY630" fmla="*/ 508193 h 5053097"/>
              <a:gd name="connsiteX631" fmla="*/ 132252 w 1393565"/>
              <a:gd name="connsiteY631" fmla="*/ 516766 h 5053097"/>
              <a:gd name="connsiteX632" fmla="*/ 130537 w 1393565"/>
              <a:gd name="connsiteY632" fmla="*/ 512479 h 5053097"/>
              <a:gd name="connsiteX633" fmla="*/ 132252 w 1393565"/>
              <a:gd name="connsiteY633" fmla="*/ 508193 h 5053097"/>
              <a:gd name="connsiteX634" fmla="*/ 1132810 w 1393565"/>
              <a:gd name="connsiteY634" fmla="*/ 384937 h 5053097"/>
              <a:gd name="connsiteX635" fmla="*/ 1133770 w 1393565"/>
              <a:gd name="connsiteY635" fmla="*/ 386464 h 5053097"/>
              <a:gd name="connsiteX636" fmla="*/ 1133770 w 1393565"/>
              <a:gd name="connsiteY636" fmla="*/ 412181 h 5053097"/>
              <a:gd name="connsiteX637" fmla="*/ 1132413 w 1393565"/>
              <a:gd name="connsiteY637" fmla="*/ 399322 h 5053097"/>
              <a:gd name="connsiteX638" fmla="*/ 1132810 w 1393565"/>
              <a:gd name="connsiteY638" fmla="*/ 384937 h 5053097"/>
              <a:gd name="connsiteX639" fmla="*/ 154826 w 1393565"/>
              <a:gd name="connsiteY639" fmla="*/ 303310 h 5053097"/>
              <a:gd name="connsiteX640" fmla="*/ 158327 w 1393565"/>
              <a:gd name="connsiteY640" fmla="*/ 305053 h 5053097"/>
              <a:gd name="connsiteX641" fmla="*/ 170578 w 1393565"/>
              <a:gd name="connsiteY641" fmla="*/ 349480 h 5053097"/>
              <a:gd name="connsiteX642" fmla="*/ 162970 w 1393565"/>
              <a:gd name="connsiteY642" fmla="*/ 333989 h 5053097"/>
              <a:gd name="connsiteX643" fmla="*/ 154826 w 1393565"/>
              <a:gd name="connsiteY643" fmla="*/ 303310 h 5053097"/>
              <a:gd name="connsiteX644" fmla="*/ 1034722 w 1393565"/>
              <a:gd name="connsiteY644" fmla="*/ 245017 h 5053097"/>
              <a:gd name="connsiteX645" fmla="*/ 1042687 w 1393565"/>
              <a:gd name="connsiteY645" fmla="*/ 266374 h 5053097"/>
              <a:gd name="connsiteX646" fmla="*/ 1035686 w 1393565"/>
              <a:gd name="connsiteY646" fmla="*/ 258480 h 5053097"/>
              <a:gd name="connsiteX647" fmla="*/ 1034722 w 1393565"/>
              <a:gd name="connsiteY647" fmla="*/ 245017 h 5053097"/>
              <a:gd name="connsiteX648" fmla="*/ 1190549 w 1393565"/>
              <a:gd name="connsiteY648" fmla="*/ 232227 h 5053097"/>
              <a:gd name="connsiteX649" fmla="*/ 1192634 w 1393565"/>
              <a:gd name="connsiteY649" fmla="*/ 233419 h 5053097"/>
              <a:gd name="connsiteX650" fmla="*/ 1195349 w 1393565"/>
              <a:gd name="connsiteY650" fmla="*/ 278082 h 5053097"/>
              <a:gd name="connsiteX651" fmla="*/ 1192956 w 1393565"/>
              <a:gd name="connsiteY651" fmla="*/ 272164 h 5053097"/>
              <a:gd name="connsiteX652" fmla="*/ 1191170 w 1393565"/>
              <a:gd name="connsiteY652" fmla="*/ 245017 h 5053097"/>
              <a:gd name="connsiteX653" fmla="*/ 1190549 w 1393565"/>
              <a:gd name="connsiteY653" fmla="*/ 232227 h 5053097"/>
              <a:gd name="connsiteX654" fmla="*/ 882203 w 1393565"/>
              <a:gd name="connsiteY654" fmla="*/ 193727 h 5053097"/>
              <a:gd name="connsiteX655" fmla="*/ 883310 w 1393565"/>
              <a:gd name="connsiteY655" fmla="*/ 194440 h 5053097"/>
              <a:gd name="connsiteX656" fmla="*/ 883310 w 1393565"/>
              <a:gd name="connsiteY656" fmla="*/ 206441 h 5053097"/>
              <a:gd name="connsiteX657" fmla="*/ 881738 w 1393565"/>
              <a:gd name="connsiteY657" fmla="*/ 200440 h 5053097"/>
              <a:gd name="connsiteX658" fmla="*/ 882203 w 1393565"/>
              <a:gd name="connsiteY658" fmla="*/ 193727 h 5053097"/>
              <a:gd name="connsiteX659" fmla="*/ 1114232 w 1393565"/>
              <a:gd name="connsiteY659" fmla="*/ 174723 h 5053097"/>
              <a:gd name="connsiteX660" fmla="*/ 1119696 w 1393565"/>
              <a:gd name="connsiteY660" fmla="*/ 194440 h 5053097"/>
              <a:gd name="connsiteX661" fmla="*/ 1129769 w 1393565"/>
              <a:gd name="connsiteY661" fmla="*/ 196215 h 5053097"/>
              <a:gd name="connsiteX662" fmla="*/ 1136377 w 1393565"/>
              <a:gd name="connsiteY662" fmla="*/ 199294 h 5053097"/>
              <a:gd name="connsiteX663" fmla="*/ 1141235 w 1393565"/>
              <a:gd name="connsiteY663" fmla="*/ 209870 h 5053097"/>
              <a:gd name="connsiteX664" fmla="*/ 1144735 w 1393565"/>
              <a:gd name="connsiteY664" fmla="*/ 203869 h 5053097"/>
              <a:gd name="connsiteX665" fmla="*/ 1153665 w 1393565"/>
              <a:gd name="connsiteY665" fmla="*/ 231301 h 5053097"/>
              <a:gd name="connsiteX666" fmla="*/ 1162345 w 1393565"/>
              <a:gd name="connsiteY666" fmla="*/ 262162 h 5053097"/>
              <a:gd name="connsiteX667" fmla="*/ 1173418 w 1393565"/>
              <a:gd name="connsiteY667" fmla="*/ 385535 h 5053097"/>
              <a:gd name="connsiteX668" fmla="*/ 1163845 w 1393565"/>
              <a:gd name="connsiteY668" fmla="*/ 389035 h 5053097"/>
              <a:gd name="connsiteX669" fmla="*/ 1154201 w 1393565"/>
              <a:gd name="connsiteY669" fmla="*/ 391607 h 5053097"/>
              <a:gd name="connsiteX670" fmla="*/ 1152237 w 1393565"/>
              <a:gd name="connsiteY670" fmla="*/ 395893 h 5053097"/>
              <a:gd name="connsiteX671" fmla="*/ 1146914 w 1393565"/>
              <a:gd name="connsiteY671" fmla="*/ 366747 h 5053097"/>
              <a:gd name="connsiteX672" fmla="*/ 1134984 w 1393565"/>
              <a:gd name="connsiteY672" fmla="*/ 319255 h 5053097"/>
              <a:gd name="connsiteX673" fmla="*/ 1116089 w 1393565"/>
              <a:gd name="connsiteY673" fmla="*/ 210574 h 5053097"/>
              <a:gd name="connsiteX674" fmla="*/ 785619 w 1393565"/>
              <a:gd name="connsiteY674" fmla="*/ 164786 h 5053097"/>
              <a:gd name="connsiteX675" fmla="*/ 786655 w 1393565"/>
              <a:gd name="connsiteY675" fmla="*/ 188439 h 5053097"/>
              <a:gd name="connsiteX676" fmla="*/ 781904 w 1393565"/>
              <a:gd name="connsiteY676" fmla="*/ 199690 h 5053097"/>
              <a:gd name="connsiteX677" fmla="*/ 776368 w 1393565"/>
              <a:gd name="connsiteY677" fmla="*/ 188914 h 5053097"/>
              <a:gd name="connsiteX678" fmla="*/ 771225 w 1393565"/>
              <a:gd name="connsiteY678" fmla="*/ 181838 h 5053097"/>
              <a:gd name="connsiteX679" fmla="*/ 777225 w 1393565"/>
              <a:gd name="connsiteY679" fmla="*/ 170579 h 5053097"/>
              <a:gd name="connsiteX680" fmla="*/ 785619 w 1393565"/>
              <a:gd name="connsiteY680" fmla="*/ 164786 h 5053097"/>
              <a:gd name="connsiteX681" fmla="*/ 1036780 w 1393565"/>
              <a:gd name="connsiteY681" fmla="*/ 123850 h 5053097"/>
              <a:gd name="connsiteX682" fmla="*/ 1037758 w 1393565"/>
              <a:gd name="connsiteY682" fmla="*/ 125935 h 5053097"/>
              <a:gd name="connsiteX683" fmla="*/ 1037722 w 1393565"/>
              <a:gd name="connsiteY683" fmla="*/ 149938 h 5053097"/>
              <a:gd name="connsiteX684" fmla="*/ 1036365 w 1393565"/>
              <a:gd name="connsiteY684" fmla="*/ 137004 h 5053097"/>
              <a:gd name="connsiteX685" fmla="*/ 1036780 w 1393565"/>
              <a:gd name="connsiteY685" fmla="*/ 123850 h 5053097"/>
              <a:gd name="connsiteX686" fmla="*/ 338908 w 1393565"/>
              <a:gd name="connsiteY686" fmla="*/ 118430 h 5053097"/>
              <a:gd name="connsiteX687" fmla="*/ 342528 w 1393565"/>
              <a:gd name="connsiteY687" fmla="*/ 124145 h 5053097"/>
              <a:gd name="connsiteX688" fmla="*/ 324204 w 1393565"/>
              <a:gd name="connsiteY688" fmla="*/ 143194 h 5053097"/>
              <a:gd name="connsiteX689" fmla="*/ 328884 w 1393565"/>
              <a:gd name="connsiteY689" fmla="*/ 125002 h 5053097"/>
              <a:gd name="connsiteX690" fmla="*/ 338908 w 1393565"/>
              <a:gd name="connsiteY690" fmla="*/ 118430 h 5053097"/>
              <a:gd name="connsiteX691" fmla="*/ 380318 w 1393565"/>
              <a:gd name="connsiteY691" fmla="*/ 106143 h 5053097"/>
              <a:gd name="connsiteX692" fmla="*/ 378354 w 1393565"/>
              <a:gd name="connsiteY692" fmla="*/ 119859 h 5053097"/>
              <a:gd name="connsiteX693" fmla="*/ 370174 w 1393565"/>
              <a:gd name="connsiteY693" fmla="*/ 133403 h 5053097"/>
              <a:gd name="connsiteX694" fmla="*/ 375318 w 1393565"/>
              <a:gd name="connsiteY694" fmla="*/ 116430 h 5053097"/>
              <a:gd name="connsiteX695" fmla="*/ 603239 w 1393565"/>
              <a:gd name="connsiteY695" fmla="*/ 97570 h 5053097"/>
              <a:gd name="connsiteX696" fmla="*/ 599453 w 1393565"/>
              <a:gd name="connsiteY696" fmla="*/ 149005 h 5053097"/>
              <a:gd name="connsiteX697" fmla="*/ 596453 w 1393565"/>
              <a:gd name="connsiteY697" fmla="*/ 136575 h 5053097"/>
              <a:gd name="connsiteX698" fmla="*/ 603239 w 1393565"/>
              <a:gd name="connsiteY698" fmla="*/ 97570 h 5053097"/>
              <a:gd name="connsiteX699" fmla="*/ 420502 w 1393565"/>
              <a:gd name="connsiteY699" fmla="*/ 95481 h 5053097"/>
              <a:gd name="connsiteX700" fmla="*/ 414787 w 1393565"/>
              <a:gd name="connsiteY700" fmla="*/ 135289 h 5053097"/>
              <a:gd name="connsiteX701" fmla="*/ 415680 w 1393565"/>
              <a:gd name="connsiteY701" fmla="*/ 114630 h 5053097"/>
              <a:gd name="connsiteX702" fmla="*/ 420502 w 1393565"/>
              <a:gd name="connsiteY702" fmla="*/ 95481 h 5053097"/>
              <a:gd name="connsiteX703" fmla="*/ 787512 w 1393565"/>
              <a:gd name="connsiteY703" fmla="*/ 75282 h 5053097"/>
              <a:gd name="connsiteX704" fmla="*/ 787548 w 1393565"/>
              <a:gd name="connsiteY704" fmla="*/ 90712 h 5053097"/>
              <a:gd name="connsiteX705" fmla="*/ 784940 w 1393565"/>
              <a:gd name="connsiteY705" fmla="*/ 116430 h 5053097"/>
              <a:gd name="connsiteX706" fmla="*/ 782333 w 1393565"/>
              <a:gd name="connsiteY706" fmla="*/ 126717 h 5053097"/>
              <a:gd name="connsiteX707" fmla="*/ 782190 w 1393565"/>
              <a:gd name="connsiteY707" fmla="*/ 116430 h 5053097"/>
              <a:gd name="connsiteX708" fmla="*/ 782154 w 1393565"/>
              <a:gd name="connsiteY708" fmla="*/ 116430 h 5053097"/>
              <a:gd name="connsiteX709" fmla="*/ 784762 w 1393565"/>
              <a:gd name="connsiteY709" fmla="*/ 90712 h 5053097"/>
              <a:gd name="connsiteX710" fmla="*/ 879024 w 1393565"/>
              <a:gd name="connsiteY710" fmla="*/ 60614 h 5053097"/>
              <a:gd name="connsiteX711" fmla="*/ 879988 w 1393565"/>
              <a:gd name="connsiteY711" fmla="*/ 62484 h 5053097"/>
              <a:gd name="connsiteX712" fmla="*/ 879952 w 1393565"/>
              <a:gd name="connsiteY712" fmla="*/ 83058 h 5053097"/>
              <a:gd name="connsiteX713" fmla="*/ 878595 w 1393565"/>
              <a:gd name="connsiteY713" fmla="*/ 71853 h 5053097"/>
              <a:gd name="connsiteX714" fmla="*/ 879024 w 1393565"/>
              <a:gd name="connsiteY714" fmla="*/ 60614 h 5053097"/>
              <a:gd name="connsiteX715" fmla="*/ 766545 w 1393565"/>
              <a:gd name="connsiteY715" fmla="*/ 46421 h 5053097"/>
              <a:gd name="connsiteX716" fmla="*/ 764224 w 1393565"/>
              <a:gd name="connsiteY716" fmla="*/ 80425 h 5053097"/>
              <a:gd name="connsiteX717" fmla="*/ 763045 w 1393565"/>
              <a:gd name="connsiteY717" fmla="*/ 66709 h 5053097"/>
              <a:gd name="connsiteX718" fmla="*/ 766545 w 1393565"/>
              <a:gd name="connsiteY718" fmla="*/ 46421 h 5053097"/>
              <a:gd name="connsiteX719" fmla="*/ 660644 w 1393565"/>
              <a:gd name="connsiteY719" fmla="*/ 40858 h 5053097"/>
              <a:gd name="connsiteX720" fmla="*/ 661211 w 1393565"/>
              <a:gd name="connsiteY720" fmla="*/ 47850 h 5053097"/>
              <a:gd name="connsiteX721" fmla="*/ 658067 w 1393565"/>
              <a:gd name="connsiteY721" fmla="*/ 64995 h 5053097"/>
              <a:gd name="connsiteX722" fmla="*/ 654924 w 1393565"/>
              <a:gd name="connsiteY722" fmla="*/ 59851 h 5053097"/>
              <a:gd name="connsiteX723" fmla="*/ 658067 w 1393565"/>
              <a:gd name="connsiteY723" fmla="*/ 42706 h 5053097"/>
              <a:gd name="connsiteX724" fmla="*/ 660644 w 1393565"/>
              <a:gd name="connsiteY724" fmla="*/ 40858 h 5053097"/>
              <a:gd name="connsiteX725" fmla="*/ 692143 w 1393565"/>
              <a:gd name="connsiteY725" fmla="*/ 34134 h 5053097"/>
              <a:gd name="connsiteX726" fmla="*/ 690393 w 1393565"/>
              <a:gd name="connsiteY726" fmla="*/ 57862 h 5053097"/>
              <a:gd name="connsiteX727" fmla="*/ 685428 w 1393565"/>
              <a:gd name="connsiteY727" fmla="*/ 87008 h 5053097"/>
              <a:gd name="connsiteX728" fmla="*/ 682392 w 1393565"/>
              <a:gd name="connsiteY728" fmla="*/ 87283 h 5053097"/>
              <a:gd name="connsiteX729" fmla="*/ 687321 w 1393565"/>
              <a:gd name="connsiteY729" fmla="*/ 58137 h 5053097"/>
              <a:gd name="connsiteX730" fmla="*/ 417359 w 1393565"/>
              <a:gd name="connsiteY730" fmla="*/ 28990 h 5053097"/>
              <a:gd name="connsiteX731" fmla="*/ 413680 w 1393565"/>
              <a:gd name="connsiteY731" fmla="*/ 55276 h 5053097"/>
              <a:gd name="connsiteX732" fmla="*/ 412287 w 1393565"/>
              <a:gd name="connsiteY732" fmla="*/ 49243 h 5053097"/>
              <a:gd name="connsiteX733" fmla="*/ 414573 w 1393565"/>
              <a:gd name="connsiteY733" fmla="*/ 34991 h 5053097"/>
              <a:gd name="connsiteX734" fmla="*/ 417359 w 1393565"/>
              <a:gd name="connsiteY734" fmla="*/ 28990 h 5053097"/>
              <a:gd name="connsiteX735" fmla="*/ 530444 w 1393565"/>
              <a:gd name="connsiteY735" fmla="*/ 23847 h 5053097"/>
              <a:gd name="connsiteX736" fmla="*/ 528658 w 1393565"/>
              <a:gd name="connsiteY736" fmla="*/ 47850 h 5053097"/>
              <a:gd name="connsiteX737" fmla="*/ 519336 w 1393565"/>
              <a:gd name="connsiteY737" fmla="*/ 73517 h 5053097"/>
              <a:gd name="connsiteX738" fmla="*/ 523836 w 1393565"/>
              <a:gd name="connsiteY738" fmla="*/ 44421 h 5053097"/>
              <a:gd name="connsiteX739" fmla="*/ 744757 w 1393565"/>
              <a:gd name="connsiteY739" fmla="*/ 22132 h 5053097"/>
              <a:gd name="connsiteX740" fmla="*/ 739221 w 1393565"/>
              <a:gd name="connsiteY740" fmla="*/ 78711 h 5053097"/>
              <a:gd name="connsiteX741" fmla="*/ 730148 w 1393565"/>
              <a:gd name="connsiteY741" fmla="*/ 126717 h 5053097"/>
              <a:gd name="connsiteX742" fmla="*/ 723183 w 1393565"/>
              <a:gd name="connsiteY742" fmla="*/ 176244 h 5053097"/>
              <a:gd name="connsiteX743" fmla="*/ 721540 w 1393565"/>
              <a:gd name="connsiteY743" fmla="*/ 189578 h 5053097"/>
              <a:gd name="connsiteX744" fmla="*/ 730112 w 1393565"/>
              <a:gd name="connsiteY744" fmla="*/ 167922 h 5053097"/>
              <a:gd name="connsiteX745" fmla="*/ 736542 w 1393565"/>
              <a:gd name="connsiteY745" fmla="*/ 152434 h 5053097"/>
              <a:gd name="connsiteX746" fmla="*/ 737934 w 1393565"/>
              <a:gd name="connsiteY746" fmla="*/ 167008 h 5053097"/>
              <a:gd name="connsiteX747" fmla="*/ 737041 w 1393565"/>
              <a:gd name="connsiteY747" fmla="*/ 181581 h 5053097"/>
              <a:gd name="connsiteX748" fmla="*/ 742507 w 1393565"/>
              <a:gd name="connsiteY748" fmla="*/ 166779 h 5053097"/>
              <a:gd name="connsiteX749" fmla="*/ 752722 w 1393565"/>
              <a:gd name="connsiteY749" fmla="*/ 153799 h 5053097"/>
              <a:gd name="connsiteX750" fmla="*/ 760223 w 1393565"/>
              <a:gd name="connsiteY750" fmla="*/ 119698 h 5053097"/>
              <a:gd name="connsiteX751" fmla="*/ 761473 w 1393565"/>
              <a:gd name="connsiteY751" fmla="*/ 100999 h 5053097"/>
              <a:gd name="connsiteX752" fmla="*/ 764974 w 1393565"/>
              <a:gd name="connsiteY752" fmla="*/ 156021 h 5053097"/>
              <a:gd name="connsiteX753" fmla="*/ 763938 w 1393565"/>
              <a:gd name="connsiteY753" fmla="*/ 223000 h 5053097"/>
              <a:gd name="connsiteX754" fmla="*/ 769653 w 1393565"/>
              <a:gd name="connsiteY754" fmla="*/ 209941 h 5053097"/>
              <a:gd name="connsiteX755" fmla="*/ 772367 w 1393565"/>
              <a:gd name="connsiteY755" fmla="*/ 198726 h 5053097"/>
              <a:gd name="connsiteX756" fmla="*/ 773796 w 1393565"/>
              <a:gd name="connsiteY756" fmla="*/ 208677 h 5053097"/>
              <a:gd name="connsiteX757" fmla="*/ 780011 w 1393565"/>
              <a:gd name="connsiteY757" fmla="*/ 223422 h 5053097"/>
              <a:gd name="connsiteX758" fmla="*/ 788262 w 1393565"/>
              <a:gd name="connsiteY758" fmla="*/ 234041 h 5053097"/>
              <a:gd name="connsiteX759" fmla="*/ 795120 w 1393565"/>
              <a:gd name="connsiteY759" fmla="*/ 234730 h 5053097"/>
              <a:gd name="connsiteX760" fmla="*/ 798871 w 1393565"/>
              <a:gd name="connsiteY760" fmla="*/ 219300 h 5053097"/>
              <a:gd name="connsiteX761" fmla="*/ 802407 w 1393565"/>
              <a:gd name="connsiteY761" fmla="*/ 202155 h 5053097"/>
              <a:gd name="connsiteX762" fmla="*/ 803943 w 1393565"/>
              <a:gd name="connsiteY762" fmla="*/ 212442 h 5053097"/>
              <a:gd name="connsiteX763" fmla="*/ 800478 w 1393565"/>
              <a:gd name="connsiteY763" fmla="*/ 253590 h 5053097"/>
              <a:gd name="connsiteX764" fmla="*/ 803657 w 1393565"/>
              <a:gd name="connsiteY764" fmla="*/ 266792 h 5053097"/>
              <a:gd name="connsiteX765" fmla="*/ 811015 w 1393565"/>
              <a:gd name="connsiteY765" fmla="*/ 232501 h 5053097"/>
              <a:gd name="connsiteX766" fmla="*/ 822517 w 1393565"/>
              <a:gd name="connsiteY766" fmla="*/ 200440 h 5053097"/>
              <a:gd name="connsiteX767" fmla="*/ 823517 w 1393565"/>
              <a:gd name="connsiteY767" fmla="*/ 227015 h 5053097"/>
              <a:gd name="connsiteX768" fmla="*/ 825374 w 1393565"/>
              <a:gd name="connsiteY768" fmla="*/ 262162 h 5053097"/>
              <a:gd name="connsiteX769" fmla="*/ 834661 w 1393565"/>
              <a:gd name="connsiteY769" fmla="*/ 257019 h 5053097"/>
              <a:gd name="connsiteX770" fmla="*/ 842341 w 1393565"/>
              <a:gd name="connsiteY770" fmla="*/ 227222 h 5053097"/>
              <a:gd name="connsiteX771" fmla="*/ 848806 w 1393565"/>
              <a:gd name="connsiteY771" fmla="*/ 209327 h 5053097"/>
              <a:gd name="connsiteX772" fmla="*/ 853556 w 1393565"/>
              <a:gd name="connsiteY772" fmla="*/ 260555 h 5053097"/>
              <a:gd name="connsiteX773" fmla="*/ 861200 w 1393565"/>
              <a:gd name="connsiteY773" fmla="*/ 289348 h 5053097"/>
              <a:gd name="connsiteX774" fmla="*/ 866808 w 1393565"/>
              <a:gd name="connsiteY774" fmla="*/ 261230 h 5053097"/>
              <a:gd name="connsiteX775" fmla="*/ 870701 w 1393565"/>
              <a:gd name="connsiteY775" fmla="*/ 261369 h 5053097"/>
              <a:gd name="connsiteX776" fmla="*/ 875523 w 1393565"/>
              <a:gd name="connsiteY776" fmla="*/ 263516 h 5053097"/>
              <a:gd name="connsiteX777" fmla="*/ 882810 w 1393565"/>
              <a:gd name="connsiteY777" fmla="*/ 284247 h 5053097"/>
              <a:gd name="connsiteX778" fmla="*/ 887953 w 1393565"/>
              <a:gd name="connsiteY778" fmla="*/ 308525 h 5053097"/>
              <a:gd name="connsiteX779" fmla="*/ 899991 w 1393565"/>
              <a:gd name="connsiteY779" fmla="*/ 245800 h 5053097"/>
              <a:gd name="connsiteX780" fmla="*/ 905420 w 1393565"/>
              <a:gd name="connsiteY780" fmla="*/ 212163 h 5053097"/>
              <a:gd name="connsiteX781" fmla="*/ 908491 w 1393565"/>
              <a:gd name="connsiteY781" fmla="*/ 213095 h 5053097"/>
              <a:gd name="connsiteX782" fmla="*/ 911814 w 1393565"/>
              <a:gd name="connsiteY782" fmla="*/ 265591 h 5053097"/>
              <a:gd name="connsiteX783" fmla="*/ 929244 w 1393565"/>
              <a:gd name="connsiteY783" fmla="*/ 305053 h 5053097"/>
              <a:gd name="connsiteX784" fmla="*/ 936460 w 1393565"/>
              <a:gd name="connsiteY784" fmla="*/ 282736 h 5053097"/>
              <a:gd name="connsiteX785" fmla="*/ 939388 w 1393565"/>
              <a:gd name="connsiteY785" fmla="*/ 275021 h 5053097"/>
              <a:gd name="connsiteX786" fmla="*/ 944532 w 1393565"/>
              <a:gd name="connsiteY786" fmla="*/ 273960 h 5053097"/>
              <a:gd name="connsiteX787" fmla="*/ 949783 w 1393565"/>
              <a:gd name="connsiteY787" fmla="*/ 265388 h 5053097"/>
              <a:gd name="connsiteX788" fmla="*/ 957962 w 1393565"/>
              <a:gd name="connsiteY788" fmla="*/ 266795 h 5053097"/>
              <a:gd name="connsiteX789" fmla="*/ 964285 w 1393565"/>
              <a:gd name="connsiteY789" fmla="*/ 293370 h 5053097"/>
              <a:gd name="connsiteX790" fmla="*/ 973678 w 1393565"/>
              <a:gd name="connsiteY790" fmla="*/ 302453 h 5053097"/>
              <a:gd name="connsiteX791" fmla="*/ 985501 w 1393565"/>
              <a:gd name="connsiteY791" fmla="*/ 273307 h 5053097"/>
              <a:gd name="connsiteX792" fmla="*/ 997574 w 1393565"/>
              <a:gd name="connsiteY792" fmla="*/ 250732 h 5053097"/>
              <a:gd name="connsiteX793" fmla="*/ 1006540 w 1393565"/>
              <a:gd name="connsiteY793" fmla="*/ 235330 h 5053097"/>
              <a:gd name="connsiteX794" fmla="*/ 1010397 w 1393565"/>
              <a:gd name="connsiteY794" fmla="*/ 215871 h 5053097"/>
              <a:gd name="connsiteX795" fmla="*/ 1010826 w 1393565"/>
              <a:gd name="connsiteY795" fmla="*/ 230415 h 5053097"/>
              <a:gd name="connsiteX796" fmla="*/ 1018148 w 1393565"/>
              <a:gd name="connsiteY796" fmla="*/ 249246 h 5053097"/>
              <a:gd name="connsiteX797" fmla="*/ 1022756 w 1393565"/>
              <a:gd name="connsiteY797" fmla="*/ 295567 h 5053097"/>
              <a:gd name="connsiteX798" fmla="*/ 1025792 w 1393565"/>
              <a:gd name="connsiteY798" fmla="*/ 337600 h 5053097"/>
              <a:gd name="connsiteX799" fmla="*/ 1033400 w 1393565"/>
              <a:gd name="connsiteY799" fmla="*/ 318794 h 5053097"/>
              <a:gd name="connsiteX800" fmla="*/ 1040973 w 1393565"/>
              <a:gd name="connsiteY800" fmla="*/ 326445 h 5053097"/>
              <a:gd name="connsiteX801" fmla="*/ 1044973 w 1393565"/>
              <a:gd name="connsiteY801" fmla="*/ 364468 h 5053097"/>
              <a:gd name="connsiteX802" fmla="*/ 1051081 w 1393565"/>
              <a:gd name="connsiteY802" fmla="*/ 370940 h 5053097"/>
              <a:gd name="connsiteX803" fmla="*/ 1059403 w 1393565"/>
              <a:gd name="connsiteY803" fmla="*/ 260334 h 5053097"/>
              <a:gd name="connsiteX804" fmla="*/ 1067869 w 1393565"/>
              <a:gd name="connsiteY804" fmla="*/ 149563 h 5053097"/>
              <a:gd name="connsiteX805" fmla="*/ 1069619 w 1393565"/>
              <a:gd name="connsiteY805" fmla="*/ 185296 h 5053097"/>
              <a:gd name="connsiteX806" fmla="*/ 1072691 w 1393565"/>
              <a:gd name="connsiteY806" fmla="*/ 227512 h 5053097"/>
              <a:gd name="connsiteX807" fmla="*/ 1088586 w 1393565"/>
              <a:gd name="connsiteY807" fmla="*/ 162757 h 5053097"/>
              <a:gd name="connsiteX808" fmla="*/ 1095444 w 1393565"/>
              <a:gd name="connsiteY808" fmla="*/ 128835 h 5053097"/>
              <a:gd name="connsiteX809" fmla="*/ 1105052 w 1393565"/>
              <a:gd name="connsiteY809" fmla="*/ 361064 h 5053097"/>
              <a:gd name="connsiteX810" fmla="*/ 1096551 w 1393565"/>
              <a:gd name="connsiteY810" fmla="*/ 377891 h 5053097"/>
              <a:gd name="connsiteX811" fmla="*/ 1096122 w 1393565"/>
              <a:gd name="connsiteY811" fmla="*/ 353031 h 5053097"/>
              <a:gd name="connsiteX812" fmla="*/ 1092157 w 1393565"/>
              <a:gd name="connsiteY812" fmla="*/ 373605 h 5053097"/>
              <a:gd name="connsiteX813" fmla="*/ 1083299 w 1393565"/>
              <a:gd name="connsiteY813" fmla="*/ 359407 h 5053097"/>
              <a:gd name="connsiteX814" fmla="*/ 1071655 w 1393565"/>
              <a:gd name="connsiteY814" fmla="*/ 436959 h 5053097"/>
              <a:gd name="connsiteX815" fmla="*/ 1084228 w 1393565"/>
              <a:gd name="connsiteY815" fmla="*/ 444064 h 5053097"/>
              <a:gd name="connsiteX816" fmla="*/ 1091015 w 1393565"/>
              <a:gd name="connsiteY816" fmla="*/ 437041 h 5053097"/>
              <a:gd name="connsiteX817" fmla="*/ 1099658 w 1393565"/>
              <a:gd name="connsiteY817" fmla="*/ 429326 h 5053097"/>
              <a:gd name="connsiteX818" fmla="*/ 1103623 w 1393565"/>
              <a:gd name="connsiteY818" fmla="*/ 428669 h 5053097"/>
              <a:gd name="connsiteX819" fmla="*/ 1108910 w 1393565"/>
              <a:gd name="connsiteY819" fmla="*/ 442385 h 5053097"/>
              <a:gd name="connsiteX820" fmla="*/ 1114160 w 1393565"/>
              <a:gd name="connsiteY820" fmla="*/ 442185 h 5053097"/>
              <a:gd name="connsiteX821" fmla="*/ 1119268 w 1393565"/>
              <a:gd name="connsiteY821" fmla="*/ 441813 h 5053097"/>
              <a:gd name="connsiteX822" fmla="*/ 1125483 w 1393565"/>
              <a:gd name="connsiteY822" fmla="*/ 452100 h 5053097"/>
              <a:gd name="connsiteX823" fmla="*/ 1132377 w 1393565"/>
              <a:gd name="connsiteY823" fmla="*/ 451264 h 5053097"/>
              <a:gd name="connsiteX824" fmla="*/ 1141342 w 1393565"/>
              <a:gd name="connsiteY824" fmla="*/ 454694 h 5053097"/>
              <a:gd name="connsiteX825" fmla="*/ 1172382 w 1393565"/>
              <a:gd name="connsiteY825" fmla="*/ 645907 h 5053097"/>
              <a:gd name="connsiteX826" fmla="*/ 1167488 w 1393565"/>
              <a:gd name="connsiteY826" fmla="*/ 678482 h 5053097"/>
              <a:gd name="connsiteX827" fmla="*/ 1158845 w 1393565"/>
              <a:gd name="connsiteY827" fmla="*/ 733650 h 5053097"/>
              <a:gd name="connsiteX828" fmla="*/ 1150236 w 1393565"/>
              <a:gd name="connsiteY828" fmla="*/ 930335 h 5053097"/>
              <a:gd name="connsiteX829" fmla="*/ 1169060 w 1393565"/>
              <a:gd name="connsiteY829" fmla="*/ 917244 h 5053097"/>
              <a:gd name="connsiteX830" fmla="*/ 1195349 w 1393565"/>
              <a:gd name="connsiteY830" fmla="*/ 898385 h 5053097"/>
              <a:gd name="connsiteX831" fmla="*/ 1207172 w 1393565"/>
              <a:gd name="connsiteY831" fmla="*/ 874239 h 5053097"/>
              <a:gd name="connsiteX832" fmla="*/ 1209744 w 1393565"/>
              <a:gd name="connsiteY832" fmla="*/ 794229 h 5053097"/>
              <a:gd name="connsiteX833" fmla="*/ 1203135 w 1393565"/>
              <a:gd name="connsiteY833" fmla="*/ 710676 h 5053097"/>
              <a:gd name="connsiteX834" fmla="*/ 1205458 w 1393565"/>
              <a:gd name="connsiteY834" fmla="*/ 692830 h 5053097"/>
              <a:gd name="connsiteX835" fmla="*/ 1220245 w 1393565"/>
              <a:gd name="connsiteY835" fmla="*/ 1129699 h 5053097"/>
              <a:gd name="connsiteX836" fmla="*/ 1217816 w 1393565"/>
              <a:gd name="connsiteY836" fmla="*/ 1361639 h 5053097"/>
              <a:gd name="connsiteX837" fmla="*/ 1214387 w 1393565"/>
              <a:gd name="connsiteY837" fmla="*/ 1306775 h 5053097"/>
              <a:gd name="connsiteX838" fmla="*/ 1199421 w 1393565"/>
              <a:gd name="connsiteY838" fmla="*/ 1028830 h 5053097"/>
              <a:gd name="connsiteX839" fmla="*/ 1196421 w 1393565"/>
              <a:gd name="connsiteY839" fmla="*/ 1036459 h 5053097"/>
              <a:gd name="connsiteX840" fmla="*/ 1192634 w 1393565"/>
              <a:gd name="connsiteY840" fmla="*/ 1055787 h 5053097"/>
              <a:gd name="connsiteX841" fmla="*/ 1181597 w 1393565"/>
              <a:gd name="connsiteY841" fmla="*/ 1036373 h 5053097"/>
              <a:gd name="connsiteX842" fmla="*/ 1187169 w 1393565"/>
              <a:gd name="connsiteY842" fmla="*/ 1017346 h 5053097"/>
              <a:gd name="connsiteX843" fmla="*/ 1189134 w 1393565"/>
              <a:gd name="connsiteY843" fmla="*/ 995111 h 5053097"/>
              <a:gd name="connsiteX844" fmla="*/ 1196777 w 1393565"/>
              <a:gd name="connsiteY844" fmla="*/ 984824 h 5053097"/>
              <a:gd name="connsiteX845" fmla="*/ 1199778 w 1393565"/>
              <a:gd name="connsiteY845" fmla="*/ 993468 h 5053097"/>
              <a:gd name="connsiteX846" fmla="*/ 1204850 w 1393565"/>
              <a:gd name="connsiteY846" fmla="*/ 951188 h 5053097"/>
              <a:gd name="connsiteX847" fmla="*/ 1199421 w 1393565"/>
              <a:gd name="connsiteY847" fmla="*/ 921113 h 5053097"/>
              <a:gd name="connsiteX848" fmla="*/ 1186491 w 1393565"/>
              <a:gd name="connsiteY848" fmla="*/ 964047 h 5053097"/>
              <a:gd name="connsiteX849" fmla="*/ 1182812 w 1393565"/>
              <a:gd name="connsiteY849" fmla="*/ 990771 h 5053097"/>
              <a:gd name="connsiteX850" fmla="*/ 1181597 w 1393565"/>
              <a:gd name="connsiteY850" fmla="*/ 960114 h 5053097"/>
              <a:gd name="connsiteX851" fmla="*/ 1180025 w 1393565"/>
              <a:gd name="connsiteY851" fmla="*/ 927388 h 5053097"/>
              <a:gd name="connsiteX852" fmla="*/ 1165595 w 1393565"/>
              <a:gd name="connsiteY852" fmla="*/ 955153 h 5053097"/>
              <a:gd name="connsiteX853" fmla="*/ 1160845 w 1393565"/>
              <a:gd name="connsiteY853" fmla="*/ 981059 h 5053097"/>
              <a:gd name="connsiteX854" fmla="*/ 1158988 w 1393565"/>
              <a:gd name="connsiteY854" fmla="*/ 1035498 h 5053097"/>
              <a:gd name="connsiteX855" fmla="*/ 1164131 w 1393565"/>
              <a:gd name="connsiteY855" fmla="*/ 1089259 h 5053097"/>
              <a:gd name="connsiteX856" fmla="*/ 1164202 w 1393565"/>
              <a:gd name="connsiteY856" fmla="*/ 1107725 h 5053097"/>
              <a:gd name="connsiteX857" fmla="*/ 1155559 w 1393565"/>
              <a:gd name="connsiteY857" fmla="*/ 1107665 h 5053097"/>
              <a:gd name="connsiteX858" fmla="*/ 1146307 w 1393565"/>
              <a:gd name="connsiteY858" fmla="*/ 1120055 h 5053097"/>
              <a:gd name="connsiteX859" fmla="*/ 1144235 w 1393565"/>
              <a:gd name="connsiteY859" fmla="*/ 1143415 h 5053097"/>
              <a:gd name="connsiteX860" fmla="*/ 1146664 w 1393565"/>
              <a:gd name="connsiteY860" fmla="*/ 1229194 h 5053097"/>
              <a:gd name="connsiteX861" fmla="*/ 1160452 w 1393565"/>
              <a:gd name="connsiteY861" fmla="*/ 1382109 h 5053097"/>
              <a:gd name="connsiteX862" fmla="*/ 1160773 w 1393565"/>
              <a:gd name="connsiteY862" fmla="*/ 1394847 h 5053097"/>
              <a:gd name="connsiteX863" fmla="*/ 1153308 w 1393565"/>
              <a:gd name="connsiteY863" fmla="*/ 1408074 h 5053097"/>
              <a:gd name="connsiteX864" fmla="*/ 1146843 w 1393565"/>
              <a:gd name="connsiteY864" fmla="*/ 1398876 h 5053097"/>
              <a:gd name="connsiteX865" fmla="*/ 1140735 w 1393565"/>
              <a:gd name="connsiteY865" fmla="*/ 1444517 h 5053097"/>
              <a:gd name="connsiteX866" fmla="*/ 1141807 w 1393565"/>
              <a:gd name="connsiteY866" fmla="*/ 1519523 h 5053097"/>
              <a:gd name="connsiteX867" fmla="*/ 1140342 w 1393565"/>
              <a:gd name="connsiteY867" fmla="*/ 1532171 h 5053097"/>
              <a:gd name="connsiteX868" fmla="*/ 1128948 w 1393565"/>
              <a:gd name="connsiteY868" fmla="*/ 1581867 h 5053097"/>
              <a:gd name="connsiteX869" fmla="*/ 1120840 w 1393565"/>
              <a:gd name="connsiteY869" fmla="*/ 1609266 h 5053097"/>
              <a:gd name="connsiteX870" fmla="*/ 1118268 w 1393565"/>
              <a:gd name="connsiteY870" fmla="*/ 1628172 h 5053097"/>
              <a:gd name="connsiteX871" fmla="*/ 1117125 w 1393565"/>
              <a:gd name="connsiteY871" fmla="*/ 1655636 h 5053097"/>
              <a:gd name="connsiteX872" fmla="*/ 1112482 w 1393565"/>
              <a:gd name="connsiteY872" fmla="*/ 1755178 h 5053097"/>
              <a:gd name="connsiteX873" fmla="*/ 1118554 w 1393565"/>
              <a:gd name="connsiteY873" fmla="*/ 1835338 h 5053097"/>
              <a:gd name="connsiteX874" fmla="*/ 1117518 w 1393565"/>
              <a:gd name="connsiteY874" fmla="*/ 1841985 h 5053097"/>
              <a:gd name="connsiteX875" fmla="*/ 1112517 w 1393565"/>
              <a:gd name="connsiteY875" fmla="*/ 1857119 h 5053097"/>
              <a:gd name="connsiteX876" fmla="*/ 1109303 w 1393565"/>
              <a:gd name="connsiteY876" fmla="*/ 1875525 h 5053097"/>
              <a:gd name="connsiteX877" fmla="*/ 1108910 w 1393565"/>
              <a:gd name="connsiteY877" fmla="*/ 1920284 h 5053097"/>
              <a:gd name="connsiteX878" fmla="*/ 1114053 w 1393565"/>
              <a:gd name="connsiteY878" fmla="*/ 1931646 h 5053097"/>
              <a:gd name="connsiteX879" fmla="*/ 1108481 w 1393565"/>
              <a:gd name="connsiteY879" fmla="*/ 1931646 h 5053097"/>
              <a:gd name="connsiteX880" fmla="*/ 1104659 w 1393565"/>
              <a:gd name="connsiteY880" fmla="*/ 1985517 h 5053097"/>
              <a:gd name="connsiteX881" fmla="*/ 1103088 w 1393565"/>
              <a:gd name="connsiteY881" fmla="*/ 2050143 h 5053097"/>
              <a:gd name="connsiteX882" fmla="*/ 1103516 w 1393565"/>
              <a:gd name="connsiteY882" fmla="*/ 2059973 h 5053097"/>
              <a:gd name="connsiteX883" fmla="*/ 1104230 w 1393565"/>
              <a:gd name="connsiteY883" fmla="*/ 2082961 h 5053097"/>
              <a:gd name="connsiteX884" fmla="*/ 1096694 w 1393565"/>
              <a:gd name="connsiteY884" fmla="*/ 2002380 h 5053097"/>
              <a:gd name="connsiteX885" fmla="*/ 1093193 w 1393565"/>
              <a:gd name="connsiteY885" fmla="*/ 1908082 h 5053097"/>
              <a:gd name="connsiteX886" fmla="*/ 1086978 w 1393565"/>
              <a:gd name="connsiteY886" fmla="*/ 1812560 h 5053097"/>
              <a:gd name="connsiteX887" fmla="*/ 1081585 w 1393565"/>
              <a:gd name="connsiteY887" fmla="*/ 1796165 h 5053097"/>
              <a:gd name="connsiteX888" fmla="*/ 1076048 w 1393565"/>
              <a:gd name="connsiteY888" fmla="*/ 1788817 h 5053097"/>
              <a:gd name="connsiteX889" fmla="*/ 1072798 w 1393565"/>
              <a:gd name="connsiteY889" fmla="*/ 1794118 h 5053097"/>
              <a:gd name="connsiteX890" fmla="*/ 1067833 w 1393565"/>
              <a:gd name="connsiteY890" fmla="*/ 1812120 h 5053097"/>
              <a:gd name="connsiteX891" fmla="*/ 1075263 w 1393565"/>
              <a:gd name="connsiteY891" fmla="*/ 1816560 h 5053097"/>
              <a:gd name="connsiteX892" fmla="*/ 1078156 w 1393565"/>
              <a:gd name="connsiteY892" fmla="*/ 1823475 h 5053097"/>
              <a:gd name="connsiteX893" fmla="*/ 1079692 w 1393565"/>
              <a:gd name="connsiteY893" fmla="*/ 1841038 h 5053097"/>
              <a:gd name="connsiteX894" fmla="*/ 1073048 w 1393565"/>
              <a:gd name="connsiteY894" fmla="*/ 1849764 h 5053097"/>
              <a:gd name="connsiteX895" fmla="*/ 1062725 w 1393565"/>
              <a:gd name="connsiteY895" fmla="*/ 1858576 h 5053097"/>
              <a:gd name="connsiteX896" fmla="*/ 1059296 w 1393565"/>
              <a:gd name="connsiteY896" fmla="*/ 1865220 h 5053097"/>
              <a:gd name="connsiteX897" fmla="*/ 1055867 w 1393565"/>
              <a:gd name="connsiteY897" fmla="*/ 1856530 h 5053097"/>
              <a:gd name="connsiteX898" fmla="*/ 1062654 w 1393565"/>
              <a:gd name="connsiteY898" fmla="*/ 1843939 h 5053097"/>
              <a:gd name="connsiteX899" fmla="*/ 1062654 w 1393565"/>
              <a:gd name="connsiteY899" fmla="*/ 1833509 h 5053097"/>
              <a:gd name="connsiteX900" fmla="*/ 1055831 w 1393565"/>
              <a:gd name="connsiteY900" fmla="*/ 1817607 h 5053097"/>
              <a:gd name="connsiteX901" fmla="*/ 1050617 w 1393565"/>
              <a:gd name="connsiteY901" fmla="*/ 1785224 h 5053097"/>
              <a:gd name="connsiteX902" fmla="*/ 1049117 w 1393565"/>
              <a:gd name="connsiteY902" fmla="*/ 1739361 h 5053097"/>
              <a:gd name="connsiteX903" fmla="*/ 1041901 w 1393565"/>
              <a:gd name="connsiteY903" fmla="*/ 1690998 h 5053097"/>
              <a:gd name="connsiteX904" fmla="*/ 1035258 w 1393565"/>
              <a:gd name="connsiteY904" fmla="*/ 1675228 h 5053097"/>
              <a:gd name="connsiteX905" fmla="*/ 1032186 w 1393565"/>
              <a:gd name="connsiteY905" fmla="*/ 1661191 h 5053097"/>
              <a:gd name="connsiteX906" fmla="*/ 1034758 w 1393565"/>
              <a:gd name="connsiteY906" fmla="*/ 1801783 h 5053097"/>
              <a:gd name="connsiteX907" fmla="*/ 1030400 w 1393565"/>
              <a:gd name="connsiteY907" fmla="*/ 1944083 h 5053097"/>
              <a:gd name="connsiteX908" fmla="*/ 1012540 w 1393565"/>
              <a:gd name="connsiteY908" fmla="*/ 2047475 h 5053097"/>
              <a:gd name="connsiteX909" fmla="*/ 1008183 w 1393565"/>
              <a:gd name="connsiteY909" fmla="*/ 2088623 h 5053097"/>
              <a:gd name="connsiteX910" fmla="*/ 1010826 w 1393565"/>
              <a:gd name="connsiteY910" fmla="*/ 2110633 h 5053097"/>
              <a:gd name="connsiteX911" fmla="*/ 1017363 w 1393565"/>
              <a:gd name="connsiteY911" fmla="*/ 2100917 h 5053097"/>
              <a:gd name="connsiteX912" fmla="*/ 1017648 w 1393565"/>
              <a:gd name="connsiteY912" fmla="*/ 2116348 h 5053097"/>
              <a:gd name="connsiteX913" fmla="*/ 1019363 w 1393565"/>
              <a:gd name="connsiteY913" fmla="*/ 2134243 h 5053097"/>
              <a:gd name="connsiteX914" fmla="*/ 1021220 w 1393565"/>
              <a:gd name="connsiteY914" fmla="*/ 2151531 h 5053097"/>
              <a:gd name="connsiteX915" fmla="*/ 1015862 w 1393565"/>
              <a:gd name="connsiteY915" fmla="*/ 2150709 h 5053097"/>
              <a:gd name="connsiteX916" fmla="*/ 1010969 w 1393565"/>
              <a:gd name="connsiteY916" fmla="*/ 2153067 h 5053097"/>
              <a:gd name="connsiteX917" fmla="*/ 1007826 w 1393565"/>
              <a:gd name="connsiteY917" fmla="*/ 2177498 h 5053097"/>
              <a:gd name="connsiteX918" fmla="*/ 1007826 w 1393565"/>
              <a:gd name="connsiteY918" fmla="*/ 2203858 h 5053097"/>
              <a:gd name="connsiteX919" fmla="*/ 995681 w 1393565"/>
              <a:gd name="connsiteY919" fmla="*/ 2201894 h 5053097"/>
              <a:gd name="connsiteX920" fmla="*/ 980251 w 1393565"/>
              <a:gd name="connsiteY920" fmla="*/ 2208538 h 5053097"/>
              <a:gd name="connsiteX921" fmla="*/ 982072 w 1393565"/>
              <a:gd name="connsiteY921" fmla="*/ 2273582 h 5053097"/>
              <a:gd name="connsiteX922" fmla="*/ 984072 w 1393565"/>
              <a:gd name="connsiteY922" fmla="*/ 2302407 h 5053097"/>
              <a:gd name="connsiteX923" fmla="*/ 979322 w 1393565"/>
              <a:gd name="connsiteY923" fmla="*/ 2296406 h 5053097"/>
              <a:gd name="connsiteX924" fmla="*/ 977357 w 1393565"/>
              <a:gd name="connsiteY924" fmla="*/ 2298442 h 5053097"/>
              <a:gd name="connsiteX925" fmla="*/ 984144 w 1393565"/>
              <a:gd name="connsiteY925" fmla="*/ 2316587 h 5053097"/>
              <a:gd name="connsiteX926" fmla="*/ 989538 w 1393565"/>
              <a:gd name="connsiteY926" fmla="*/ 2331339 h 5053097"/>
              <a:gd name="connsiteX927" fmla="*/ 996324 w 1393565"/>
              <a:gd name="connsiteY927" fmla="*/ 2336304 h 5053097"/>
              <a:gd name="connsiteX928" fmla="*/ 1003611 w 1393565"/>
              <a:gd name="connsiteY928" fmla="*/ 2360735 h 5053097"/>
              <a:gd name="connsiteX929" fmla="*/ 1009004 w 1393565"/>
              <a:gd name="connsiteY929" fmla="*/ 2364200 h 5053097"/>
              <a:gd name="connsiteX930" fmla="*/ 1016684 w 1393565"/>
              <a:gd name="connsiteY930" fmla="*/ 2353841 h 5053097"/>
              <a:gd name="connsiteX931" fmla="*/ 1020399 w 1393565"/>
              <a:gd name="connsiteY931" fmla="*/ 2358771 h 5053097"/>
              <a:gd name="connsiteX932" fmla="*/ 1014719 w 1393565"/>
              <a:gd name="connsiteY932" fmla="*/ 2378487 h 5053097"/>
              <a:gd name="connsiteX933" fmla="*/ 1000718 w 1393565"/>
              <a:gd name="connsiteY933" fmla="*/ 2396454 h 5053097"/>
              <a:gd name="connsiteX934" fmla="*/ 996074 w 1393565"/>
              <a:gd name="connsiteY934" fmla="*/ 2368308 h 5053097"/>
              <a:gd name="connsiteX935" fmla="*/ 998396 w 1393565"/>
              <a:gd name="connsiteY935" fmla="*/ 2346448 h 5053097"/>
              <a:gd name="connsiteX936" fmla="*/ 988537 w 1393565"/>
              <a:gd name="connsiteY936" fmla="*/ 2347591 h 5053097"/>
              <a:gd name="connsiteX937" fmla="*/ 976715 w 1393565"/>
              <a:gd name="connsiteY937" fmla="*/ 2369272 h 5053097"/>
              <a:gd name="connsiteX938" fmla="*/ 977465 w 1393565"/>
              <a:gd name="connsiteY938" fmla="*/ 2396704 h 5053097"/>
              <a:gd name="connsiteX939" fmla="*/ 984787 w 1393565"/>
              <a:gd name="connsiteY939" fmla="*/ 2512612 h 5053097"/>
              <a:gd name="connsiteX940" fmla="*/ 985609 w 1393565"/>
              <a:gd name="connsiteY940" fmla="*/ 2541579 h 5053097"/>
              <a:gd name="connsiteX941" fmla="*/ 992395 w 1393565"/>
              <a:gd name="connsiteY941" fmla="*/ 2472678 h 5053097"/>
              <a:gd name="connsiteX942" fmla="*/ 996074 w 1393565"/>
              <a:gd name="connsiteY942" fmla="*/ 2405491 h 5053097"/>
              <a:gd name="connsiteX943" fmla="*/ 1006254 w 1393565"/>
              <a:gd name="connsiteY943" fmla="*/ 2426279 h 5053097"/>
              <a:gd name="connsiteX944" fmla="*/ 1008504 w 1393565"/>
              <a:gd name="connsiteY944" fmla="*/ 2464570 h 5053097"/>
              <a:gd name="connsiteX945" fmla="*/ 1012219 w 1393565"/>
              <a:gd name="connsiteY945" fmla="*/ 2530828 h 5053097"/>
              <a:gd name="connsiteX946" fmla="*/ 1014684 w 1393565"/>
              <a:gd name="connsiteY946" fmla="*/ 2513862 h 5053097"/>
              <a:gd name="connsiteX947" fmla="*/ 1018113 w 1393565"/>
              <a:gd name="connsiteY947" fmla="*/ 2494431 h 5053097"/>
              <a:gd name="connsiteX948" fmla="*/ 1021541 w 1393565"/>
              <a:gd name="connsiteY948" fmla="*/ 2520398 h 5053097"/>
              <a:gd name="connsiteX949" fmla="*/ 1014219 w 1393565"/>
              <a:gd name="connsiteY949" fmla="*/ 2544008 h 5053097"/>
              <a:gd name="connsiteX950" fmla="*/ 1006933 w 1393565"/>
              <a:gd name="connsiteY950" fmla="*/ 2541687 h 5053097"/>
              <a:gd name="connsiteX951" fmla="*/ 1009362 w 1393565"/>
              <a:gd name="connsiteY951" fmla="*/ 2611517 h 5053097"/>
              <a:gd name="connsiteX952" fmla="*/ 1014719 w 1393565"/>
              <a:gd name="connsiteY952" fmla="*/ 2721602 h 5053097"/>
              <a:gd name="connsiteX953" fmla="*/ 1015719 w 1393565"/>
              <a:gd name="connsiteY953" fmla="*/ 2792111 h 5053097"/>
              <a:gd name="connsiteX954" fmla="*/ 1019613 w 1393565"/>
              <a:gd name="connsiteY954" fmla="*/ 2834723 h 5053097"/>
              <a:gd name="connsiteX955" fmla="*/ 1021792 w 1393565"/>
              <a:gd name="connsiteY955" fmla="*/ 2854011 h 5053097"/>
              <a:gd name="connsiteX956" fmla="*/ 1028400 w 1393565"/>
              <a:gd name="connsiteY956" fmla="*/ 2878478 h 5053097"/>
              <a:gd name="connsiteX957" fmla="*/ 1026971 w 1393565"/>
              <a:gd name="connsiteY957" fmla="*/ 2791039 h 5053097"/>
              <a:gd name="connsiteX958" fmla="*/ 1028078 w 1393565"/>
              <a:gd name="connsiteY958" fmla="*/ 2782466 h 5053097"/>
              <a:gd name="connsiteX959" fmla="*/ 1031793 w 1393565"/>
              <a:gd name="connsiteY959" fmla="*/ 2752106 h 5053097"/>
              <a:gd name="connsiteX960" fmla="*/ 1036972 w 1393565"/>
              <a:gd name="connsiteY960" fmla="*/ 2718566 h 5053097"/>
              <a:gd name="connsiteX961" fmla="*/ 1042115 w 1393565"/>
              <a:gd name="connsiteY961" fmla="*/ 2715780 h 5053097"/>
              <a:gd name="connsiteX962" fmla="*/ 1038722 w 1393565"/>
              <a:gd name="connsiteY962" fmla="*/ 2709886 h 5053097"/>
              <a:gd name="connsiteX963" fmla="*/ 1033400 w 1393565"/>
              <a:gd name="connsiteY963" fmla="*/ 2660630 h 5053097"/>
              <a:gd name="connsiteX964" fmla="*/ 1042258 w 1393565"/>
              <a:gd name="connsiteY964" fmla="*/ 2642842 h 5053097"/>
              <a:gd name="connsiteX965" fmla="*/ 1052617 w 1393565"/>
              <a:gd name="connsiteY965" fmla="*/ 2629305 h 5053097"/>
              <a:gd name="connsiteX966" fmla="*/ 1054439 w 1393565"/>
              <a:gd name="connsiteY966" fmla="*/ 2652522 h 5053097"/>
              <a:gd name="connsiteX967" fmla="*/ 1054010 w 1393565"/>
              <a:gd name="connsiteY967" fmla="*/ 2688705 h 5053097"/>
              <a:gd name="connsiteX968" fmla="*/ 1061296 w 1393565"/>
              <a:gd name="connsiteY968" fmla="*/ 2690420 h 5053097"/>
              <a:gd name="connsiteX969" fmla="*/ 1066369 w 1393565"/>
              <a:gd name="connsiteY969" fmla="*/ 2791039 h 5053097"/>
              <a:gd name="connsiteX970" fmla="*/ 1072833 w 1393565"/>
              <a:gd name="connsiteY970" fmla="*/ 2833795 h 5053097"/>
              <a:gd name="connsiteX971" fmla="*/ 1079906 w 1393565"/>
              <a:gd name="connsiteY971" fmla="*/ 2767036 h 5053097"/>
              <a:gd name="connsiteX972" fmla="*/ 1086871 w 1393565"/>
              <a:gd name="connsiteY972" fmla="*/ 2700313 h 5053097"/>
              <a:gd name="connsiteX973" fmla="*/ 1095622 w 1393565"/>
              <a:gd name="connsiteY973" fmla="*/ 2743605 h 5053097"/>
              <a:gd name="connsiteX974" fmla="*/ 1097087 w 1393565"/>
              <a:gd name="connsiteY974" fmla="*/ 2762500 h 5053097"/>
              <a:gd name="connsiteX975" fmla="*/ 1096730 w 1393565"/>
              <a:gd name="connsiteY975" fmla="*/ 2774859 h 5053097"/>
              <a:gd name="connsiteX976" fmla="*/ 1101123 w 1393565"/>
              <a:gd name="connsiteY976" fmla="*/ 2800291 h 5053097"/>
              <a:gd name="connsiteX977" fmla="*/ 1106516 w 1393565"/>
              <a:gd name="connsiteY977" fmla="*/ 2762071 h 5053097"/>
              <a:gd name="connsiteX978" fmla="*/ 1111089 w 1393565"/>
              <a:gd name="connsiteY978" fmla="*/ 2727603 h 5053097"/>
              <a:gd name="connsiteX979" fmla="*/ 1112482 w 1393565"/>
              <a:gd name="connsiteY979" fmla="*/ 2737032 h 5053097"/>
              <a:gd name="connsiteX980" fmla="*/ 1109160 w 1393565"/>
              <a:gd name="connsiteY980" fmla="*/ 2778431 h 5053097"/>
              <a:gd name="connsiteX981" fmla="*/ 1102159 w 1393565"/>
              <a:gd name="connsiteY981" fmla="*/ 2815506 h 5053097"/>
              <a:gd name="connsiteX982" fmla="*/ 1102123 w 1393565"/>
              <a:gd name="connsiteY982" fmla="*/ 2849832 h 5053097"/>
              <a:gd name="connsiteX983" fmla="*/ 1107266 w 1393565"/>
              <a:gd name="connsiteY983" fmla="*/ 2899445 h 5053097"/>
              <a:gd name="connsiteX984" fmla="*/ 1101659 w 1393565"/>
              <a:gd name="connsiteY984" fmla="*/ 2947059 h 5053097"/>
              <a:gd name="connsiteX985" fmla="*/ 1097908 w 1393565"/>
              <a:gd name="connsiteY985" fmla="*/ 2933343 h 5053097"/>
              <a:gd name="connsiteX986" fmla="*/ 1094944 w 1393565"/>
              <a:gd name="connsiteY986" fmla="*/ 2919627 h 5053097"/>
              <a:gd name="connsiteX987" fmla="*/ 1089943 w 1393565"/>
              <a:gd name="connsiteY987" fmla="*/ 2960775 h 5053097"/>
              <a:gd name="connsiteX988" fmla="*/ 1078691 w 1393565"/>
              <a:gd name="connsiteY988" fmla="*/ 2967633 h 5053097"/>
              <a:gd name="connsiteX989" fmla="*/ 1076941 w 1393565"/>
              <a:gd name="connsiteY989" fmla="*/ 2989064 h 5053097"/>
              <a:gd name="connsiteX990" fmla="*/ 1072976 w 1393565"/>
              <a:gd name="connsiteY990" fmla="*/ 3022497 h 5053097"/>
              <a:gd name="connsiteX991" fmla="*/ 1069191 w 1393565"/>
              <a:gd name="connsiteY991" fmla="*/ 3011352 h 5053097"/>
              <a:gd name="connsiteX992" fmla="*/ 1066118 w 1393565"/>
              <a:gd name="connsiteY992" fmla="*/ 2991636 h 5053097"/>
              <a:gd name="connsiteX993" fmla="*/ 1063082 w 1393565"/>
              <a:gd name="connsiteY993" fmla="*/ 3001923 h 5053097"/>
              <a:gd name="connsiteX994" fmla="*/ 1071083 w 1393565"/>
              <a:gd name="connsiteY994" fmla="*/ 3035034 h 5053097"/>
              <a:gd name="connsiteX995" fmla="*/ 1079513 w 1393565"/>
              <a:gd name="connsiteY995" fmla="*/ 3059251 h 5053097"/>
              <a:gd name="connsiteX996" fmla="*/ 1087300 w 1393565"/>
              <a:gd name="connsiteY996" fmla="*/ 3081540 h 5053097"/>
              <a:gd name="connsiteX997" fmla="*/ 1090371 w 1393565"/>
              <a:gd name="connsiteY997" fmla="*/ 3070002 h 5053097"/>
              <a:gd name="connsiteX998" fmla="*/ 1093336 w 1393565"/>
              <a:gd name="connsiteY998" fmla="*/ 3010745 h 5053097"/>
              <a:gd name="connsiteX999" fmla="*/ 1098623 w 1393565"/>
              <a:gd name="connsiteY999" fmla="*/ 2981992 h 5053097"/>
              <a:gd name="connsiteX1000" fmla="*/ 1092336 w 1393565"/>
              <a:gd name="connsiteY1000" fmla="*/ 3183660 h 5053097"/>
              <a:gd name="connsiteX1001" fmla="*/ 1091765 w 1393565"/>
              <a:gd name="connsiteY1001" fmla="*/ 3429262 h 5053097"/>
              <a:gd name="connsiteX1002" fmla="*/ 1092943 w 1393565"/>
              <a:gd name="connsiteY1002" fmla="*/ 3448800 h 5053097"/>
              <a:gd name="connsiteX1003" fmla="*/ 1093479 w 1393565"/>
              <a:gd name="connsiteY1003" fmla="*/ 3584853 h 5053097"/>
              <a:gd name="connsiteX1004" fmla="*/ 1096122 w 1393565"/>
              <a:gd name="connsiteY1004" fmla="*/ 3600283 h 5053097"/>
              <a:gd name="connsiteX1005" fmla="*/ 1096587 w 1393565"/>
              <a:gd name="connsiteY1005" fmla="*/ 3586568 h 5053097"/>
              <a:gd name="connsiteX1006" fmla="*/ 1105052 w 1393565"/>
              <a:gd name="connsiteY1006" fmla="*/ 3564386 h 5053097"/>
              <a:gd name="connsiteX1007" fmla="*/ 1108338 w 1393565"/>
              <a:gd name="connsiteY1007" fmla="*/ 3651111 h 5053097"/>
              <a:gd name="connsiteX1008" fmla="*/ 1111982 w 1393565"/>
              <a:gd name="connsiteY1008" fmla="*/ 3738193 h 5053097"/>
              <a:gd name="connsiteX1009" fmla="*/ 1116375 w 1393565"/>
              <a:gd name="connsiteY1009" fmla="*/ 3733872 h 5053097"/>
              <a:gd name="connsiteX1010" fmla="*/ 1122840 w 1393565"/>
              <a:gd name="connsiteY1010" fmla="*/ 3739372 h 5053097"/>
              <a:gd name="connsiteX1011" fmla="*/ 1129484 w 1393565"/>
              <a:gd name="connsiteY1011" fmla="*/ 3721263 h 5053097"/>
              <a:gd name="connsiteX1012" fmla="*/ 1122340 w 1393565"/>
              <a:gd name="connsiteY1012" fmla="*/ 3666792 h 5053097"/>
              <a:gd name="connsiteX1013" fmla="*/ 1119554 w 1393565"/>
              <a:gd name="connsiteY1013" fmla="*/ 3655647 h 5053097"/>
              <a:gd name="connsiteX1014" fmla="*/ 1127840 w 1393565"/>
              <a:gd name="connsiteY1014" fmla="*/ 3659648 h 5053097"/>
              <a:gd name="connsiteX1015" fmla="*/ 1139878 w 1393565"/>
              <a:gd name="connsiteY1015" fmla="*/ 3680258 h 5053097"/>
              <a:gd name="connsiteX1016" fmla="*/ 1142557 w 1393565"/>
              <a:gd name="connsiteY1016" fmla="*/ 3560242 h 5053097"/>
              <a:gd name="connsiteX1017" fmla="*/ 1138270 w 1393565"/>
              <a:gd name="connsiteY1017" fmla="*/ 3430191 h 5053097"/>
              <a:gd name="connsiteX1018" fmla="*/ 1137556 w 1393565"/>
              <a:gd name="connsiteY1018" fmla="*/ 3406652 h 5053097"/>
              <a:gd name="connsiteX1019" fmla="*/ 1134984 w 1393565"/>
              <a:gd name="connsiteY1019" fmla="*/ 3397187 h 5053097"/>
              <a:gd name="connsiteX1020" fmla="*/ 1129519 w 1393565"/>
              <a:gd name="connsiteY1020" fmla="*/ 3336715 h 5053097"/>
              <a:gd name="connsiteX1021" fmla="*/ 1134699 w 1393565"/>
              <a:gd name="connsiteY1021" fmla="*/ 3255669 h 5053097"/>
              <a:gd name="connsiteX1022" fmla="*/ 1138235 w 1393565"/>
              <a:gd name="connsiteY1022" fmla="*/ 3273671 h 5053097"/>
              <a:gd name="connsiteX1023" fmla="*/ 1146593 w 1393565"/>
              <a:gd name="connsiteY1023" fmla="*/ 3254812 h 5053097"/>
              <a:gd name="connsiteX1024" fmla="*/ 1155273 w 1393565"/>
              <a:gd name="connsiteY1024" fmla="*/ 3349895 h 5053097"/>
              <a:gd name="connsiteX1025" fmla="*/ 1159559 w 1393565"/>
              <a:gd name="connsiteY1025" fmla="*/ 3469124 h 5053097"/>
              <a:gd name="connsiteX1026" fmla="*/ 1164773 w 1393565"/>
              <a:gd name="connsiteY1026" fmla="*/ 3612285 h 5053097"/>
              <a:gd name="connsiteX1027" fmla="*/ 1164453 w 1393565"/>
              <a:gd name="connsiteY1027" fmla="*/ 3648289 h 5053097"/>
              <a:gd name="connsiteX1028" fmla="*/ 1167953 w 1393565"/>
              <a:gd name="connsiteY1028" fmla="*/ 3687723 h 5053097"/>
              <a:gd name="connsiteX1029" fmla="*/ 1170632 w 1393565"/>
              <a:gd name="connsiteY1029" fmla="*/ 3878032 h 5053097"/>
              <a:gd name="connsiteX1030" fmla="*/ 1163381 w 1393565"/>
              <a:gd name="connsiteY1030" fmla="*/ 4092345 h 5053097"/>
              <a:gd name="connsiteX1031" fmla="*/ 1157916 w 1393565"/>
              <a:gd name="connsiteY1031" fmla="*/ 4229505 h 5053097"/>
              <a:gd name="connsiteX1032" fmla="*/ 1168560 w 1393565"/>
              <a:gd name="connsiteY1032" fmla="*/ 4449604 h 5053097"/>
              <a:gd name="connsiteX1033" fmla="*/ 1173382 w 1393565"/>
              <a:gd name="connsiteY1033" fmla="*/ 4448782 h 5053097"/>
              <a:gd name="connsiteX1034" fmla="*/ 1177776 w 1393565"/>
              <a:gd name="connsiteY1034" fmla="*/ 4418957 h 5053097"/>
              <a:gd name="connsiteX1035" fmla="*/ 1184240 w 1393565"/>
              <a:gd name="connsiteY1035" fmla="*/ 4415528 h 5053097"/>
              <a:gd name="connsiteX1036" fmla="*/ 1173703 w 1393565"/>
              <a:gd name="connsiteY1036" fmla="*/ 4535543 h 5053097"/>
              <a:gd name="connsiteX1037" fmla="*/ 1175097 w 1393565"/>
              <a:gd name="connsiteY1037" fmla="*/ 4548402 h 5053097"/>
              <a:gd name="connsiteX1038" fmla="*/ 1184490 w 1393565"/>
              <a:gd name="connsiteY1038" fmla="*/ 4516683 h 5053097"/>
              <a:gd name="connsiteX1039" fmla="*/ 1193492 w 1393565"/>
              <a:gd name="connsiteY1039" fmla="*/ 4478107 h 5053097"/>
              <a:gd name="connsiteX1040" fmla="*/ 1190777 w 1393565"/>
              <a:gd name="connsiteY1040" fmla="*/ 4556117 h 5053097"/>
              <a:gd name="connsiteX1041" fmla="*/ 1192742 w 1393565"/>
              <a:gd name="connsiteY1041" fmla="*/ 4562118 h 5053097"/>
              <a:gd name="connsiteX1042" fmla="*/ 1196421 w 1393565"/>
              <a:gd name="connsiteY1042" fmla="*/ 4555653 h 5053097"/>
              <a:gd name="connsiteX1043" fmla="*/ 1201206 w 1393565"/>
              <a:gd name="connsiteY1043" fmla="*/ 4547295 h 5053097"/>
              <a:gd name="connsiteX1044" fmla="*/ 1208779 w 1393565"/>
              <a:gd name="connsiteY1044" fmla="*/ 4501503 h 5053097"/>
              <a:gd name="connsiteX1045" fmla="*/ 1213780 w 1393565"/>
              <a:gd name="connsiteY1045" fmla="*/ 4471249 h 5053097"/>
              <a:gd name="connsiteX1046" fmla="*/ 1216494 w 1393565"/>
              <a:gd name="connsiteY1046" fmla="*/ 4477250 h 5053097"/>
              <a:gd name="connsiteX1047" fmla="*/ 1227246 w 1393565"/>
              <a:gd name="connsiteY1047" fmla="*/ 4479786 h 5053097"/>
              <a:gd name="connsiteX1048" fmla="*/ 1239283 w 1393565"/>
              <a:gd name="connsiteY1048" fmla="*/ 4469535 h 5053097"/>
              <a:gd name="connsiteX1049" fmla="*/ 1245105 w 1393565"/>
              <a:gd name="connsiteY1049" fmla="*/ 4452390 h 5053097"/>
              <a:gd name="connsiteX1050" fmla="*/ 1246748 w 1393565"/>
              <a:gd name="connsiteY1050" fmla="*/ 4460105 h 5053097"/>
              <a:gd name="connsiteX1051" fmla="*/ 1242569 w 1393565"/>
              <a:gd name="connsiteY1051" fmla="*/ 4509218 h 5053097"/>
              <a:gd name="connsiteX1052" fmla="*/ 1250642 w 1393565"/>
              <a:gd name="connsiteY1052" fmla="*/ 4523685 h 5053097"/>
              <a:gd name="connsiteX1053" fmla="*/ 1259964 w 1393565"/>
              <a:gd name="connsiteY1053" fmla="*/ 4536329 h 5053097"/>
              <a:gd name="connsiteX1054" fmla="*/ 1257750 w 1393565"/>
              <a:gd name="connsiteY1054" fmla="*/ 4562118 h 5053097"/>
              <a:gd name="connsiteX1055" fmla="*/ 1254714 w 1393565"/>
              <a:gd name="connsiteY1055" fmla="*/ 4551652 h 5053097"/>
              <a:gd name="connsiteX1056" fmla="*/ 1251284 w 1393565"/>
              <a:gd name="connsiteY1056" fmla="*/ 4543258 h 5053097"/>
              <a:gd name="connsiteX1057" fmla="*/ 1247855 w 1393565"/>
              <a:gd name="connsiteY1057" fmla="*/ 4569726 h 5053097"/>
              <a:gd name="connsiteX1058" fmla="*/ 1260072 w 1393565"/>
              <a:gd name="connsiteY1058" fmla="*/ 4615946 h 5053097"/>
              <a:gd name="connsiteX1059" fmla="*/ 1272323 w 1393565"/>
              <a:gd name="connsiteY1059" fmla="*/ 4637842 h 5053097"/>
              <a:gd name="connsiteX1060" fmla="*/ 1271251 w 1393565"/>
              <a:gd name="connsiteY1060" fmla="*/ 4705422 h 5053097"/>
              <a:gd name="connsiteX1061" fmla="*/ 1273180 w 1393565"/>
              <a:gd name="connsiteY1061" fmla="*/ 4796147 h 5053097"/>
              <a:gd name="connsiteX1062" fmla="*/ 1269322 w 1393565"/>
              <a:gd name="connsiteY1062" fmla="*/ 4819293 h 5053097"/>
              <a:gd name="connsiteX1063" fmla="*/ 1249892 w 1393565"/>
              <a:gd name="connsiteY1063" fmla="*/ 4789825 h 5053097"/>
              <a:gd name="connsiteX1064" fmla="*/ 1235890 w 1393565"/>
              <a:gd name="connsiteY1064" fmla="*/ 4745998 h 5053097"/>
              <a:gd name="connsiteX1065" fmla="*/ 1232746 w 1393565"/>
              <a:gd name="connsiteY1065" fmla="*/ 4698635 h 5053097"/>
              <a:gd name="connsiteX1066" fmla="*/ 1234532 w 1393565"/>
              <a:gd name="connsiteY1066" fmla="*/ 4679954 h 5053097"/>
              <a:gd name="connsiteX1067" fmla="*/ 1223852 w 1393565"/>
              <a:gd name="connsiteY1067" fmla="*/ 4678525 h 5053097"/>
              <a:gd name="connsiteX1068" fmla="*/ 1215744 w 1393565"/>
              <a:gd name="connsiteY1068" fmla="*/ 4683062 h 5053097"/>
              <a:gd name="connsiteX1069" fmla="*/ 1208101 w 1393565"/>
              <a:gd name="connsiteY1069" fmla="*/ 4640985 h 5053097"/>
              <a:gd name="connsiteX1070" fmla="*/ 1199278 w 1393565"/>
              <a:gd name="connsiteY1070" fmla="*/ 4601730 h 5053097"/>
              <a:gd name="connsiteX1071" fmla="*/ 1196421 w 1393565"/>
              <a:gd name="connsiteY1071" fmla="*/ 4657237 h 5053097"/>
              <a:gd name="connsiteX1072" fmla="*/ 1199707 w 1393565"/>
              <a:gd name="connsiteY1072" fmla="*/ 4718066 h 5053097"/>
              <a:gd name="connsiteX1073" fmla="*/ 1201136 w 1393565"/>
              <a:gd name="connsiteY1073" fmla="*/ 4741390 h 5053097"/>
              <a:gd name="connsiteX1074" fmla="*/ 1204708 w 1393565"/>
              <a:gd name="connsiteY1074" fmla="*/ 4777716 h 5053097"/>
              <a:gd name="connsiteX1075" fmla="*/ 1196528 w 1393565"/>
              <a:gd name="connsiteY1075" fmla="*/ 4829473 h 5053097"/>
              <a:gd name="connsiteX1076" fmla="*/ 1180847 w 1393565"/>
              <a:gd name="connsiteY1076" fmla="*/ 4875228 h 5053097"/>
              <a:gd name="connsiteX1077" fmla="*/ 1183347 w 1393565"/>
              <a:gd name="connsiteY1077" fmla="*/ 4911876 h 5053097"/>
              <a:gd name="connsiteX1078" fmla="*/ 1175918 w 1393565"/>
              <a:gd name="connsiteY1078" fmla="*/ 4923663 h 5053097"/>
              <a:gd name="connsiteX1079" fmla="*/ 1152486 w 1393565"/>
              <a:gd name="connsiteY1079" fmla="*/ 4937486 h 5053097"/>
              <a:gd name="connsiteX1080" fmla="*/ 1119268 w 1393565"/>
              <a:gd name="connsiteY1080" fmla="*/ 4945737 h 5053097"/>
              <a:gd name="connsiteX1081" fmla="*/ 1089514 w 1393565"/>
              <a:gd name="connsiteY1081" fmla="*/ 4959167 h 5053097"/>
              <a:gd name="connsiteX1082" fmla="*/ 1072369 w 1393565"/>
              <a:gd name="connsiteY1082" fmla="*/ 4973562 h 5053097"/>
              <a:gd name="connsiteX1083" fmla="*/ 1049688 w 1393565"/>
              <a:gd name="connsiteY1083" fmla="*/ 4947309 h 5053097"/>
              <a:gd name="connsiteX1084" fmla="*/ 1034579 w 1393565"/>
              <a:gd name="connsiteY1084" fmla="*/ 4912412 h 5053097"/>
              <a:gd name="connsiteX1085" fmla="*/ 1022934 w 1393565"/>
              <a:gd name="connsiteY1085" fmla="*/ 4914305 h 5053097"/>
              <a:gd name="connsiteX1086" fmla="*/ 1011254 w 1393565"/>
              <a:gd name="connsiteY1086" fmla="*/ 4916198 h 5053097"/>
              <a:gd name="connsiteX1087" fmla="*/ 1013398 w 1393565"/>
              <a:gd name="connsiteY1087" fmla="*/ 4880622 h 5053097"/>
              <a:gd name="connsiteX1088" fmla="*/ 1002039 w 1393565"/>
              <a:gd name="connsiteY1088" fmla="*/ 4803148 h 5053097"/>
              <a:gd name="connsiteX1089" fmla="*/ 997788 w 1393565"/>
              <a:gd name="connsiteY1089" fmla="*/ 4823222 h 5053097"/>
              <a:gd name="connsiteX1090" fmla="*/ 1004432 w 1393565"/>
              <a:gd name="connsiteY1090" fmla="*/ 4844010 h 5053097"/>
              <a:gd name="connsiteX1091" fmla="*/ 985108 w 1393565"/>
              <a:gd name="connsiteY1091" fmla="*/ 4915412 h 5053097"/>
              <a:gd name="connsiteX1092" fmla="*/ 983394 w 1393565"/>
              <a:gd name="connsiteY1092" fmla="*/ 4965132 h 5053097"/>
              <a:gd name="connsiteX1093" fmla="*/ 983358 w 1393565"/>
              <a:gd name="connsiteY1093" fmla="*/ 5012745 h 5053097"/>
              <a:gd name="connsiteX1094" fmla="*/ 973500 w 1393565"/>
              <a:gd name="connsiteY1094" fmla="*/ 4990564 h 5053097"/>
              <a:gd name="connsiteX1095" fmla="*/ 966642 w 1393565"/>
              <a:gd name="connsiteY1095" fmla="*/ 4979670 h 5053097"/>
              <a:gd name="connsiteX1096" fmla="*/ 959784 w 1393565"/>
              <a:gd name="connsiteY1096" fmla="*/ 4957132 h 5053097"/>
              <a:gd name="connsiteX1097" fmla="*/ 947604 w 1393565"/>
              <a:gd name="connsiteY1097" fmla="*/ 4927878 h 5053097"/>
              <a:gd name="connsiteX1098" fmla="*/ 928923 w 1393565"/>
              <a:gd name="connsiteY1098" fmla="*/ 4970026 h 5053097"/>
              <a:gd name="connsiteX1099" fmla="*/ 920136 w 1393565"/>
              <a:gd name="connsiteY1099" fmla="*/ 4964168 h 5053097"/>
              <a:gd name="connsiteX1100" fmla="*/ 908813 w 1393565"/>
              <a:gd name="connsiteY1100" fmla="*/ 4947559 h 5053097"/>
              <a:gd name="connsiteX1101" fmla="*/ 875630 w 1393565"/>
              <a:gd name="connsiteY1101" fmla="*/ 4990743 h 5053097"/>
              <a:gd name="connsiteX1102" fmla="*/ 863736 w 1393565"/>
              <a:gd name="connsiteY1102" fmla="*/ 4966133 h 5053097"/>
              <a:gd name="connsiteX1103" fmla="*/ 860343 w 1393565"/>
              <a:gd name="connsiteY1103" fmla="*/ 4959882 h 5053097"/>
              <a:gd name="connsiteX1104" fmla="*/ 856985 w 1393565"/>
              <a:gd name="connsiteY1104" fmla="*/ 4972741 h 5053097"/>
              <a:gd name="connsiteX1105" fmla="*/ 849198 w 1393565"/>
              <a:gd name="connsiteY1105" fmla="*/ 4976169 h 5053097"/>
              <a:gd name="connsiteX1106" fmla="*/ 829053 w 1393565"/>
              <a:gd name="connsiteY1106" fmla="*/ 4997208 h 5053097"/>
              <a:gd name="connsiteX1107" fmla="*/ 821873 w 1393565"/>
              <a:gd name="connsiteY1107" fmla="*/ 5013031 h 5053097"/>
              <a:gd name="connsiteX1108" fmla="*/ 818552 w 1393565"/>
              <a:gd name="connsiteY1108" fmla="*/ 5003602 h 5053097"/>
              <a:gd name="connsiteX1109" fmla="*/ 804086 w 1393565"/>
              <a:gd name="connsiteY1109" fmla="*/ 5006066 h 5053097"/>
              <a:gd name="connsiteX1110" fmla="*/ 794799 w 1393565"/>
              <a:gd name="connsiteY1110" fmla="*/ 5016210 h 5053097"/>
              <a:gd name="connsiteX1111" fmla="*/ 792692 w 1393565"/>
              <a:gd name="connsiteY1111" fmla="*/ 4982170 h 5053097"/>
              <a:gd name="connsiteX1112" fmla="*/ 764652 w 1393565"/>
              <a:gd name="connsiteY1112" fmla="*/ 4980206 h 5053097"/>
              <a:gd name="connsiteX1113" fmla="*/ 742257 w 1393565"/>
              <a:gd name="connsiteY1113" fmla="*/ 5018175 h 5053097"/>
              <a:gd name="connsiteX1114" fmla="*/ 736399 w 1393565"/>
              <a:gd name="connsiteY1114" fmla="*/ 4991600 h 5053097"/>
              <a:gd name="connsiteX1115" fmla="*/ 736435 w 1393565"/>
              <a:gd name="connsiteY1115" fmla="*/ 4991600 h 5053097"/>
              <a:gd name="connsiteX1116" fmla="*/ 731791 w 1393565"/>
              <a:gd name="connsiteY1116" fmla="*/ 4965025 h 5053097"/>
              <a:gd name="connsiteX1117" fmla="*/ 716610 w 1393565"/>
              <a:gd name="connsiteY1117" fmla="*/ 4986599 h 5053097"/>
              <a:gd name="connsiteX1118" fmla="*/ 695822 w 1393565"/>
              <a:gd name="connsiteY1118" fmla="*/ 4993029 h 5053097"/>
              <a:gd name="connsiteX1119" fmla="*/ 693215 w 1393565"/>
              <a:gd name="connsiteY1119" fmla="*/ 4987993 h 5053097"/>
              <a:gd name="connsiteX1120" fmla="*/ 681213 w 1393565"/>
              <a:gd name="connsiteY1120" fmla="*/ 4993993 h 5053097"/>
              <a:gd name="connsiteX1121" fmla="*/ 674712 w 1393565"/>
              <a:gd name="connsiteY1121" fmla="*/ 4986135 h 5053097"/>
              <a:gd name="connsiteX1122" fmla="*/ 684714 w 1393565"/>
              <a:gd name="connsiteY1122" fmla="*/ 4927913 h 5053097"/>
              <a:gd name="connsiteX1123" fmla="*/ 678570 w 1393565"/>
              <a:gd name="connsiteY1123" fmla="*/ 4897160 h 5053097"/>
              <a:gd name="connsiteX1124" fmla="*/ 669747 w 1393565"/>
              <a:gd name="connsiteY1124" fmla="*/ 4919091 h 5053097"/>
              <a:gd name="connsiteX1125" fmla="*/ 658067 w 1393565"/>
              <a:gd name="connsiteY1125" fmla="*/ 4946309 h 5053097"/>
              <a:gd name="connsiteX1126" fmla="*/ 628814 w 1393565"/>
              <a:gd name="connsiteY1126" fmla="*/ 4952952 h 5053097"/>
              <a:gd name="connsiteX1127" fmla="*/ 618241 w 1393565"/>
              <a:gd name="connsiteY1127" fmla="*/ 4938558 h 5053097"/>
              <a:gd name="connsiteX1128" fmla="*/ 588630 w 1393565"/>
              <a:gd name="connsiteY1128" fmla="*/ 4915340 h 5053097"/>
              <a:gd name="connsiteX1129" fmla="*/ 585808 w 1393565"/>
              <a:gd name="connsiteY1129" fmla="*/ 4926449 h 5053097"/>
              <a:gd name="connsiteX1130" fmla="*/ 585559 w 1393565"/>
              <a:gd name="connsiteY1130" fmla="*/ 4937593 h 5053097"/>
              <a:gd name="connsiteX1131" fmla="*/ 579022 w 1393565"/>
              <a:gd name="connsiteY1131" fmla="*/ 4922877 h 5053097"/>
              <a:gd name="connsiteX1132" fmla="*/ 565556 w 1393565"/>
              <a:gd name="connsiteY1132" fmla="*/ 4911840 h 5053097"/>
              <a:gd name="connsiteX1133" fmla="*/ 558626 w 1393565"/>
              <a:gd name="connsiteY1133" fmla="*/ 4918377 h 5053097"/>
              <a:gd name="connsiteX1134" fmla="*/ 550197 w 1393565"/>
              <a:gd name="connsiteY1134" fmla="*/ 4930235 h 5053097"/>
              <a:gd name="connsiteX1135" fmla="*/ 513942 w 1393565"/>
              <a:gd name="connsiteY1135" fmla="*/ 4930450 h 5053097"/>
              <a:gd name="connsiteX1136" fmla="*/ 498155 w 1393565"/>
              <a:gd name="connsiteY1136" fmla="*/ 4939558 h 5053097"/>
              <a:gd name="connsiteX1137" fmla="*/ 494225 w 1393565"/>
              <a:gd name="connsiteY1137" fmla="*/ 4954738 h 5053097"/>
              <a:gd name="connsiteX1138" fmla="*/ 488725 w 1393565"/>
              <a:gd name="connsiteY1138" fmla="*/ 4941987 h 5053097"/>
              <a:gd name="connsiteX1139" fmla="*/ 483189 w 1393565"/>
              <a:gd name="connsiteY1139" fmla="*/ 4925627 h 5053097"/>
              <a:gd name="connsiteX1140" fmla="*/ 474616 w 1393565"/>
              <a:gd name="connsiteY1140" fmla="*/ 4918126 h 5053097"/>
              <a:gd name="connsiteX1141" fmla="*/ 466043 w 1393565"/>
              <a:gd name="connsiteY1141" fmla="*/ 4908340 h 5053097"/>
              <a:gd name="connsiteX1142" fmla="*/ 461186 w 1393565"/>
              <a:gd name="connsiteY1142" fmla="*/ 4898410 h 5053097"/>
              <a:gd name="connsiteX1143" fmla="*/ 451256 w 1393565"/>
              <a:gd name="connsiteY1143" fmla="*/ 4935021 h 5053097"/>
              <a:gd name="connsiteX1144" fmla="*/ 448970 w 1393565"/>
              <a:gd name="connsiteY1144" fmla="*/ 4966740 h 5053097"/>
              <a:gd name="connsiteX1145" fmla="*/ 438433 w 1393565"/>
              <a:gd name="connsiteY1145" fmla="*/ 4943594 h 5053097"/>
              <a:gd name="connsiteX1146" fmla="*/ 429789 w 1393565"/>
              <a:gd name="connsiteY1146" fmla="*/ 4919270 h 5053097"/>
              <a:gd name="connsiteX1147" fmla="*/ 416680 w 1393565"/>
              <a:gd name="connsiteY1147" fmla="*/ 4927271 h 5053097"/>
              <a:gd name="connsiteX1148" fmla="*/ 401000 w 1393565"/>
              <a:gd name="connsiteY1148" fmla="*/ 4934236 h 5053097"/>
              <a:gd name="connsiteX1149" fmla="*/ 376818 w 1393565"/>
              <a:gd name="connsiteY1149" fmla="*/ 4966061 h 5053097"/>
              <a:gd name="connsiteX1150" fmla="*/ 373461 w 1393565"/>
              <a:gd name="connsiteY1150" fmla="*/ 4973598 h 5053097"/>
              <a:gd name="connsiteX1151" fmla="*/ 370067 w 1393565"/>
              <a:gd name="connsiteY1151" fmla="*/ 4958810 h 5053097"/>
              <a:gd name="connsiteX1152" fmla="*/ 366459 w 1393565"/>
              <a:gd name="connsiteY1152" fmla="*/ 4942487 h 5053097"/>
              <a:gd name="connsiteX1153" fmla="*/ 352815 w 1393565"/>
              <a:gd name="connsiteY1153" fmla="*/ 4941058 h 5053097"/>
              <a:gd name="connsiteX1154" fmla="*/ 338420 w 1393565"/>
              <a:gd name="connsiteY1154" fmla="*/ 4939379 h 5053097"/>
              <a:gd name="connsiteX1155" fmla="*/ 327312 w 1393565"/>
              <a:gd name="connsiteY1155" fmla="*/ 4941701 h 5053097"/>
              <a:gd name="connsiteX1156" fmla="*/ 322490 w 1393565"/>
              <a:gd name="connsiteY1156" fmla="*/ 4946916 h 5053097"/>
              <a:gd name="connsiteX1157" fmla="*/ 313810 w 1393565"/>
              <a:gd name="connsiteY1157" fmla="*/ 4953345 h 5053097"/>
              <a:gd name="connsiteX1158" fmla="*/ 306095 w 1393565"/>
              <a:gd name="connsiteY1158" fmla="*/ 4962239 h 5053097"/>
              <a:gd name="connsiteX1159" fmla="*/ 308452 w 1393565"/>
              <a:gd name="connsiteY1159" fmla="*/ 4938129 h 5053097"/>
              <a:gd name="connsiteX1160" fmla="*/ 302130 w 1393565"/>
              <a:gd name="connsiteY1160" fmla="*/ 4920448 h 5053097"/>
              <a:gd name="connsiteX1161" fmla="*/ 294736 w 1393565"/>
              <a:gd name="connsiteY1161" fmla="*/ 4929664 h 5053097"/>
              <a:gd name="connsiteX1162" fmla="*/ 297951 w 1393565"/>
              <a:gd name="connsiteY1162" fmla="*/ 4918912 h 5053097"/>
              <a:gd name="connsiteX1163" fmla="*/ 307917 w 1393565"/>
              <a:gd name="connsiteY1163" fmla="*/ 4841724 h 5053097"/>
              <a:gd name="connsiteX1164" fmla="*/ 308559 w 1393565"/>
              <a:gd name="connsiteY1164" fmla="*/ 4812685 h 5053097"/>
              <a:gd name="connsiteX1165" fmla="*/ 304809 w 1393565"/>
              <a:gd name="connsiteY1165" fmla="*/ 4778145 h 5053097"/>
              <a:gd name="connsiteX1166" fmla="*/ 301202 w 1393565"/>
              <a:gd name="connsiteY1166" fmla="*/ 4792718 h 5053097"/>
              <a:gd name="connsiteX1167" fmla="*/ 300916 w 1393565"/>
              <a:gd name="connsiteY1167" fmla="*/ 4807291 h 5053097"/>
              <a:gd name="connsiteX1168" fmla="*/ 291665 w 1393565"/>
              <a:gd name="connsiteY1168" fmla="*/ 4787146 h 5053097"/>
              <a:gd name="connsiteX1169" fmla="*/ 282414 w 1393565"/>
              <a:gd name="connsiteY1169" fmla="*/ 4767001 h 5053097"/>
              <a:gd name="connsiteX1170" fmla="*/ 276341 w 1393565"/>
              <a:gd name="connsiteY1170" fmla="*/ 4786182 h 5053097"/>
              <a:gd name="connsiteX1171" fmla="*/ 261625 w 1393565"/>
              <a:gd name="connsiteY1171" fmla="*/ 4804113 h 5053097"/>
              <a:gd name="connsiteX1172" fmla="*/ 256517 w 1393565"/>
              <a:gd name="connsiteY1172" fmla="*/ 4800647 h 5053097"/>
              <a:gd name="connsiteX1173" fmla="*/ 253446 w 1393565"/>
              <a:gd name="connsiteY1173" fmla="*/ 4796897 h 5053097"/>
              <a:gd name="connsiteX1174" fmla="*/ 212440 w 1393565"/>
              <a:gd name="connsiteY1174" fmla="*/ 4731960 h 5053097"/>
              <a:gd name="connsiteX1175" fmla="*/ 188295 w 1393565"/>
              <a:gd name="connsiteY1175" fmla="*/ 4764964 h 5053097"/>
              <a:gd name="connsiteX1176" fmla="*/ 193724 w 1393565"/>
              <a:gd name="connsiteY1176" fmla="*/ 4771287 h 5053097"/>
              <a:gd name="connsiteX1177" fmla="*/ 186580 w 1393565"/>
              <a:gd name="connsiteY1177" fmla="*/ 4793075 h 5053097"/>
              <a:gd name="connsiteX1178" fmla="*/ 176293 w 1393565"/>
              <a:gd name="connsiteY1178" fmla="*/ 4809363 h 5053097"/>
              <a:gd name="connsiteX1179" fmla="*/ 158827 w 1393565"/>
              <a:gd name="connsiteY1179" fmla="*/ 4807791 h 5053097"/>
              <a:gd name="connsiteX1180" fmla="*/ 137467 w 1393565"/>
              <a:gd name="connsiteY1180" fmla="*/ 4815328 h 5053097"/>
              <a:gd name="connsiteX1181" fmla="*/ 133538 w 1393565"/>
              <a:gd name="connsiteY1181" fmla="*/ 4824436 h 5053097"/>
              <a:gd name="connsiteX1182" fmla="*/ 135038 w 1393565"/>
              <a:gd name="connsiteY1182" fmla="*/ 4813685 h 5053097"/>
              <a:gd name="connsiteX1183" fmla="*/ 138788 w 1393565"/>
              <a:gd name="connsiteY1183" fmla="*/ 4793932 h 5053097"/>
              <a:gd name="connsiteX1184" fmla="*/ 135538 w 1393565"/>
              <a:gd name="connsiteY1184" fmla="*/ 4787039 h 5053097"/>
              <a:gd name="connsiteX1185" fmla="*/ 130001 w 1393565"/>
              <a:gd name="connsiteY1185" fmla="*/ 4776859 h 5053097"/>
              <a:gd name="connsiteX1186" fmla="*/ 119322 w 1393565"/>
              <a:gd name="connsiteY1186" fmla="*/ 4732782 h 5053097"/>
              <a:gd name="connsiteX1187" fmla="*/ 108642 w 1393565"/>
              <a:gd name="connsiteY1187" fmla="*/ 4700993 h 5053097"/>
              <a:gd name="connsiteX1188" fmla="*/ 110928 w 1393565"/>
              <a:gd name="connsiteY1188" fmla="*/ 4627412 h 5053097"/>
              <a:gd name="connsiteX1189" fmla="*/ 116964 w 1393565"/>
              <a:gd name="connsiteY1189" fmla="*/ 4536543 h 5053097"/>
              <a:gd name="connsiteX1190" fmla="*/ 103605 w 1393565"/>
              <a:gd name="connsiteY1190" fmla="*/ 4111204 h 5053097"/>
              <a:gd name="connsiteX1191" fmla="*/ 100962 w 1393565"/>
              <a:gd name="connsiteY1191" fmla="*/ 3986046 h 5053097"/>
              <a:gd name="connsiteX1192" fmla="*/ 103713 w 1393565"/>
              <a:gd name="connsiteY1192" fmla="*/ 3912322 h 5053097"/>
              <a:gd name="connsiteX1193" fmla="*/ 109570 w 1393565"/>
              <a:gd name="connsiteY1193" fmla="*/ 3919180 h 5053097"/>
              <a:gd name="connsiteX1194" fmla="*/ 116393 w 1393565"/>
              <a:gd name="connsiteY1194" fmla="*/ 3806023 h 5053097"/>
              <a:gd name="connsiteX1195" fmla="*/ 117214 w 1393565"/>
              <a:gd name="connsiteY1195" fmla="*/ 3723727 h 5053097"/>
              <a:gd name="connsiteX1196" fmla="*/ 122036 w 1393565"/>
              <a:gd name="connsiteY1196" fmla="*/ 3795736 h 5053097"/>
              <a:gd name="connsiteX1197" fmla="*/ 136609 w 1393565"/>
              <a:gd name="connsiteY1197" fmla="*/ 3863638 h 5053097"/>
              <a:gd name="connsiteX1198" fmla="*/ 137502 w 1393565"/>
              <a:gd name="connsiteY1198" fmla="*/ 3839885 h 5053097"/>
              <a:gd name="connsiteX1199" fmla="*/ 139003 w 1393565"/>
              <a:gd name="connsiteY1199" fmla="*/ 3826419 h 5053097"/>
              <a:gd name="connsiteX1200" fmla="*/ 140360 w 1393565"/>
              <a:gd name="connsiteY1200" fmla="*/ 3809702 h 5053097"/>
              <a:gd name="connsiteX1201" fmla="*/ 140289 w 1393565"/>
              <a:gd name="connsiteY1201" fmla="*/ 3761446 h 5053097"/>
              <a:gd name="connsiteX1202" fmla="*/ 143468 w 1393565"/>
              <a:gd name="connsiteY1202" fmla="*/ 3763839 h 5053097"/>
              <a:gd name="connsiteX1203" fmla="*/ 151540 w 1393565"/>
              <a:gd name="connsiteY1203" fmla="*/ 3767518 h 5053097"/>
              <a:gd name="connsiteX1204" fmla="*/ 153469 w 1393565"/>
              <a:gd name="connsiteY1204" fmla="*/ 3798130 h 5053097"/>
              <a:gd name="connsiteX1205" fmla="*/ 150576 w 1393565"/>
              <a:gd name="connsiteY1205" fmla="*/ 3840313 h 5053097"/>
              <a:gd name="connsiteX1206" fmla="*/ 149290 w 1393565"/>
              <a:gd name="connsiteY1206" fmla="*/ 3875425 h 5053097"/>
              <a:gd name="connsiteX1207" fmla="*/ 154397 w 1393565"/>
              <a:gd name="connsiteY1207" fmla="*/ 3881247 h 5053097"/>
              <a:gd name="connsiteX1208" fmla="*/ 157434 w 1393565"/>
              <a:gd name="connsiteY1208" fmla="*/ 3940790 h 5053097"/>
              <a:gd name="connsiteX1209" fmla="*/ 159612 w 1393565"/>
              <a:gd name="connsiteY1209" fmla="*/ 4018157 h 5053097"/>
              <a:gd name="connsiteX1210" fmla="*/ 167721 w 1393565"/>
              <a:gd name="connsiteY1210" fmla="*/ 3991189 h 5053097"/>
              <a:gd name="connsiteX1211" fmla="*/ 177900 w 1393565"/>
              <a:gd name="connsiteY1211" fmla="*/ 3956042 h 5053097"/>
              <a:gd name="connsiteX1212" fmla="*/ 181222 w 1393565"/>
              <a:gd name="connsiteY1212" fmla="*/ 3946576 h 5053097"/>
              <a:gd name="connsiteX1213" fmla="*/ 174578 w 1393565"/>
              <a:gd name="connsiteY1213" fmla="*/ 3925145 h 5053097"/>
              <a:gd name="connsiteX1214" fmla="*/ 167721 w 1393565"/>
              <a:gd name="connsiteY1214" fmla="*/ 3912287 h 5053097"/>
              <a:gd name="connsiteX1215" fmla="*/ 175543 w 1393565"/>
              <a:gd name="connsiteY1215" fmla="*/ 3908036 h 5053097"/>
              <a:gd name="connsiteX1216" fmla="*/ 178401 w 1393565"/>
              <a:gd name="connsiteY1216" fmla="*/ 3910608 h 5053097"/>
              <a:gd name="connsiteX1217" fmla="*/ 173757 w 1393565"/>
              <a:gd name="connsiteY1217" fmla="*/ 3622572 h 5053097"/>
              <a:gd name="connsiteX1218" fmla="*/ 171828 w 1393565"/>
              <a:gd name="connsiteY1218" fmla="*/ 3572851 h 5053097"/>
              <a:gd name="connsiteX1219" fmla="*/ 167327 w 1393565"/>
              <a:gd name="connsiteY1219" fmla="*/ 3555028 h 5053097"/>
              <a:gd name="connsiteX1220" fmla="*/ 165792 w 1393565"/>
              <a:gd name="connsiteY1220" fmla="*/ 3573887 h 5053097"/>
              <a:gd name="connsiteX1221" fmla="*/ 160970 w 1393565"/>
              <a:gd name="connsiteY1221" fmla="*/ 3597712 h 5053097"/>
              <a:gd name="connsiteX1222" fmla="*/ 150611 w 1393565"/>
              <a:gd name="connsiteY1222" fmla="*/ 3608856 h 5053097"/>
              <a:gd name="connsiteX1223" fmla="*/ 147111 w 1393565"/>
              <a:gd name="connsiteY1223" fmla="*/ 3597712 h 5053097"/>
              <a:gd name="connsiteX1224" fmla="*/ 142503 w 1393565"/>
              <a:gd name="connsiteY1224" fmla="*/ 3577780 h 5053097"/>
              <a:gd name="connsiteX1225" fmla="*/ 135467 w 1393565"/>
              <a:gd name="connsiteY1225" fmla="*/ 3533275 h 5053097"/>
              <a:gd name="connsiteX1226" fmla="*/ 131573 w 1393565"/>
              <a:gd name="connsiteY1226" fmla="*/ 3496163 h 5053097"/>
              <a:gd name="connsiteX1227" fmla="*/ 124287 w 1393565"/>
              <a:gd name="connsiteY1227" fmla="*/ 3499520 h 5053097"/>
              <a:gd name="connsiteX1228" fmla="*/ 121179 w 1393565"/>
              <a:gd name="connsiteY1228" fmla="*/ 3497413 h 5053097"/>
              <a:gd name="connsiteX1229" fmla="*/ 128144 w 1393565"/>
              <a:gd name="connsiteY1229" fmla="*/ 3417010 h 5053097"/>
              <a:gd name="connsiteX1230" fmla="*/ 136609 w 1393565"/>
              <a:gd name="connsiteY1230" fmla="*/ 3428833 h 5053097"/>
              <a:gd name="connsiteX1231" fmla="*/ 154504 w 1393565"/>
              <a:gd name="connsiteY1231" fmla="*/ 3491663 h 5053097"/>
              <a:gd name="connsiteX1232" fmla="*/ 164792 w 1393565"/>
              <a:gd name="connsiteY1232" fmla="*/ 3527667 h 5053097"/>
              <a:gd name="connsiteX1233" fmla="*/ 164648 w 1393565"/>
              <a:gd name="connsiteY1233" fmla="*/ 3430548 h 5053097"/>
              <a:gd name="connsiteX1234" fmla="*/ 162077 w 1393565"/>
              <a:gd name="connsiteY1234" fmla="*/ 3415118 h 5053097"/>
              <a:gd name="connsiteX1235" fmla="*/ 157505 w 1393565"/>
              <a:gd name="connsiteY1235" fmla="*/ 3424547 h 5053097"/>
              <a:gd name="connsiteX1236" fmla="*/ 150397 w 1393565"/>
              <a:gd name="connsiteY1236" fmla="*/ 3433977 h 5053097"/>
              <a:gd name="connsiteX1237" fmla="*/ 143717 w 1393565"/>
              <a:gd name="connsiteY1237" fmla="*/ 3414439 h 5053097"/>
              <a:gd name="connsiteX1238" fmla="*/ 148933 w 1393565"/>
              <a:gd name="connsiteY1238" fmla="*/ 3410045 h 5053097"/>
              <a:gd name="connsiteX1239" fmla="*/ 154255 w 1393565"/>
              <a:gd name="connsiteY1239" fmla="*/ 3397436 h 5053097"/>
              <a:gd name="connsiteX1240" fmla="*/ 150576 w 1393565"/>
              <a:gd name="connsiteY1240" fmla="*/ 3365325 h 5053097"/>
              <a:gd name="connsiteX1241" fmla="*/ 158005 w 1393565"/>
              <a:gd name="connsiteY1241" fmla="*/ 3339965 h 5053097"/>
              <a:gd name="connsiteX1242" fmla="*/ 159755 w 1393565"/>
              <a:gd name="connsiteY1242" fmla="*/ 3329428 h 5053097"/>
              <a:gd name="connsiteX1243" fmla="*/ 159434 w 1393565"/>
              <a:gd name="connsiteY1243" fmla="*/ 3309533 h 5053097"/>
              <a:gd name="connsiteX1244" fmla="*/ 169685 w 1393565"/>
              <a:gd name="connsiteY1244" fmla="*/ 3295674 h 5053097"/>
              <a:gd name="connsiteX1245" fmla="*/ 174578 w 1393565"/>
              <a:gd name="connsiteY1245" fmla="*/ 3293459 h 5053097"/>
              <a:gd name="connsiteX1246" fmla="*/ 167721 w 1393565"/>
              <a:gd name="connsiteY1246" fmla="*/ 3287530 h 5053097"/>
              <a:gd name="connsiteX1247" fmla="*/ 160863 w 1393565"/>
              <a:gd name="connsiteY1247" fmla="*/ 3277565 h 5053097"/>
              <a:gd name="connsiteX1248" fmla="*/ 167971 w 1393565"/>
              <a:gd name="connsiteY1248" fmla="*/ 3273671 h 5053097"/>
              <a:gd name="connsiteX1249" fmla="*/ 170971 w 1393565"/>
              <a:gd name="connsiteY1249" fmla="*/ 3271099 h 5053097"/>
              <a:gd name="connsiteX1250" fmla="*/ 169007 w 1393565"/>
              <a:gd name="connsiteY1250" fmla="*/ 3258848 h 5053097"/>
              <a:gd name="connsiteX1251" fmla="*/ 164648 w 1393565"/>
              <a:gd name="connsiteY1251" fmla="*/ 3214271 h 5053097"/>
              <a:gd name="connsiteX1252" fmla="*/ 168256 w 1393565"/>
              <a:gd name="connsiteY1252" fmla="*/ 3190518 h 5053097"/>
              <a:gd name="connsiteX1253" fmla="*/ 169792 w 1393565"/>
              <a:gd name="connsiteY1253" fmla="*/ 3221986 h 5053097"/>
              <a:gd name="connsiteX1254" fmla="*/ 173007 w 1393565"/>
              <a:gd name="connsiteY1254" fmla="*/ 3242096 h 5053097"/>
              <a:gd name="connsiteX1255" fmla="*/ 177508 w 1393565"/>
              <a:gd name="connsiteY1255" fmla="*/ 3264741 h 5053097"/>
              <a:gd name="connsiteX1256" fmla="*/ 183544 w 1393565"/>
              <a:gd name="connsiteY1256" fmla="*/ 3290566 h 5053097"/>
              <a:gd name="connsiteX1257" fmla="*/ 185723 w 1393565"/>
              <a:gd name="connsiteY1257" fmla="*/ 3299317 h 5053097"/>
              <a:gd name="connsiteX1258" fmla="*/ 181437 w 1393565"/>
              <a:gd name="connsiteY1258" fmla="*/ 3311033 h 5053097"/>
              <a:gd name="connsiteX1259" fmla="*/ 185401 w 1393565"/>
              <a:gd name="connsiteY1259" fmla="*/ 3318784 h 5053097"/>
              <a:gd name="connsiteX1260" fmla="*/ 187116 w 1393565"/>
              <a:gd name="connsiteY1260" fmla="*/ 3344287 h 5053097"/>
              <a:gd name="connsiteX1261" fmla="*/ 182687 w 1393565"/>
              <a:gd name="connsiteY1261" fmla="*/ 3399258 h 5053097"/>
              <a:gd name="connsiteX1262" fmla="*/ 188009 w 1393565"/>
              <a:gd name="connsiteY1262" fmla="*/ 3451122 h 5053097"/>
              <a:gd name="connsiteX1263" fmla="*/ 192509 w 1393565"/>
              <a:gd name="connsiteY1263" fmla="*/ 3433870 h 5053097"/>
              <a:gd name="connsiteX1264" fmla="*/ 200117 w 1393565"/>
              <a:gd name="connsiteY1264" fmla="*/ 3412260 h 5053097"/>
              <a:gd name="connsiteX1265" fmla="*/ 200582 w 1393565"/>
              <a:gd name="connsiteY1265" fmla="*/ 3403366 h 5053097"/>
              <a:gd name="connsiteX1266" fmla="*/ 195152 w 1393565"/>
              <a:gd name="connsiteY1266" fmla="*/ 3365861 h 5053097"/>
              <a:gd name="connsiteX1267" fmla="*/ 195188 w 1393565"/>
              <a:gd name="connsiteY1267" fmla="*/ 3332821 h 5053097"/>
              <a:gd name="connsiteX1268" fmla="*/ 201439 w 1393565"/>
              <a:gd name="connsiteY1268" fmla="*/ 3342287 h 5053097"/>
              <a:gd name="connsiteX1269" fmla="*/ 209976 w 1393565"/>
              <a:gd name="connsiteY1269" fmla="*/ 3349431 h 5053097"/>
              <a:gd name="connsiteX1270" fmla="*/ 209119 w 1393565"/>
              <a:gd name="connsiteY1270" fmla="*/ 3329571 h 5053097"/>
              <a:gd name="connsiteX1271" fmla="*/ 209154 w 1393565"/>
              <a:gd name="connsiteY1271" fmla="*/ 3316498 h 5053097"/>
              <a:gd name="connsiteX1272" fmla="*/ 207190 w 1393565"/>
              <a:gd name="connsiteY1272" fmla="*/ 3301603 h 5053097"/>
              <a:gd name="connsiteX1273" fmla="*/ 202046 w 1393565"/>
              <a:gd name="connsiteY1273" fmla="*/ 3287137 h 5053097"/>
              <a:gd name="connsiteX1274" fmla="*/ 207440 w 1393565"/>
              <a:gd name="connsiteY1274" fmla="*/ 3278529 h 5053097"/>
              <a:gd name="connsiteX1275" fmla="*/ 210797 w 1393565"/>
              <a:gd name="connsiteY1275" fmla="*/ 3248418 h 5053097"/>
              <a:gd name="connsiteX1276" fmla="*/ 205511 w 1393565"/>
              <a:gd name="connsiteY1276" fmla="*/ 2901053 h 5053097"/>
              <a:gd name="connsiteX1277" fmla="*/ 207011 w 1393565"/>
              <a:gd name="connsiteY1277" fmla="*/ 2775894 h 5053097"/>
              <a:gd name="connsiteX1278" fmla="*/ 203797 w 1393565"/>
              <a:gd name="connsiteY1278" fmla="*/ 2728460 h 5053097"/>
              <a:gd name="connsiteX1279" fmla="*/ 211297 w 1393565"/>
              <a:gd name="connsiteY1279" fmla="*/ 2716458 h 5053097"/>
              <a:gd name="connsiteX1280" fmla="*/ 215369 w 1393565"/>
              <a:gd name="connsiteY1280" fmla="*/ 2698028 h 5053097"/>
              <a:gd name="connsiteX1281" fmla="*/ 210440 w 1393565"/>
              <a:gd name="connsiteY1281" fmla="*/ 2657451 h 5053097"/>
              <a:gd name="connsiteX1282" fmla="*/ 209119 w 1393565"/>
              <a:gd name="connsiteY1282" fmla="*/ 2639913 h 5053097"/>
              <a:gd name="connsiteX1283" fmla="*/ 209262 w 1393565"/>
              <a:gd name="connsiteY1283" fmla="*/ 2602766 h 5053097"/>
              <a:gd name="connsiteX1284" fmla="*/ 208904 w 1393565"/>
              <a:gd name="connsiteY1284" fmla="*/ 2552724 h 5053097"/>
              <a:gd name="connsiteX1285" fmla="*/ 212262 w 1393565"/>
              <a:gd name="connsiteY1285" fmla="*/ 2570047 h 5053097"/>
              <a:gd name="connsiteX1286" fmla="*/ 216048 w 1393565"/>
              <a:gd name="connsiteY1286" fmla="*/ 2585942 h 5053097"/>
              <a:gd name="connsiteX1287" fmla="*/ 221192 w 1393565"/>
              <a:gd name="connsiteY1287" fmla="*/ 2640627 h 5053097"/>
              <a:gd name="connsiteX1288" fmla="*/ 226049 w 1393565"/>
              <a:gd name="connsiteY1288" fmla="*/ 2710243 h 5053097"/>
              <a:gd name="connsiteX1289" fmla="*/ 229478 w 1393565"/>
              <a:gd name="connsiteY1289" fmla="*/ 2752249 h 5053097"/>
              <a:gd name="connsiteX1290" fmla="*/ 232264 w 1393565"/>
              <a:gd name="connsiteY1290" fmla="*/ 2775609 h 5053097"/>
              <a:gd name="connsiteX1291" fmla="*/ 230978 w 1393565"/>
              <a:gd name="connsiteY1291" fmla="*/ 2595122 h 5053097"/>
              <a:gd name="connsiteX1292" fmla="*/ 235979 w 1393565"/>
              <a:gd name="connsiteY1292" fmla="*/ 2528721 h 5053097"/>
              <a:gd name="connsiteX1293" fmla="*/ 241301 w 1393565"/>
              <a:gd name="connsiteY1293" fmla="*/ 2547402 h 5053097"/>
              <a:gd name="connsiteX1294" fmla="*/ 248552 w 1393565"/>
              <a:gd name="connsiteY1294" fmla="*/ 2564189 h 5053097"/>
              <a:gd name="connsiteX1295" fmla="*/ 247766 w 1393565"/>
              <a:gd name="connsiteY1295" fmla="*/ 2579584 h 5053097"/>
              <a:gd name="connsiteX1296" fmla="*/ 244230 w 1393565"/>
              <a:gd name="connsiteY1296" fmla="*/ 2669774 h 5053097"/>
              <a:gd name="connsiteX1297" fmla="*/ 243123 w 1393565"/>
              <a:gd name="connsiteY1297" fmla="*/ 2751606 h 5053097"/>
              <a:gd name="connsiteX1298" fmla="*/ 242980 w 1393565"/>
              <a:gd name="connsiteY1298" fmla="*/ 2777323 h 5053097"/>
              <a:gd name="connsiteX1299" fmla="*/ 246731 w 1393565"/>
              <a:gd name="connsiteY1299" fmla="*/ 2780752 h 5053097"/>
              <a:gd name="connsiteX1300" fmla="*/ 253088 w 1393565"/>
              <a:gd name="connsiteY1300" fmla="*/ 2833473 h 5053097"/>
              <a:gd name="connsiteX1301" fmla="*/ 258446 w 1393565"/>
              <a:gd name="connsiteY1301" fmla="*/ 2851190 h 5053097"/>
              <a:gd name="connsiteX1302" fmla="*/ 267019 w 1393565"/>
              <a:gd name="connsiteY1302" fmla="*/ 2849261 h 5053097"/>
              <a:gd name="connsiteX1303" fmla="*/ 270626 w 1393565"/>
              <a:gd name="connsiteY1303" fmla="*/ 2830973 h 5053097"/>
              <a:gd name="connsiteX1304" fmla="*/ 266911 w 1393565"/>
              <a:gd name="connsiteY1304" fmla="*/ 2809256 h 5053097"/>
              <a:gd name="connsiteX1305" fmla="*/ 253588 w 1393565"/>
              <a:gd name="connsiteY1305" fmla="*/ 2747570 h 5053097"/>
              <a:gd name="connsiteX1306" fmla="*/ 259089 w 1393565"/>
              <a:gd name="connsiteY1306" fmla="*/ 2725888 h 5053097"/>
              <a:gd name="connsiteX1307" fmla="*/ 262304 w 1393565"/>
              <a:gd name="connsiteY1307" fmla="*/ 2664952 h 5053097"/>
              <a:gd name="connsiteX1308" fmla="*/ 258446 w 1393565"/>
              <a:gd name="connsiteY1308" fmla="*/ 2599194 h 5053097"/>
              <a:gd name="connsiteX1309" fmla="*/ 257018 w 1393565"/>
              <a:gd name="connsiteY1309" fmla="*/ 2588728 h 5053097"/>
              <a:gd name="connsiteX1310" fmla="*/ 261054 w 1393565"/>
              <a:gd name="connsiteY1310" fmla="*/ 2598158 h 5053097"/>
              <a:gd name="connsiteX1311" fmla="*/ 267840 w 1393565"/>
              <a:gd name="connsiteY1311" fmla="*/ 2607588 h 5053097"/>
              <a:gd name="connsiteX1312" fmla="*/ 265590 w 1393565"/>
              <a:gd name="connsiteY1312" fmla="*/ 2585120 h 5053097"/>
              <a:gd name="connsiteX1313" fmla="*/ 260839 w 1393565"/>
              <a:gd name="connsiteY1313" fmla="*/ 2568154 h 5053097"/>
              <a:gd name="connsiteX1314" fmla="*/ 262768 w 1393565"/>
              <a:gd name="connsiteY1314" fmla="*/ 2564189 h 5053097"/>
              <a:gd name="connsiteX1315" fmla="*/ 270912 w 1393565"/>
              <a:gd name="connsiteY1315" fmla="*/ 2568797 h 5053097"/>
              <a:gd name="connsiteX1316" fmla="*/ 277484 w 1393565"/>
              <a:gd name="connsiteY1316" fmla="*/ 2589264 h 5053097"/>
              <a:gd name="connsiteX1317" fmla="*/ 280592 w 1393565"/>
              <a:gd name="connsiteY1317" fmla="*/ 2609481 h 5053097"/>
              <a:gd name="connsiteX1318" fmla="*/ 281449 w 1393565"/>
              <a:gd name="connsiteY1318" fmla="*/ 2522720 h 5053097"/>
              <a:gd name="connsiteX1319" fmla="*/ 279699 w 1393565"/>
              <a:gd name="connsiteY1319" fmla="*/ 2406134 h 5053097"/>
              <a:gd name="connsiteX1320" fmla="*/ 277127 w 1393565"/>
              <a:gd name="connsiteY1320" fmla="*/ 2374415 h 5053097"/>
              <a:gd name="connsiteX1321" fmla="*/ 273984 w 1393565"/>
              <a:gd name="connsiteY1321" fmla="*/ 2435280 h 5053097"/>
              <a:gd name="connsiteX1322" fmla="*/ 266769 w 1393565"/>
              <a:gd name="connsiteY1322" fmla="*/ 2507575 h 5053097"/>
              <a:gd name="connsiteX1323" fmla="*/ 263804 w 1393565"/>
              <a:gd name="connsiteY1323" fmla="*/ 2512719 h 5053097"/>
              <a:gd name="connsiteX1324" fmla="*/ 259482 w 1393565"/>
              <a:gd name="connsiteY1324" fmla="*/ 2520970 h 5053097"/>
              <a:gd name="connsiteX1325" fmla="*/ 256231 w 1393565"/>
              <a:gd name="connsiteY1325" fmla="*/ 2511254 h 5053097"/>
              <a:gd name="connsiteX1326" fmla="*/ 248623 w 1393565"/>
              <a:gd name="connsiteY1326" fmla="*/ 2455533 h 5053097"/>
              <a:gd name="connsiteX1327" fmla="*/ 243837 w 1393565"/>
              <a:gd name="connsiteY1327" fmla="*/ 2436923 h 5053097"/>
              <a:gd name="connsiteX1328" fmla="*/ 250195 w 1393565"/>
              <a:gd name="connsiteY1328" fmla="*/ 2446675 h 5053097"/>
              <a:gd name="connsiteX1329" fmla="*/ 257982 w 1393565"/>
              <a:gd name="connsiteY1329" fmla="*/ 2454533 h 5053097"/>
              <a:gd name="connsiteX1330" fmla="*/ 263768 w 1393565"/>
              <a:gd name="connsiteY1330" fmla="*/ 2462248 h 5053097"/>
              <a:gd name="connsiteX1331" fmla="*/ 266840 w 1393565"/>
              <a:gd name="connsiteY1331" fmla="*/ 2470428 h 5053097"/>
              <a:gd name="connsiteX1332" fmla="*/ 268626 w 1393565"/>
              <a:gd name="connsiteY1332" fmla="*/ 2457569 h 5053097"/>
              <a:gd name="connsiteX1333" fmla="*/ 265125 w 1393565"/>
              <a:gd name="connsiteY1333" fmla="*/ 2339197 h 5053097"/>
              <a:gd name="connsiteX1334" fmla="*/ 258517 w 1393565"/>
              <a:gd name="connsiteY1334" fmla="*/ 2237327 h 5053097"/>
              <a:gd name="connsiteX1335" fmla="*/ 251767 w 1393565"/>
              <a:gd name="connsiteY1335" fmla="*/ 2230541 h 5053097"/>
              <a:gd name="connsiteX1336" fmla="*/ 242908 w 1393565"/>
              <a:gd name="connsiteY1336" fmla="*/ 2216539 h 5053097"/>
              <a:gd name="connsiteX1337" fmla="*/ 236336 w 1393565"/>
              <a:gd name="connsiteY1337" fmla="*/ 2204573 h 5053097"/>
              <a:gd name="connsiteX1338" fmla="*/ 244230 w 1393565"/>
              <a:gd name="connsiteY1338" fmla="*/ 2202108 h 5053097"/>
              <a:gd name="connsiteX1339" fmla="*/ 246623 w 1393565"/>
              <a:gd name="connsiteY1339" fmla="*/ 2153245 h 5053097"/>
              <a:gd name="connsiteX1340" fmla="*/ 249017 w 1393565"/>
              <a:gd name="connsiteY1340" fmla="*/ 2104596 h 5053097"/>
              <a:gd name="connsiteX1341" fmla="*/ 268019 w 1393565"/>
              <a:gd name="connsiteY1341" fmla="*/ 2096667 h 5053097"/>
              <a:gd name="connsiteX1342" fmla="*/ 274020 w 1393565"/>
              <a:gd name="connsiteY1342" fmla="*/ 2088962 h 5053097"/>
              <a:gd name="connsiteX1343" fmla="*/ 277484 w 1393565"/>
              <a:gd name="connsiteY1343" fmla="*/ 2093238 h 5053097"/>
              <a:gd name="connsiteX1344" fmla="*/ 280913 w 1393565"/>
              <a:gd name="connsiteY1344" fmla="*/ 2038584 h 5053097"/>
              <a:gd name="connsiteX1345" fmla="*/ 277484 w 1393565"/>
              <a:gd name="connsiteY1345" fmla="*/ 1981806 h 5053097"/>
              <a:gd name="connsiteX1346" fmla="*/ 274055 w 1393565"/>
              <a:gd name="connsiteY1346" fmla="*/ 2025151 h 5053097"/>
              <a:gd name="connsiteX1347" fmla="*/ 270555 w 1393565"/>
              <a:gd name="connsiteY1347" fmla="*/ 2067117 h 5053097"/>
              <a:gd name="connsiteX1348" fmla="*/ 264840 w 1393565"/>
              <a:gd name="connsiteY1348" fmla="*/ 2039999 h 5053097"/>
              <a:gd name="connsiteX1349" fmla="*/ 257124 w 1393565"/>
              <a:gd name="connsiteY1349" fmla="*/ 2049304 h 5053097"/>
              <a:gd name="connsiteX1350" fmla="*/ 252910 w 1393565"/>
              <a:gd name="connsiteY1350" fmla="*/ 2078450 h 5053097"/>
              <a:gd name="connsiteX1351" fmla="*/ 248945 w 1393565"/>
              <a:gd name="connsiteY1351" fmla="*/ 2088105 h 5053097"/>
              <a:gd name="connsiteX1352" fmla="*/ 246480 w 1393565"/>
              <a:gd name="connsiteY1352" fmla="*/ 2077818 h 5053097"/>
              <a:gd name="connsiteX1353" fmla="*/ 250409 w 1393565"/>
              <a:gd name="connsiteY1353" fmla="*/ 1764064 h 5053097"/>
              <a:gd name="connsiteX1354" fmla="*/ 253374 w 1393565"/>
              <a:gd name="connsiteY1354" fmla="*/ 1787524 h 5053097"/>
              <a:gd name="connsiteX1355" fmla="*/ 260339 w 1393565"/>
              <a:gd name="connsiteY1355" fmla="*/ 1824851 h 5053097"/>
              <a:gd name="connsiteX1356" fmla="*/ 267197 w 1393565"/>
              <a:gd name="connsiteY1356" fmla="*/ 1833569 h 5053097"/>
              <a:gd name="connsiteX1357" fmla="*/ 267197 w 1393565"/>
              <a:gd name="connsiteY1357" fmla="*/ 1823297 h 5053097"/>
              <a:gd name="connsiteX1358" fmla="*/ 269091 w 1393565"/>
              <a:gd name="connsiteY1358" fmla="*/ 1796261 h 5053097"/>
              <a:gd name="connsiteX1359" fmla="*/ 265804 w 1393565"/>
              <a:gd name="connsiteY1359" fmla="*/ 1788067 h 5053097"/>
              <a:gd name="connsiteX1360" fmla="*/ 260554 w 1393565"/>
              <a:gd name="connsiteY1360" fmla="*/ 1796640 h 5053097"/>
              <a:gd name="connsiteX1361" fmla="*/ 260446 w 1393565"/>
              <a:gd name="connsiteY1361" fmla="*/ 1786181 h 5053097"/>
              <a:gd name="connsiteX1362" fmla="*/ 264626 w 1393565"/>
              <a:gd name="connsiteY1362" fmla="*/ 1771440 h 5053097"/>
              <a:gd name="connsiteX1363" fmla="*/ 269662 w 1393565"/>
              <a:gd name="connsiteY1363" fmla="*/ 1713319 h 5053097"/>
              <a:gd name="connsiteX1364" fmla="*/ 265625 w 1393565"/>
              <a:gd name="connsiteY1364" fmla="*/ 1671481 h 5053097"/>
              <a:gd name="connsiteX1365" fmla="*/ 260589 w 1393565"/>
              <a:gd name="connsiteY1365" fmla="*/ 1702057 h 5053097"/>
              <a:gd name="connsiteX1366" fmla="*/ 254874 w 1393565"/>
              <a:gd name="connsiteY1366" fmla="*/ 1677196 h 5053097"/>
              <a:gd name="connsiteX1367" fmla="*/ 250838 w 1393565"/>
              <a:gd name="connsiteY1367" fmla="*/ 1587471 h 5053097"/>
              <a:gd name="connsiteX1368" fmla="*/ 249624 w 1393565"/>
              <a:gd name="connsiteY1368" fmla="*/ 1520605 h 5053097"/>
              <a:gd name="connsiteX1369" fmla="*/ 254124 w 1393565"/>
              <a:gd name="connsiteY1369" fmla="*/ 1539465 h 5053097"/>
              <a:gd name="connsiteX1370" fmla="*/ 268269 w 1393565"/>
              <a:gd name="connsiteY1370" fmla="*/ 1593815 h 5053097"/>
              <a:gd name="connsiteX1371" fmla="*/ 265090 w 1393565"/>
              <a:gd name="connsiteY1371" fmla="*/ 1569126 h 5053097"/>
              <a:gd name="connsiteX1372" fmla="*/ 267340 w 1393565"/>
              <a:gd name="connsiteY1372" fmla="*/ 1553002 h 5053097"/>
              <a:gd name="connsiteX1373" fmla="*/ 273198 w 1393565"/>
              <a:gd name="connsiteY1373" fmla="*/ 1473039 h 5053097"/>
              <a:gd name="connsiteX1374" fmla="*/ 261625 w 1393565"/>
              <a:gd name="connsiteY1374" fmla="*/ 1441770 h 5053097"/>
              <a:gd name="connsiteX1375" fmla="*/ 257768 w 1393565"/>
              <a:gd name="connsiteY1375" fmla="*/ 1422879 h 5053097"/>
              <a:gd name="connsiteX1376" fmla="*/ 257339 w 1393565"/>
              <a:gd name="connsiteY1376" fmla="*/ 1437452 h 5053097"/>
              <a:gd name="connsiteX1377" fmla="*/ 244873 w 1393565"/>
              <a:gd name="connsiteY1377" fmla="*/ 1435738 h 5053097"/>
              <a:gd name="connsiteX1378" fmla="*/ 237515 w 1393565"/>
              <a:gd name="connsiteY1378" fmla="*/ 1401680 h 5053097"/>
              <a:gd name="connsiteX1379" fmla="*/ 227514 w 1393565"/>
              <a:gd name="connsiteY1379" fmla="*/ 1499213 h 5053097"/>
              <a:gd name="connsiteX1380" fmla="*/ 219120 w 1393565"/>
              <a:gd name="connsiteY1380" fmla="*/ 1595165 h 5053097"/>
              <a:gd name="connsiteX1381" fmla="*/ 233014 w 1393565"/>
              <a:gd name="connsiteY1381" fmla="*/ 1609070 h 5053097"/>
              <a:gd name="connsiteX1382" fmla="*/ 246516 w 1393565"/>
              <a:gd name="connsiteY1382" fmla="*/ 1637799 h 5053097"/>
              <a:gd name="connsiteX1383" fmla="*/ 247838 w 1393565"/>
              <a:gd name="connsiteY1383" fmla="*/ 1676625 h 5053097"/>
              <a:gd name="connsiteX1384" fmla="*/ 247838 w 1393565"/>
              <a:gd name="connsiteY1384" fmla="*/ 1690995 h 5053097"/>
              <a:gd name="connsiteX1385" fmla="*/ 235300 w 1393565"/>
              <a:gd name="connsiteY1385" fmla="*/ 1716334 h 5053097"/>
              <a:gd name="connsiteX1386" fmla="*/ 230157 w 1393565"/>
              <a:gd name="connsiteY1386" fmla="*/ 1777502 h 5053097"/>
              <a:gd name="connsiteX1387" fmla="*/ 217298 w 1393565"/>
              <a:gd name="connsiteY1387" fmla="*/ 1789757 h 5053097"/>
              <a:gd name="connsiteX1388" fmla="*/ 217227 w 1393565"/>
              <a:gd name="connsiteY1388" fmla="*/ 1756131 h 5053097"/>
              <a:gd name="connsiteX1389" fmla="*/ 220048 w 1393565"/>
              <a:gd name="connsiteY1389" fmla="*/ 1709200 h 5053097"/>
              <a:gd name="connsiteX1390" fmla="*/ 214262 w 1393565"/>
              <a:gd name="connsiteY1390" fmla="*/ 1733203 h 5053097"/>
              <a:gd name="connsiteX1391" fmla="*/ 209119 w 1393565"/>
              <a:gd name="connsiteY1391" fmla="*/ 1757206 h 5053097"/>
              <a:gd name="connsiteX1392" fmla="*/ 203904 w 1393565"/>
              <a:gd name="connsiteY1392" fmla="*/ 1735775 h 5053097"/>
              <a:gd name="connsiteX1393" fmla="*/ 197010 w 1393565"/>
              <a:gd name="connsiteY1393" fmla="*/ 1720445 h 5053097"/>
              <a:gd name="connsiteX1394" fmla="*/ 190438 w 1393565"/>
              <a:gd name="connsiteY1394" fmla="*/ 1721020 h 5053097"/>
              <a:gd name="connsiteX1395" fmla="*/ 187830 w 1393565"/>
              <a:gd name="connsiteY1395" fmla="*/ 1697774 h 5053097"/>
              <a:gd name="connsiteX1396" fmla="*/ 184365 w 1393565"/>
              <a:gd name="connsiteY1396" fmla="*/ 1714097 h 5053097"/>
              <a:gd name="connsiteX1397" fmla="*/ 179686 w 1393565"/>
              <a:gd name="connsiteY1397" fmla="*/ 1749816 h 5053097"/>
              <a:gd name="connsiteX1398" fmla="*/ 173650 w 1393565"/>
              <a:gd name="connsiteY1398" fmla="*/ 1719194 h 5053097"/>
              <a:gd name="connsiteX1399" fmla="*/ 169364 w 1393565"/>
              <a:gd name="connsiteY1399" fmla="*/ 1692055 h 5053097"/>
              <a:gd name="connsiteX1400" fmla="*/ 164291 w 1393565"/>
              <a:gd name="connsiteY1400" fmla="*/ 1693041 h 5053097"/>
              <a:gd name="connsiteX1401" fmla="*/ 159184 w 1393565"/>
              <a:gd name="connsiteY1401" fmla="*/ 1735046 h 5053097"/>
              <a:gd name="connsiteX1402" fmla="*/ 154040 w 1393565"/>
              <a:gd name="connsiteY1402" fmla="*/ 1776923 h 5053097"/>
              <a:gd name="connsiteX1403" fmla="*/ 148861 w 1393565"/>
              <a:gd name="connsiteY1403" fmla="*/ 1777780 h 5053097"/>
              <a:gd name="connsiteX1404" fmla="*/ 143717 w 1393565"/>
              <a:gd name="connsiteY1404" fmla="*/ 1791214 h 5053097"/>
              <a:gd name="connsiteX1405" fmla="*/ 145789 w 1393565"/>
              <a:gd name="connsiteY1405" fmla="*/ 1810056 h 5053097"/>
              <a:gd name="connsiteX1406" fmla="*/ 154004 w 1393565"/>
              <a:gd name="connsiteY1406" fmla="*/ 1796436 h 5053097"/>
              <a:gd name="connsiteX1407" fmla="*/ 163184 w 1393565"/>
              <a:gd name="connsiteY1407" fmla="*/ 1785496 h 5053097"/>
              <a:gd name="connsiteX1408" fmla="*/ 160541 w 1393565"/>
              <a:gd name="connsiteY1408" fmla="*/ 1865220 h 5053097"/>
              <a:gd name="connsiteX1409" fmla="*/ 144182 w 1393565"/>
              <a:gd name="connsiteY1409" fmla="*/ 1999944 h 5053097"/>
              <a:gd name="connsiteX1410" fmla="*/ 141574 w 1393565"/>
              <a:gd name="connsiteY1410" fmla="*/ 1991639 h 5053097"/>
              <a:gd name="connsiteX1411" fmla="*/ 147575 w 1393565"/>
              <a:gd name="connsiteY1411" fmla="*/ 1868885 h 5053097"/>
              <a:gd name="connsiteX1412" fmla="*/ 149290 w 1393565"/>
              <a:gd name="connsiteY1412" fmla="*/ 1844507 h 5053097"/>
              <a:gd name="connsiteX1413" fmla="*/ 147004 w 1393565"/>
              <a:gd name="connsiteY1413" fmla="*/ 1825786 h 5053097"/>
              <a:gd name="connsiteX1414" fmla="*/ 134788 w 1393565"/>
              <a:gd name="connsiteY1414" fmla="*/ 1856594 h 5053097"/>
              <a:gd name="connsiteX1415" fmla="*/ 130680 w 1393565"/>
              <a:gd name="connsiteY1415" fmla="*/ 1878936 h 5053097"/>
              <a:gd name="connsiteX1416" fmla="*/ 132216 w 1393565"/>
              <a:gd name="connsiteY1416" fmla="*/ 1848075 h 5053097"/>
              <a:gd name="connsiteX1417" fmla="*/ 143896 w 1393565"/>
              <a:gd name="connsiteY1417" fmla="*/ 1725717 h 5053097"/>
              <a:gd name="connsiteX1418" fmla="*/ 143717 w 1393565"/>
              <a:gd name="connsiteY1418" fmla="*/ 1704057 h 5053097"/>
              <a:gd name="connsiteX1419" fmla="*/ 147468 w 1393565"/>
              <a:gd name="connsiteY1419" fmla="*/ 1691605 h 5053097"/>
              <a:gd name="connsiteX1420" fmla="*/ 151254 w 1393565"/>
              <a:gd name="connsiteY1420" fmla="*/ 1677361 h 5053097"/>
              <a:gd name="connsiteX1421" fmla="*/ 143396 w 1393565"/>
              <a:gd name="connsiteY1421" fmla="*/ 1610667 h 5053097"/>
              <a:gd name="connsiteX1422" fmla="*/ 131430 w 1393565"/>
              <a:gd name="connsiteY1422" fmla="*/ 1570254 h 5053097"/>
              <a:gd name="connsiteX1423" fmla="*/ 126358 w 1393565"/>
              <a:gd name="connsiteY1423" fmla="*/ 1577184 h 5053097"/>
              <a:gd name="connsiteX1424" fmla="*/ 128823 w 1393565"/>
              <a:gd name="connsiteY1424" fmla="*/ 1505175 h 5053097"/>
              <a:gd name="connsiteX1425" fmla="*/ 133752 w 1393565"/>
              <a:gd name="connsiteY1425" fmla="*/ 1457169 h 5053097"/>
              <a:gd name="connsiteX1426" fmla="*/ 133752 w 1393565"/>
              <a:gd name="connsiteY1426" fmla="*/ 1349155 h 5053097"/>
              <a:gd name="connsiteX1427" fmla="*/ 133073 w 1393565"/>
              <a:gd name="connsiteY1427" fmla="*/ 1160560 h 5053097"/>
              <a:gd name="connsiteX1428" fmla="*/ 134645 w 1393565"/>
              <a:gd name="connsiteY1428" fmla="*/ 1132271 h 5053097"/>
              <a:gd name="connsiteX1429" fmla="*/ 131895 w 1393565"/>
              <a:gd name="connsiteY1429" fmla="*/ 1119412 h 5053097"/>
              <a:gd name="connsiteX1430" fmla="*/ 131752 w 1393565"/>
              <a:gd name="connsiteY1430" fmla="*/ 1085122 h 5053097"/>
              <a:gd name="connsiteX1431" fmla="*/ 136860 w 1393565"/>
              <a:gd name="connsiteY1431" fmla="*/ 1055226 h 5053097"/>
              <a:gd name="connsiteX1432" fmla="*/ 131216 w 1393565"/>
              <a:gd name="connsiteY1432" fmla="*/ 1056655 h 5053097"/>
              <a:gd name="connsiteX1433" fmla="*/ 127930 w 1393565"/>
              <a:gd name="connsiteY1433" fmla="*/ 1014542 h 5053097"/>
              <a:gd name="connsiteX1434" fmla="*/ 132145 w 1393565"/>
              <a:gd name="connsiteY1434" fmla="*/ 958249 h 5053097"/>
              <a:gd name="connsiteX1435" fmla="*/ 119536 w 1393565"/>
              <a:gd name="connsiteY1435" fmla="*/ 936568 h 5053097"/>
              <a:gd name="connsiteX1436" fmla="*/ 110749 w 1393565"/>
              <a:gd name="connsiteY1436" fmla="*/ 958717 h 5053097"/>
              <a:gd name="connsiteX1437" fmla="*/ 100891 w 1393565"/>
              <a:gd name="connsiteY1437" fmla="*/ 979709 h 5053097"/>
              <a:gd name="connsiteX1438" fmla="*/ 95855 w 1393565"/>
              <a:gd name="connsiteY1438" fmla="*/ 995279 h 5053097"/>
              <a:gd name="connsiteX1439" fmla="*/ 109606 w 1393565"/>
              <a:gd name="connsiteY1439" fmla="*/ 1050547 h 5053097"/>
              <a:gd name="connsiteX1440" fmla="*/ 114464 w 1393565"/>
              <a:gd name="connsiteY1440" fmla="*/ 1035402 h 5053097"/>
              <a:gd name="connsiteX1441" fmla="*/ 119179 w 1393565"/>
              <a:gd name="connsiteY1441" fmla="*/ 1025115 h 5053097"/>
              <a:gd name="connsiteX1442" fmla="*/ 119465 w 1393565"/>
              <a:gd name="connsiteY1442" fmla="*/ 1043199 h 5053097"/>
              <a:gd name="connsiteX1443" fmla="*/ 111963 w 1393565"/>
              <a:gd name="connsiteY1443" fmla="*/ 1064238 h 5053097"/>
              <a:gd name="connsiteX1444" fmla="*/ 98033 w 1393565"/>
              <a:gd name="connsiteY1444" fmla="*/ 1105114 h 5053097"/>
              <a:gd name="connsiteX1445" fmla="*/ 95819 w 1393565"/>
              <a:gd name="connsiteY1445" fmla="*/ 1112554 h 5053097"/>
              <a:gd name="connsiteX1446" fmla="*/ 92854 w 1393565"/>
              <a:gd name="connsiteY1446" fmla="*/ 1163822 h 5053097"/>
              <a:gd name="connsiteX1447" fmla="*/ 91675 w 1393565"/>
              <a:gd name="connsiteY1447" fmla="*/ 1212685 h 5053097"/>
              <a:gd name="connsiteX1448" fmla="*/ 83103 w 1393565"/>
              <a:gd name="connsiteY1448" fmla="*/ 1045689 h 5053097"/>
              <a:gd name="connsiteX1449" fmla="*/ 109463 w 1393565"/>
              <a:gd name="connsiteY1449" fmla="*/ 805659 h 5053097"/>
              <a:gd name="connsiteX1450" fmla="*/ 119571 w 1393565"/>
              <a:gd name="connsiteY1450" fmla="*/ 733650 h 5053097"/>
              <a:gd name="connsiteX1451" fmla="*/ 118036 w 1393565"/>
              <a:gd name="connsiteY1451" fmla="*/ 789371 h 5053097"/>
              <a:gd name="connsiteX1452" fmla="*/ 119429 w 1393565"/>
              <a:gd name="connsiteY1452" fmla="*/ 845092 h 5053097"/>
              <a:gd name="connsiteX1453" fmla="*/ 131787 w 1393565"/>
              <a:gd name="connsiteY1453" fmla="*/ 764511 h 5053097"/>
              <a:gd name="connsiteX1454" fmla="*/ 156112 w 1393565"/>
              <a:gd name="connsiteY1454" fmla="*/ 638599 h 5053097"/>
              <a:gd name="connsiteX1455" fmla="*/ 159684 w 1393565"/>
              <a:gd name="connsiteY1455" fmla="*/ 615349 h 5053097"/>
              <a:gd name="connsiteX1456" fmla="*/ 156469 w 1393565"/>
              <a:gd name="connsiteY1456" fmla="*/ 590489 h 5053097"/>
              <a:gd name="connsiteX1457" fmla="*/ 165756 w 1393565"/>
              <a:gd name="connsiteY1457" fmla="*/ 559139 h 5053097"/>
              <a:gd name="connsiteX1458" fmla="*/ 173221 w 1393565"/>
              <a:gd name="connsiteY1458" fmla="*/ 551763 h 5053097"/>
              <a:gd name="connsiteX1459" fmla="*/ 169149 w 1393565"/>
              <a:gd name="connsiteY1459" fmla="*/ 456937 h 5053097"/>
              <a:gd name="connsiteX1460" fmla="*/ 172650 w 1393565"/>
              <a:gd name="connsiteY1460" fmla="*/ 452286 h 5053097"/>
              <a:gd name="connsiteX1461" fmla="*/ 181651 w 1393565"/>
              <a:gd name="connsiteY1461" fmla="*/ 438756 h 5053097"/>
              <a:gd name="connsiteX1462" fmla="*/ 176829 w 1393565"/>
              <a:gd name="connsiteY1462" fmla="*/ 402751 h 5053097"/>
              <a:gd name="connsiteX1463" fmla="*/ 174936 w 1393565"/>
              <a:gd name="connsiteY1463" fmla="*/ 380463 h 5053097"/>
              <a:gd name="connsiteX1464" fmla="*/ 180293 w 1393565"/>
              <a:gd name="connsiteY1464" fmla="*/ 402512 h 5053097"/>
              <a:gd name="connsiteX1465" fmla="*/ 189080 w 1393565"/>
              <a:gd name="connsiteY1465" fmla="*/ 418392 h 5053097"/>
              <a:gd name="connsiteX1466" fmla="*/ 190938 w 1393565"/>
              <a:gd name="connsiteY1466" fmla="*/ 395483 h 5053097"/>
              <a:gd name="connsiteX1467" fmla="*/ 193974 w 1393565"/>
              <a:gd name="connsiteY1467" fmla="*/ 360853 h 5053097"/>
              <a:gd name="connsiteX1468" fmla="*/ 198260 w 1393565"/>
              <a:gd name="connsiteY1468" fmla="*/ 315419 h 5053097"/>
              <a:gd name="connsiteX1469" fmla="*/ 197939 w 1393565"/>
              <a:gd name="connsiteY1469" fmla="*/ 287880 h 5053097"/>
              <a:gd name="connsiteX1470" fmla="*/ 193223 w 1393565"/>
              <a:gd name="connsiteY1470" fmla="*/ 303310 h 5053097"/>
              <a:gd name="connsiteX1471" fmla="*/ 190259 w 1393565"/>
              <a:gd name="connsiteY1471" fmla="*/ 287880 h 5053097"/>
              <a:gd name="connsiteX1472" fmla="*/ 203332 w 1393565"/>
              <a:gd name="connsiteY1472" fmla="*/ 216985 h 5053097"/>
              <a:gd name="connsiteX1473" fmla="*/ 229300 w 1393565"/>
              <a:gd name="connsiteY1473" fmla="*/ 191478 h 5053097"/>
              <a:gd name="connsiteX1474" fmla="*/ 251588 w 1393565"/>
              <a:gd name="connsiteY1474" fmla="*/ 170747 h 5053097"/>
              <a:gd name="connsiteX1475" fmla="*/ 254303 w 1393565"/>
              <a:gd name="connsiteY1475" fmla="*/ 188382 h 5053097"/>
              <a:gd name="connsiteX1476" fmla="*/ 261161 w 1393565"/>
              <a:gd name="connsiteY1476" fmla="*/ 199601 h 5053097"/>
              <a:gd name="connsiteX1477" fmla="*/ 270126 w 1393565"/>
              <a:gd name="connsiteY1477" fmla="*/ 188028 h 5053097"/>
              <a:gd name="connsiteX1478" fmla="*/ 286343 w 1393565"/>
              <a:gd name="connsiteY1478" fmla="*/ 178655 h 5053097"/>
              <a:gd name="connsiteX1479" fmla="*/ 310238 w 1393565"/>
              <a:gd name="connsiteY1479" fmla="*/ 167911 h 5053097"/>
              <a:gd name="connsiteX1480" fmla="*/ 325205 w 1393565"/>
              <a:gd name="connsiteY1480" fmla="*/ 163718 h 5053097"/>
              <a:gd name="connsiteX1481" fmla="*/ 333563 w 1393565"/>
              <a:gd name="connsiteY1481" fmla="*/ 176044 h 5053097"/>
              <a:gd name="connsiteX1482" fmla="*/ 346636 w 1393565"/>
              <a:gd name="connsiteY1482" fmla="*/ 164761 h 5053097"/>
              <a:gd name="connsiteX1483" fmla="*/ 356744 w 1393565"/>
              <a:gd name="connsiteY1483" fmla="*/ 149005 h 5053097"/>
              <a:gd name="connsiteX1484" fmla="*/ 361709 w 1393565"/>
              <a:gd name="connsiteY1484" fmla="*/ 160150 h 5053097"/>
              <a:gd name="connsiteX1485" fmla="*/ 377854 w 1393565"/>
              <a:gd name="connsiteY1485" fmla="*/ 142147 h 5053097"/>
              <a:gd name="connsiteX1486" fmla="*/ 399178 w 1393565"/>
              <a:gd name="connsiteY1486" fmla="*/ 89434 h 5053097"/>
              <a:gd name="connsiteX1487" fmla="*/ 403929 w 1393565"/>
              <a:gd name="connsiteY1487" fmla="*/ 99353 h 5053097"/>
              <a:gd name="connsiteX1488" fmla="*/ 408179 w 1393565"/>
              <a:gd name="connsiteY1488" fmla="*/ 204084 h 5053097"/>
              <a:gd name="connsiteX1489" fmla="*/ 423038 w 1393565"/>
              <a:gd name="connsiteY1489" fmla="*/ 180763 h 5053097"/>
              <a:gd name="connsiteX1490" fmla="*/ 434968 w 1393565"/>
              <a:gd name="connsiteY1490" fmla="*/ 185310 h 5053097"/>
              <a:gd name="connsiteX1491" fmla="*/ 443898 w 1393565"/>
              <a:gd name="connsiteY1491" fmla="*/ 200344 h 5053097"/>
              <a:gd name="connsiteX1492" fmla="*/ 449649 w 1393565"/>
              <a:gd name="connsiteY1492" fmla="*/ 218164 h 5053097"/>
              <a:gd name="connsiteX1493" fmla="*/ 454113 w 1393565"/>
              <a:gd name="connsiteY1493" fmla="*/ 233016 h 5053097"/>
              <a:gd name="connsiteX1494" fmla="*/ 462650 w 1393565"/>
              <a:gd name="connsiteY1494" fmla="*/ 226158 h 5053097"/>
              <a:gd name="connsiteX1495" fmla="*/ 470830 w 1393565"/>
              <a:gd name="connsiteY1495" fmla="*/ 208156 h 5053097"/>
              <a:gd name="connsiteX1496" fmla="*/ 479795 w 1393565"/>
              <a:gd name="connsiteY1496" fmla="*/ 200237 h 5053097"/>
              <a:gd name="connsiteX1497" fmla="*/ 488082 w 1393565"/>
              <a:gd name="connsiteY1497" fmla="*/ 193514 h 5053097"/>
              <a:gd name="connsiteX1498" fmla="*/ 494940 w 1393565"/>
              <a:gd name="connsiteY1498" fmla="*/ 173008 h 5053097"/>
              <a:gd name="connsiteX1499" fmla="*/ 502155 w 1393565"/>
              <a:gd name="connsiteY1499" fmla="*/ 155006 h 5053097"/>
              <a:gd name="connsiteX1500" fmla="*/ 504799 w 1393565"/>
              <a:gd name="connsiteY1500" fmla="*/ 137004 h 5053097"/>
              <a:gd name="connsiteX1501" fmla="*/ 507191 w 1393565"/>
              <a:gd name="connsiteY1501" fmla="*/ 149898 h 5053097"/>
              <a:gd name="connsiteX1502" fmla="*/ 514228 w 1393565"/>
              <a:gd name="connsiteY1502" fmla="*/ 162436 h 5053097"/>
              <a:gd name="connsiteX1503" fmla="*/ 519372 w 1393565"/>
              <a:gd name="connsiteY1503" fmla="*/ 147291 h 5053097"/>
              <a:gd name="connsiteX1504" fmla="*/ 522694 w 1393565"/>
              <a:gd name="connsiteY1504" fmla="*/ 157578 h 5053097"/>
              <a:gd name="connsiteX1505" fmla="*/ 525301 w 1393565"/>
              <a:gd name="connsiteY1505" fmla="*/ 167093 h 5053097"/>
              <a:gd name="connsiteX1506" fmla="*/ 551411 w 1393565"/>
              <a:gd name="connsiteY1506" fmla="*/ 140411 h 5053097"/>
              <a:gd name="connsiteX1507" fmla="*/ 553161 w 1393565"/>
              <a:gd name="connsiteY1507" fmla="*/ 164436 h 5053097"/>
              <a:gd name="connsiteX1508" fmla="*/ 555912 w 1393565"/>
              <a:gd name="connsiteY1508" fmla="*/ 165590 h 5053097"/>
              <a:gd name="connsiteX1509" fmla="*/ 564020 w 1393565"/>
              <a:gd name="connsiteY1509" fmla="*/ 153845 h 5053097"/>
              <a:gd name="connsiteX1510" fmla="*/ 573521 w 1393565"/>
              <a:gd name="connsiteY1510" fmla="*/ 168011 h 5053097"/>
              <a:gd name="connsiteX1511" fmla="*/ 577486 w 1393565"/>
              <a:gd name="connsiteY1511" fmla="*/ 183295 h 5053097"/>
              <a:gd name="connsiteX1512" fmla="*/ 581630 w 1393565"/>
              <a:gd name="connsiteY1512" fmla="*/ 197869 h 5053097"/>
              <a:gd name="connsiteX1513" fmla="*/ 589666 w 1393565"/>
              <a:gd name="connsiteY1513" fmla="*/ 182438 h 5053097"/>
              <a:gd name="connsiteX1514" fmla="*/ 596488 w 1393565"/>
              <a:gd name="connsiteY1514" fmla="*/ 162721 h 5053097"/>
              <a:gd name="connsiteX1515" fmla="*/ 602382 w 1393565"/>
              <a:gd name="connsiteY1515" fmla="*/ 176230 h 5053097"/>
              <a:gd name="connsiteX1516" fmla="*/ 601096 w 1393565"/>
              <a:gd name="connsiteY1516" fmla="*/ 191554 h 5053097"/>
              <a:gd name="connsiteX1517" fmla="*/ 603203 w 1393565"/>
              <a:gd name="connsiteY1517" fmla="*/ 204855 h 5053097"/>
              <a:gd name="connsiteX1518" fmla="*/ 607883 w 1393565"/>
              <a:gd name="connsiteY1518" fmla="*/ 218114 h 5053097"/>
              <a:gd name="connsiteX1519" fmla="*/ 605704 w 1393565"/>
              <a:gd name="connsiteY1519" fmla="*/ 229587 h 5053097"/>
              <a:gd name="connsiteX1520" fmla="*/ 618134 w 1393565"/>
              <a:gd name="connsiteY1520" fmla="*/ 215871 h 5053097"/>
              <a:gd name="connsiteX1521" fmla="*/ 639922 w 1393565"/>
              <a:gd name="connsiteY1521" fmla="*/ 173008 h 5053097"/>
              <a:gd name="connsiteX1522" fmla="*/ 650602 w 1393565"/>
              <a:gd name="connsiteY1522" fmla="*/ 150284 h 5053097"/>
              <a:gd name="connsiteX1523" fmla="*/ 642065 w 1393565"/>
              <a:gd name="connsiteY1523" fmla="*/ 219300 h 5053097"/>
              <a:gd name="connsiteX1524" fmla="*/ 642673 w 1393565"/>
              <a:gd name="connsiteY1524" fmla="*/ 223722 h 5053097"/>
              <a:gd name="connsiteX1525" fmla="*/ 658639 w 1393565"/>
              <a:gd name="connsiteY1525" fmla="*/ 179145 h 5053097"/>
              <a:gd name="connsiteX1526" fmla="*/ 670391 w 1393565"/>
              <a:gd name="connsiteY1526" fmla="*/ 150720 h 5053097"/>
              <a:gd name="connsiteX1527" fmla="*/ 666783 w 1393565"/>
              <a:gd name="connsiteY1527" fmla="*/ 183295 h 5053097"/>
              <a:gd name="connsiteX1528" fmla="*/ 673212 w 1393565"/>
              <a:gd name="connsiteY1528" fmla="*/ 173008 h 5053097"/>
              <a:gd name="connsiteX1529" fmla="*/ 689464 w 1393565"/>
              <a:gd name="connsiteY1529" fmla="*/ 114715 h 5053097"/>
              <a:gd name="connsiteX1530" fmla="*/ 687393 w 1393565"/>
              <a:gd name="connsiteY1530" fmla="*/ 160021 h 5053097"/>
              <a:gd name="connsiteX1531" fmla="*/ 675462 w 1393565"/>
              <a:gd name="connsiteY1531" fmla="*/ 257562 h 5053097"/>
              <a:gd name="connsiteX1532" fmla="*/ 678892 w 1393565"/>
              <a:gd name="connsiteY1532" fmla="*/ 287880 h 5053097"/>
              <a:gd name="connsiteX1533" fmla="*/ 737613 w 1393565"/>
              <a:gd name="connsiteY1533" fmla="*/ 40135 h 5053097"/>
              <a:gd name="connsiteX1534" fmla="*/ 744757 w 1393565"/>
              <a:gd name="connsiteY1534" fmla="*/ 22132 h 5053097"/>
              <a:gd name="connsiteX1535" fmla="*/ 561984 w 1393565"/>
              <a:gd name="connsiteY1535" fmla="*/ 11845 h 5053097"/>
              <a:gd name="connsiteX1536" fmla="*/ 563199 w 1393565"/>
              <a:gd name="connsiteY1536" fmla="*/ 22990 h 5053097"/>
              <a:gd name="connsiteX1537" fmla="*/ 558626 w 1393565"/>
              <a:gd name="connsiteY1537" fmla="*/ 24418 h 5053097"/>
              <a:gd name="connsiteX1538" fmla="*/ 561984 w 1393565"/>
              <a:gd name="connsiteY1538" fmla="*/ 11845 h 5053097"/>
              <a:gd name="connsiteX1539" fmla="*/ 963249 w 1393565"/>
              <a:gd name="connsiteY1539" fmla="*/ 1558 h 5053097"/>
              <a:gd name="connsiteX1540" fmla="*/ 965999 w 1393565"/>
              <a:gd name="connsiteY1540" fmla="*/ 27276 h 5053097"/>
              <a:gd name="connsiteX1541" fmla="*/ 963249 w 1393565"/>
              <a:gd name="connsiteY1541" fmla="*/ 52993 h 5053097"/>
              <a:gd name="connsiteX1542" fmla="*/ 960498 w 1393565"/>
              <a:gd name="connsiteY1542" fmla="*/ 27276 h 5053097"/>
              <a:gd name="connsiteX1543" fmla="*/ 963249 w 1393565"/>
              <a:gd name="connsiteY1543" fmla="*/ 1558 h 505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</a:cxnLst>
            <a:rect l="l" t="t" r="r" b="b"/>
            <a:pathLst>
              <a:path w="1393565" h="5053097">
                <a:moveTo>
                  <a:pt x="631167" y="4970705"/>
                </a:moveTo>
                <a:cubicBezTo>
                  <a:pt x="632841" y="4972098"/>
                  <a:pt x="634064" y="4976706"/>
                  <a:pt x="634064" y="4983885"/>
                </a:cubicBezTo>
                <a:cubicBezTo>
                  <a:pt x="634064" y="4991421"/>
                  <a:pt x="633672" y="4997601"/>
                  <a:pt x="633171" y="4997601"/>
                </a:cubicBezTo>
                <a:cubicBezTo>
                  <a:pt x="632671" y="4997601"/>
                  <a:pt x="630279" y="4994422"/>
                  <a:pt x="627849" y="4990528"/>
                </a:cubicBezTo>
                <a:cubicBezTo>
                  <a:pt x="625420" y="4986635"/>
                  <a:pt x="624385" y="4980492"/>
                  <a:pt x="625563" y="4976813"/>
                </a:cubicBezTo>
                <a:cubicBezTo>
                  <a:pt x="627367" y="4971134"/>
                  <a:pt x="629493" y="4969312"/>
                  <a:pt x="631167" y="4970705"/>
                </a:cubicBezTo>
                <a:close/>
                <a:moveTo>
                  <a:pt x="944345" y="4966167"/>
                </a:moveTo>
                <a:cubicBezTo>
                  <a:pt x="946157" y="4968327"/>
                  <a:pt x="949103" y="4993502"/>
                  <a:pt x="948997" y="5013031"/>
                </a:cubicBezTo>
                <a:cubicBezTo>
                  <a:pt x="948854" y="5033355"/>
                  <a:pt x="944317" y="5061430"/>
                  <a:pt x="942889" y="5050750"/>
                </a:cubicBezTo>
                <a:cubicBezTo>
                  <a:pt x="942639" y="5048857"/>
                  <a:pt x="940424" y="5033070"/>
                  <a:pt x="937959" y="5015603"/>
                </a:cubicBezTo>
                <a:cubicBezTo>
                  <a:pt x="934209" y="4989135"/>
                  <a:pt x="934209" y="4983885"/>
                  <a:pt x="938067" y="4983885"/>
                </a:cubicBezTo>
                <a:cubicBezTo>
                  <a:pt x="940889" y="4983885"/>
                  <a:pt x="942818" y="4979599"/>
                  <a:pt x="943067" y="4972741"/>
                </a:cubicBezTo>
                <a:cubicBezTo>
                  <a:pt x="943264" y="4967285"/>
                  <a:pt x="943741" y="4965448"/>
                  <a:pt x="944345" y="4966167"/>
                </a:cubicBezTo>
                <a:close/>
                <a:moveTo>
                  <a:pt x="1384578" y="4827959"/>
                </a:moveTo>
                <a:cubicBezTo>
                  <a:pt x="1385667" y="4828705"/>
                  <a:pt x="1387212" y="4831170"/>
                  <a:pt x="1389552" y="4835581"/>
                </a:cubicBezTo>
                <a:cubicBezTo>
                  <a:pt x="1394767" y="4845439"/>
                  <a:pt x="1394839" y="4846725"/>
                  <a:pt x="1390123" y="4846725"/>
                </a:cubicBezTo>
                <a:cubicBezTo>
                  <a:pt x="1387194" y="4846725"/>
                  <a:pt x="1383944" y="4844510"/>
                  <a:pt x="1382908" y="4841796"/>
                </a:cubicBezTo>
                <a:cubicBezTo>
                  <a:pt x="1381872" y="4839081"/>
                  <a:pt x="1381586" y="4834045"/>
                  <a:pt x="1382337" y="4830651"/>
                </a:cubicBezTo>
                <a:cubicBezTo>
                  <a:pt x="1382855" y="4828187"/>
                  <a:pt x="1383488" y="4827214"/>
                  <a:pt x="1384578" y="4827959"/>
                </a:cubicBezTo>
                <a:close/>
                <a:moveTo>
                  <a:pt x="233229" y="4824686"/>
                </a:moveTo>
                <a:cubicBezTo>
                  <a:pt x="238444" y="4827901"/>
                  <a:pt x="236765" y="4849261"/>
                  <a:pt x="231157" y="4851404"/>
                </a:cubicBezTo>
                <a:cubicBezTo>
                  <a:pt x="227299" y="4852868"/>
                  <a:pt x="226014" y="4850868"/>
                  <a:pt x="226014" y="4843474"/>
                </a:cubicBezTo>
                <a:cubicBezTo>
                  <a:pt x="226014" y="4830794"/>
                  <a:pt x="229300" y="4822222"/>
                  <a:pt x="233229" y="4824686"/>
                </a:cubicBezTo>
                <a:close/>
                <a:moveTo>
                  <a:pt x="210155" y="4780681"/>
                </a:moveTo>
                <a:lnTo>
                  <a:pt x="218262" y="4790111"/>
                </a:lnTo>
                <a:lnTo>
                  <a:pt x="226406" y="4799540"/>
                </a:lnTo>
                <a:lnTo>
                  <a:pt x="214369" y="4807720"/>
                </a:lnTo>
                <a:cubicBezTo>
                  <a:pt x="196831" y="4819650"/>
                  <a:pt x="194688" y="4817900"/>
                  <a:pt x="202832" y="4798290"/>
                </a:cubicBezTo>
                <a:close/>
                <a:moveTo>
                  <a:pt x="73816" y="4553545"/>
                </a:moveTo>
                <a:lnTo>
                  <a:pt x="78138" y="4568976"/>
                </a:lnTo>
                <a:cubicBezTo>
                  <a:pt x="85639" y="4595908"/>
                  <a:pt x="88818" y="4608338"/>
                  <a:pt x="88818" y="4610981"/>
                </a:cubicBezTo>
                <a:cubicBezTo>
                  <a:pt x="88889" y="4616660"/>
                  <a:pt x="78424" y="4613088"/>
                  <a:pt x="73816" y="4605838"/>
                </a:cubicBezTo>
                <a:cubicBezTo>
                  <a:pt x="70137" y="4600051"/>
                  <a:pt x="69530" y="4592622"/>
                  <a:pt x="71387" y="4575834"/>
                </a:cubicBezTo>
                <a:close/>
                <a:moveTo>
                  <a:pt x="1316828" y="4466892"/>
                </a:moveTo>
                <a:cubicBezTo>
                  <a:pt x="1323473" y="4465570"/>
                  <a:pt x="1325865" y="4472964"/>
                  <a:pt x="1328865" y="4504218"/>
                </a:cubicBezTo>
                <a:cubicBezTo>
                  <a:pt x="1331295" y="4529649"/>
                  <a:pt x="1326723" y="4537615"/>
                  <a:pt x="1318686" y="4521934"/>
                </a:cubicBezTo>
                <a:cubicBezTo>
                  <a:pt x="1315971" y="4516683"/>
                  <a:pt x="1313221" y="4502432"/>
                  <a:pt x="1312542" y="4490216"/>
                </a:cubicBezTo>
                <a:cubicBezTo>
                  <a:pt x="1311506" y="4471857"/>
                  <a:pt x="1312256" y="4467820"/>
                  <a:pt x="1316828" y="4466892"/>
                </a:cubicBezTo>
                <a:close/>
                <a:moveTo>
                  <a:pt x="97114" y="3735488"/>
                </a:moveTo>
                <a:cubicBezTo>
                  <a:pt x="97372" y="3734434"/>
                  <a:pt x="97694" y="3739319"/>
                  <a:pt x="98247" y="3749445"/>
                </a:cubicBezTo>
                <a:cubicBezTo>
                  <a:pt x="98962" y="3761696"/>
                  <a:pt x="100855" y="3773091"/>
                  <a:pt x="102462" y="3774734"/>
                </a:cubicBezTo>
                <a:cubicBezTo>
                  <a:pt x="105927" y="3778198"/>
                  <a:pt x="103284" y="3787164"/>
                  <a:pt x="98783" y="3787164"/>
                </a:cubicBezTo>
                <a:cubicBezTo>
                  <a:pt x="97069" y="3787164"/>
                  <a:pt x="95997" y="3773662"/>
                  <a:pt x="96354" y="3757160"/>
                </a:cubicBezTo>
                <a:cubicBezTo>
                  <a:pt x="96658" y="3743533"/>
                  <a:pt x="96855" y="3736541"/>
                  <a:pt x="97114" y="3735488"/>
                </a:cubicBezTo>
                <a:close/>
                <a:moveTo>
                  <a:pt x="120250" y="3680043"/>
                </a:moveTo>
                <a:cubicBezTo>
                  <a:pt x="123143" y="3682937"/>
                  <a:pt x="123251" y="3687044"/>
                  <a:pt x="120607" y="3695295"/>
                </a:cubicBezTo>
                <a:lnTo>
                  <a:pt x="117000" y="3706582"/>
                </a:lnTo>
                <a:lnTo>
                  <a:pt x="116643" y="3691330"/>
                </a:lnTo>
                <a:cubicBezTo>
                  <a:pt x="116357" y="3679793"/>
                  <a:pt x="117250" y="3677043"/>
                  <a:pt x="120250" y="3680043"/>
                </a:cubicBezTo>
                <a:close/>
                <a:moveTo>
                  <a:pt x="114062" y="3620157"/>
                </a:moveTo>
                <a:cubicBezTo>
                  <a:pt x="114848" y="3620402"/>
                  <a:pt x="116000" y="3626072"/>
                  <a:pt x="117464" y="3637145"/>
                </a:cubicBezTo>
                <a:cubicBezTo>
                  <a:pt x="118714" y="3646968"/>
                  <a:pt x="118250" y="3653433"/>
                  <a:pt x="116214" y="3653433"/>
                </a:cubicBezTo>
                <a:cubicBezTo>
                  <a:pt x="114357" y="3653433"/>
                  <a:pt x="112856" y="3645468"/>
                  <a:pt x="112856" y="3635716"/>
                </a:cubicBezTo>
                <a:cubicBezTo>
                  <a:pt x="112856" y="3625090"/>
                  <a:pt x="113276" y="3619911"/>
                  <a:pt x="114062" y="3620157"/>
                </a:cubicBezTo>
                <a:close/>
                <a:moveTo>
                  <a:pt x="122786" y="3547134"/>
                </a:moveTo>
                <a:cubicBezTo>
                  <a:pt x="126465" y="3553634"/>
                  <a:pt x="131109" y="3584853"/>
                  <a:pt x="128394" y="3584853"/>
                </a:cubicBezTo>
                <a:cubicBezTo>
                  <a:pt x="127251" y="3584853"/>
                  <a:pt x="125751" y="3582924"/>
                  <a:pt x="125037" y="3580567"/>
                </a:cubicBezTo>
                <a:cubicBezTo>
                  <a:pt x="121965" y="3570529"/>
                  <a:pt x="120072" y="3542348"/>
                  <a:pt x="122786" y="3547134"/>
                </a:cubicBezTo>
                <a:close/>
                <a:moveTo>
                  <a:pt x="1130984" y="3454551"/>
                </a:moveTo>
                <a:cubicBezTo>
                  <a:pt x="1132270" y="3454551"/>
                  <a:pt x="1132698" y="3459944"/>
                  <a:pt x="1131912" y="3466552"/>
                </a:cubicBezTo>
                <a:cubicBezTo>
                  <a:pt x="1130627" y="3477590"/>
                  <a:pt x="1124340" y="3484090"/>
                  <a:pt x="1124447" y="3474268"/>
                </a:cubicBezTo>
                <a:cubicBezTo>
                  <a:pt x="1124555" y="3466731"/>
                  <a:pt x="1128555" y="3454551"/>
                  <a:pt x="1130984" y="3454551"/>
                </a:cubicBezTo>
                <a:close/>
                <a:moveTo>
                  <a:pt x="1115339" y="3389685"/>
                </a:moveTo>
                <a:cubicBezTo>
                  <a:pt x="1118125" y="3392972"/>
                  <a:pt x="1109195" y="3547134"/>
                  <a:pt x="1106231" y="3547134"/>
                </a:cubicBezTo>
                <a:cubicBezTo>
                  <a:pt x="1104409" y="3547134"/>
                  <a:pt x="1103659" y="3538847"/>
                  <a:pt x="1104552" y="3528131"/>
                </a:cubicBezTo>
                <a:cubicBezTo>
                  <a:pt x="1105802" y="3513237"/>
                  <a:pt x="1105159" y="3509486"/>
                  <a:pt x="1101551" y="3510879"/>
                </a:cubicBezTo>
                <a:cubicBezTo>
                  <a:pt x="1098158" y="3512201"/>
                  <a:pt x="1097051" y="3508915"/>
                  <a:pt x="1097230" y="3498164"/>
                </a:cubicBezTo>
                <a:cubicBezTo>
                  <a:pt x="1097408" y="3490234"/>
                  <a:pt x="1098301" y="3485626"/>
                  <a:pt x="1099230" y="3487983"/>
                </a:cubicBezTo>
                <a:cubicBezTo>
                  <a:pt x="1104016" y="3499807"/>
                  <a:pt x="1106373" y="3487841"/>
                  <a:pt x="1108374" y="3442049"/>
                </a:cubicBezTo>
                <a:cubicBezTo>
                  <a:pt x="1110338" y="3396472"/>
                  <a:pt x="1111803" y="3385507"/>
                  <a:pt x="1115339" y="3389685"/>
                </a:cubicBezTo>
                <a:close/>
                <a:moveTo>
                  <a:pt x="1098113" y="3374398"/>
                </a:moveTo>
                <a:cubicBezTo>
                  <a:pt x="1098890" y="3373889"/>
                  <a:pt x="1099747" y="3374541"/>
                  <a:pt x="1100837" y="3376255"/>
                </a:cubicBezTo>
                <a:cubicBezTo>
                  <a:pt x="1105409" y="3383506"/>
                  <a:pt x="1104087" y="3404187"/>
                  <a:pt x="1098587" y="3411510"/>
                </a:cubicBezTo>
                <a:cubicBezTo>
                  <a:pt x="1095801" y="3415153"/>
                  <a:pt x="1093551" y="3417189"/>
                  <a:pt x="1093551" y="3416010"/>
                </a:cubicBezTo>
                <a:cubicBezTo>
                  <a:pt x="1093551" y="3414831"/>
                  <a:pt x="1095122" y="3409724"/>
                  <a:pt x="1097051" y="3404652"/>
                </a:cubicBezTo>
                <a:cubicBezTo>
                  <a:pt x="1099337" y="3398615"/>
                  <a:pt x="1099408" y="3394043"/>
                  <a:pt x="1097194" y="3391400"/>
                </a:cubicBezTo>
                <a:cubicBezTo>
                  <a:pt x="1095336" y="3389150"/>
                  <a:pt x="1094765" y="3383828"/>
                  <a:pt x="1095872" y="3379506"/>
                </a:cubicBezTo>
                <a:cubicBezTo>
                  <a:pt x="1096640" y="3376577"/>
                  <a:pt x="1097336" y="3374907"/>
                  <a:pt x="1098113" y="3374398"/>
                </a:cubicBezTo>
                <a:close/>
                <a:moveTo>
                  <a:pt x="1101779" y="3343055"/>
                </a:moveTo>
                <a:cubicBezTo>
                  <a:pt x="1102051" y="3341653"/>
                  <a:pt x="1102427" y="3341841"/>
                  <a:pt x="1102837" y="3343966"/>
                </a:cubicBezTo>
                <a:cubicBezTo>
                  <a:pt x="1103659" y="3348216"/>
                  <a:pt x="1103659" y="3355146"/>
                  <a:pt x="1102837" y="3359396"/>
                </a:cubicBezTo>
                <a:cubicBezTo>
                  <a:pt x="1102016" y="3363647"/>
                  <a:pt x="1101337" y="3360182"/>
                  <a:pt x="1101337" y="3351681"/>
                </a:cubicBezTo>
                <a:cubicBezTo>
                  <a:pt x="1101337" y="3347449"/>
                  <a:pt x="1101507" y="3344457"/>
                  <a:pt x="1101779" y="3343055"/>
                </a:cubicBezTo>
                <a:close/>
                <a:moveTo>
                  <a:pt x="114035" y="3294531"/>
                </a:moveTo>
                <a:cubicBezTo>
                  <a:pt x="115893" y="3292638"/>
                  <a:pt x="118250" y="3302925"/>
                  <a:pt x="123358" y="3335500"/>
                </a:cubicBezTo>
                <a:cubicBezTo>
                  <a:pt x="125644" y="3350145"/>
                  <a:pt x="126644" y="3363039"/>
                  <a:pt x="125572" y="3364147"/>
                </a:cubicBezTo>
                <a:cubicBezTo>
                  <a:pt x="124465" y="3365218"/>
                  <a:pt x="122715" y="3360932"/>
                  <a:pt x="121643" y="3354610"/>
                </a:cubicBezTo>
                <a:cubicBezTo>
                  <a:pt x="115893" y="3320713"/>
                  <a:pt x="112749" y="3295781"/>
                  <a:pt x="114035" y="3294531"/>
                </a:cubicBezTo>
                <a:close/>
                <a:moveTo>
                  <a:pt x="1117553" y="3228237"/>
                </a:moveTo>
                <a:cubicBezTo>
                  <a:pt x="1121482" y="3234345"/>
                  <a:pt x="1121590" y="3264848"/>
                  <a:pt x="1117732" y="3286530"/>
                </a:cubicBezTo>
                <a:cubicBezTo>
                  <a:pt x="1115553" y="3298710"/>
                  <a:pt x="1114910" y="3293674"/>
                  <a:pt x="1114589" y="3262527"/>
                </a:cubicBezTo>
                <a:cubicBezTo>
                  <a:pt x="1114339" y="3235952"/>
                  <a:pt x="1115303" y="3224772"/>
                  <a:pt x="1117553" y="3228237"/>
                </a:cubicBezTo>
                <a:close/>
                <a:moveTo>
                  <a:pt x="138324" y="3211199"/>
                </a:moveTo>
                <a:lnTo>
                  <a:pt x="144289" y="3236024"/>
                </a:lnTo>
                <a:cubicBezTo>
                  <a:pt x="150754" y="3262813"/>
                  <a:pt x="152862" y="3322642"/>
                  <a:pt x="147253" y="3319177"/>
                </a:cubicBezTo>
                <a:cubicBezTo>
                  <a:pt x="142718" y="3316355"/>
                  <a:pt x="139038" y="3332535"/>
                  <a:pt x="141753" y="3343358"/>
                </a:cubicBezTo>
                <a:cubicBezTo>
                  <a:pt x="144039" y="3352395"/>
                  <a:pt x="138145" y="3390507"/>
                  <a:pt x="133037" y="3399687"/>
                </a:cubicBezTo>
                <a:cubicBezTo>
                  <a:pt x="131180" y="3403080"/>
                  <a:pt x="130252" y="3400187"/>
                  <a:pt x="130359" y="3391114"/>
                </a:cubicBezTo>
                <a:cubicBezTo>
                  <a:pt x="130430" y="3383578"/>
                  <a:pt x="131823" y="3368933"/>
                  <a:pt x="133395" y="3358539"/>
                </a:cubicBezTo>
                <a:cubicBezTo>
                  <a:pt x="135109" y="3347537"/>
                  <a:pt x="134859" y="3319391"/>
                  <a:pt x="132788" y="3290816"/>
                </a:cubicBezTo>
                <a:cubicBezTo>
                  <a:pt x="129966" y="3252061"/>
                  <a:pt x="130180" y="3238738"/>
                  <a:pt x="133788" y="3226558"/>
                </a:cubicBezTo>
                <a:close/>
                <a:moveTo>
                  <a:pt x="128028" y="3193693"/>
                </a:moveTo>
                <a:cubicBezTo>
                  <a:pt x="128287" y="3191982"/>
                  <a:pt x="128644" y="3192215"/>
                  <a:pt x="129037" y="3194804"/>
                </a:cubicBezTo>
                <a:cubicBezTo>
                  <a:pt x="129823" y="3199983"/>
                  <a:pt x="129823" y="3208484"/>
                  <a:pt x="129037" y="3213664"/>
                </a:cubicBezTo>
                <a:cubicBezTo>
                  <a:pt x="128251" y="3218843"/>
                  <a:pt x="127608" y="3214628"/>
                  <a:pt x="127608" y="3204234"/>
                </a:cubicBezTo>
                <a:cubicBezTo>
                  <a:pt x="127608" y="3199055"/>
                  <a:pt x="127769" y="3195402"/>
                  <a:pt x="128028" y="3193693"/>
                </a:cubicBezTo>
                <a:close/>
                <a:moveTo>
                  <a:pt x="1100873" y="3176802"/>
                </a:moveTo>
                <a:cubicBezTo>
                  <a:pt x="1104874" y="3176802"/>
                  <a:pt x="1104659" y="3213628"/>
                  <a:pt x="1100659" y="3216092"/>
                </a:cubicBezTo>
                <a:cubicBezTo>
                  <a:pt x="1098873" y="3217200"/>
                  <a:pt x="1096622" y="3216735"/>
                  <a:pt x="1095586" y="3215093"/>
                </a:cubicBezTo>
                <a:cubicBezTo>
                  <a:pt x="1092836" y="3210592"/>
                  <a:pt x="1097479" y="3176802"/>
                  <a:pt x="1100873" y="3176802"/>
                </a:cubicBezTo>
                <a:close/>
                <a:moveTo>
                  <a:pt x="1111879" y="3146794"/>
                </a:moveTo>
                <a:cubicBezTo>
                  <a:pt x="1112642" y="3147039"/>
                  <a:pt x="1113749" y="3151620"/>
                  <a:pt x="1115125" y="3160514"/>
                </a:cubicBezTo>
                <a:cubicBezTo>
                  <a:pt x="1116232" y="3167658"/>
                  <a:pt x="1115696" y="3173373"/>
                  <a:pt x="1113910" y="3173373"/>
                </a:cubicBezTo>
                <a:cubicBezTo>
                  <a:pt x="1112124" y="3173373"/>
                  <a:pt x="1110696" y="3166943"/>
                  <a:pt x="1110696" y="3159085"/>
                </a:cubicBezTo>
                <a:cubicBezTo>
                  <a:pt x="1110696" y="3150638"/>
                  <a:pt x="1111115" y="3146548"/>
                  <a:pt x="1111879" y="3146794"/>
                </a:cubicBezTo>
                <a:close/>
                <a:moveTo>
                  <a:pt x="1151843" y="3104793"/>
                </a:moveTo>
                <a:cubicBezTo>
                  <a:pt x="1153344" y="3109508"/>
                  <a:pt x="1154736" y="3136904"/>
                  <a:pt x="1154915" y="3165657"/>
                </a:cubicBezTo>
                <a:cubicBezTo>
                  <a:pt x="1155273" y="3215771"/>
                  <a:pt x="1154987" y="3217950"/>
                  <a:pt x="1148414" y="3217950"/>
                </a:cubicBezTo>
                <a:cubicBezTo>
                  <a:pt x="1142700" y="3217950"/>
                  <a:pt x="1141556" y="3220236"/>
                  <a:pt x="1141556" y="3231666"/>
                </a:cubicBezTo>
                <a:cubicBezTo>
                  <a:pt x="1141556" y="3239203"/>
                  <a:pt x="1140021" y="3245382"/>
                  <a:pt x="1138127" y="3245382"/>
                </a:cubicBezTo>
                <a:cubicBezTo>
                  <a:pt x="1136234" y="3245382"/>
                  <a:pt x="1134699" y="3238845"/>
                  <a:pt x="1134734" y="3230808"/>
                </a:cubicBezTo>
                <a:cubicBezTo>
                  <a:pt x="1134734" y="3222807"/>
                  <a:pt x="1135735" y="3205841"/>
                  <a:pt x="1136913" y="3193090"/>
                </a:cubicBezTo>
                <a:cubicBezTo>
                  <a:pt x="1138735" y="3174123"/>
                  <a:pt x="1139949" y="3170622"/>
                  <a:pt x="1143771" y="3173801"/>
                </a:cubicBezTo>
                <a:cubicBezTo>
                  <a:pt x="1147629" y="3177016"/>
                  <a:pt x="1148486" y="3170765"/>
                  <a:pt x="1148736" y="3136940"/>
                </a:cubicBezTo>
                <a:cubicBezTo>
                  <a:pt x="1148986" y="3111258"/>
                  <a:pt x="1150093" y="3099399"/>
                  <a:pt x="1151843" y="3104793"/>
                </a:cubicBezTo>
                <a:close/>
                <a:moveTo>
                  <a:pt x="133958" y="3099015"/>
                </a:moveTo>
                <a:cubicBezTo>
                  <a:pt x="135931" y="3098131"/>
                  <a:pt x="138271" y="3103650"/>
                  <a:pt x="141503" y="3115330"/>
                </a:cubicBezTo>
                <a:cubicBezTo>
                  <a:pt x="147075" y="3135368"/>
                  <a:pt x="146932" y="3147655"/>
                  <a:pt x="141253" y="3133582"/>
                </a:cubicBezTo>
                <a:cubicBezTo>
                  <a:pt x="139110" y="3128189"/>
                  <a:pt x="138360" y="3128903"/>
                  <a:pt x="136895" y="3137868"/>
                </a:cubicBezTo>
                <a:cubicBezTo>
                  <a:pt x="135431" y="3146905"/>
                  <a:pt x="134431" y="3147905"/>
                  <a:pt x="130751" y="3143905"/>
                </a:cubicBezTo>
                <a:cubicBezTo>
                  <a:pt x="127644" y="3140547"/>
                  <a:pt x="127001" y="3133761"/>
                  <a:pt x="128608" y="3121116"/>
                </a:cubicBezTo>
                <a:cubicBezTo>
                  <a:pt x="130377" y="3107186"/>
                  <a:pt x="131984" y="3099899"/>
                  <a:pt x="133958" y="3099015"/>
                </a:cubicBezTo>
                <a:close/>
                <a:moveTo>
                  <a:pt x="175864" y="3010495"/>
                </a:moveTo>
                <a:lnTo>
                  <a:pt x="178293" y="3029355"/>
                </a:lnTo>
                <a:cubicBezTo>
                  <a:pt x="181901" y="3057144"/>
                  <a:pt x="181829" y="3181160"/>
                  <a:pt x="178222" y="3186875"/>
                </a:cubicBezTo>
                <a:cubicBezTo>
                  <a:pt x="175900" y="3190518"/>
                  <a:pt x="174543" y="3188767"/>
                  <a:pt x="172935" y="3180016"/>
                </a:cubicBezTo>
                <a:cubicBezTo>
                  <a:pt x="169364" y="3160835"/>
                  <a:pt x="169149" y="3039106"/>
                  <a:pt x="172650" y="3024211"/>
                </a:cubicBezTo>
                <a:close/>
                <a:moveTo>
                  <a:pt x="161497" y="3007750"/>
                </a:moveTo>
                <a:cubicBezTo>
                  <a:pt x="162354" y="3009585"/>
                  <a:pt x="162291" y="3013728"/>
                  <a:pt x="160791" y="3019068"/>
                </a:cubicBezTo>
                <a:cubicBezTo>
                  <a:pt x="158755" y="3026247"/>
                  <a:pt x="157969" y="3026711"/>
                  <a:pt x="155898" y="3021854"/>
                </a:cubicBezTo>
                <a:cubicBezTo>
                  <a:pt x="154540" y="3018675"/>
                  <a:pt x="154897" y="3013460"/>
                  <a:pt x="156683" y="3010281"/>
                </a:cubicBezTo>
                <a:cubicBezTo>
                  <a:pt x="158862" y="3006388"/>
                  <a:pt x="160639" y="3005914"/>
                  <a:pt x="161497" y="3007750"/>
                </a:cubicBezTo>
                <a:close/>
                <a:moveTo>
                  <a:pt x="138574" y="2997279"/>
                </a:moveTo>
                <a:cubicBezTo>
                  <a:pt x="142824" y="2995636"/>
                  <a:pt x="143682" y="2998994"/>
                  <a:pt x="143468" y="3016603"/>
                </a:cubicBezTo>
                <a:cubicBezTo>
                  <a:pt x="143146" y="3044892"/>
                  <a:pt x="138860" y="3056644"/>
                  <a:pt x="135752" y="3037784"/>
                </a:cubicBezTo>
                <a:cubicBezTo>
                  <a:pt x="131930" y="3014674"/>
                  <a:pt x="133002" y="2999423"/>
                  <a:pt x="138574" y="2997279"/>
                </a:cubicBezTo>
                <a:close/>
                <a:moveTo>
                  <a:pt x="154397" y="2944554"/>
                </a:moveTo>
                <a:cubicBezTo>
                  <a:pt x="154701" y="2943826"/>
                  <a:pt x="155612" y="2944291"/>
                  <a:pt x="157219" y="2945773"/>
                </a:cubicBezTo>
                <a:cubicBezTo>
                  <a:pt x="159505" y="2947916"/>
                  <a:pt x="160720" y="2954774"/>
                  <a:pt x="159934" y="2961203"/>
                </a:cubicBezTo>
                <a:cubicBezTo>
                  <a:pt x="159148" y="2967561"/>
                  <a:pt x="158255" y="2969704"/>
                  <a:pt x="157934" y="2965918"/>
                </a:cubicBezTo>
                <a:cubicBezTo>
                  <a:pt x="157612" y="2962168"/>
                  <a:pt x="156362" y="2955203"/>
                  <a:pt x="155219" y="2950488"/>
                </a:cubicBezTo>
                <a:cubicBezTo>
                  <a:pt x="154398" y="2947202"/>
                  <a:pt x="154094" y="2945282"/>
                  <a:pt x="154397" y="2944554"/>
                </a:cubicBezTo>
                <a:close/>
                <a:moveTo>
                  <a:pt x="91640" y="2919627"/>
                </a:moveTo>
                <a:cubicBezTo>
                  <a:pt x="95426" y="2919627"/>
                  <a:pt x="107892" y="2980599"/>
                  <a:pt x="104713" y="2983778"/>
                </a:cubicBezTo>
                <a:cubicBezTo>
                  <a:pt x="103534" y="2984956"/>
                  <a:pt x="102570" y="2984992"/>
                  <a:pt x="102570" y="2983885"/>
                </a:cubicBezTo>
                <a:cubicBezTo>
                  <a:pt x="102570" y="2980706"/>
                  <a:pt x="92354" y="2932450"/>
                  <a:pt x="90246" y="2925627"/>
                </a:cubicBezTo>
                <a:cubicBezTo>
                  <a:pt x="89211" y="2922341"/>
                  <a:pt x="89854" y="2919627"/>
                  <a:pt x="91640" y="2919627"/>
                </a:cubicBezTo>
                <a:close/>
                <a:moveTo>
                  <a:pt x="727" y="2887610"/>
                </a:moveTo>
                <a:cubicBezTo>
                  <a:pt x="1191" y="2886810"/>
                  <a:pt x="2022" y="2889552"/>
                  <a:pt x="3629" y="2895124"/>
                </a:cubicBezTo>
                <a:cubicBezTo>
                  <a:pt x="7558" y="2908768"/>
                  <a:pt x="6343" y="2935343"/>
                  <a:pt x="2271" y="2925341"/>
                </a:cubicBezTo>
                <a:cubicBezTo>
                  <a:pt x="842" y="2921913"/>
                  <a:pt x="-157" y="2911090"/>
                  <a:pt x="21" y="2901339"/>
                </a:cubicBezTo>
                <a:cubicBezTo>
                  <a:pt x="164" y="2892749"/>
                  <a:pt x="263" y="2888409"/>
                  <a:pt x="727" y="2887610"/>
                </a:cubicBezTo>
                <a:close/>
                <a:moveTo>
                  <a:pt x="152433" y="2875478"/>
                </a:moveTo>
                <a:cubicBezTo>
                  <a:pt x="156398" y="2871513"/>
                  <a:pt x="157684" y="2879586"/>
                  <a:pt x="156719" y="2902946"/>
                </a:cubicBezTo>
                <a:lnTo>
                  <a:pt x="155719" y="2928199"/>
                </a:lnTo>
                <a:lnTo>
                  <a:pt x="153290" y="2902624"/>
                </a:lnTo>
                <a:cubicBezTo>
                  <a:pt x="151933" y="2888587"/>
                  <a:pt x="151576" y="2876371"/>
                  <a:pt x="152433" y="2875478"/>
                </a:cubicBezTo>
                <a:close/>
                <a:moveTo>
                  <a:pt x="174578" y="2796183"/>
                </a:moveTo>
                <a:cubicBezTo>
                  <a:pt x="176900" y="2792575"/>
                  <a:pt x="177900" y="2797969"/>
                  <a:pt x="177936" y="2814185"/>
                </a:cubicBezTo>
                <a:cubicBezTo>
                  <a:pt x="178008" y="2837724"/>
                  <a:pt x="176972" y="2841653"/>
                  <a:pt x="173221" y="2831902"/>
                </a:cubicBezTo>
                <a:cubicBezTo>
                  <a:pt x="170042" y="2823615"/>
                  <a:pt x="170864" y="2801969"/>
                  <a:pt x="174578" y="2796183"/>
                </a:cubicBezTo>
                <a:close/>
                <a:moveTo>
                  <a:pt x="1170560" y="2783325"/>
                </a:moveTo>
                <a:cubicBezTo>
                  <a:pt x="1170801" y="2780682"/>
                  <a:pt x="1171132" y="2781039"/>
                  <a:pt x="1171489" y="2785039"/>
                </a:cubicBezTo>
                <a:cubicBezTo>
                  <a:pt x="1172203" y="2793075"/>
                  <a:pt x="1172203" y="2806184"/>
                  <a:pt x="1171489" y="2814185"/>
                </a:cubicBezTo>
                <a:cubicBezTo>
                  <a:pt x="1170775" y="2822221"/>
                  <a:pt x="1170167" y="2815649"/>
                  <a:pt x="1170167" y="2799612"/>
                </a:cubicBezTo>
                <a:cubicBezTo>
                  <a:pt x="1170167" y="2791611"/>
                  <a:pt x="1170319" y="2785968"/>
                  <a:pt x="1170560" y="2783325"/>
                </a:cubicBezTo>
                <a:close/>
                <a:moveTo>
                  <a:pt x="73030" y="2710743"/>
                </a:moveTo>
                <a:cubicBezTo>
                  <a:pt x="73744" y="2711529"/>
                  <a:pt x="78495" y="2747676"/>
                  <a:pt x="83531" y="2791039"/>
                </a:cubicBezTo>
                <a:cubicBezTo>
                  <a:pt x="88568" y="2834437"/>
                  <a:pt x="93569" y="2875693"/>
                  <a:pt x="94640" y="2882765"/>
                </a:cubicBezTo>
                <a:cubicBezTo>
                  <a:pt x="96390" y="2894302"/>
                  <a:pt x="95819" y="2895624"/>
                  <a:pt x="89068" y="2895624"/>
                </a:cubicBezTo>
                <a:cubicBezTo>
                  <a:pt x="81710" y="2895624"/>
                  <a:pt x="81638" y="2896303"/>
                  <a:pt x="83782" y="2929056"/>
                </a:cubicBezTo>
                <a:cubicBezTo>
                  <a:pt x="84960" y="2947452"/>
                  <a:pt x="88925" y="2974348"/>
                  <a:pt x="92533" y="2988850"/>
                </a:cubicBezTo>
                <a:cubicBezTo>
                  <a:pt x="104606" y="3037427"/>
                  <a:pt x="118857" y="3212878"/>
                  <a:pt x="114249" y="3256526"/>
                </a:cubicBezTo>
                <a:cubicBezTo>
                  <a:pt x="111857" y="3279279"/>
                  <a:pt x="107749" y="3281779"/>
                  <a:pt x="102820" y="3263384"/>
                </a:cubicBezTo>
                <a:cubicBezTo>
                  <a:pt x="80460" y="3180088"/>
                  <a:pt x="75173" y="3122009"/>
                  <a:pt x="75066" y="2959739"/>
                </a:cubicBezTo>
                <a:cubicBezTo>
                  <a:pt x="74995" y="2891480"/>
                  <a:pt x="73495" y="2807934"/>
                  <a:pt x="71709" y="2774108"/>
                </a:cubicBezTo>
                <a:cubicBezTo>
                  <a:pt x="68744" y="2718387"/>
                  <a:pt x="68994" y="2706422"/>
                  <a:pt x="73030" y="2710743"/>
                </a:cubicBezTo>
                <a:close/>
                <a:moveTo>
                  <a:pt x="146339" y="2699697"/>
                </a:moveTo>
                <a:cubicBezTo>
                  <a:pt x="148727" y="2698956"/>
                  <a:pt x="152487" y="2700028"/>
                  <a:pt x="155648" y="2703528"/>
                </a:cubicBezTo>
                <a:cubicBezTo>
                  <a:pt x="161756" y="2710279"/>
                  <a:pt x="161720" y="2710458"/>
                  <a:pt x="154719" y="2710458"/>
                </a:cubicBezTo>
                <a:cubicBezTo>
                  <a:pt x="150790" y="2710458"/>
                  <a:pt x="146504" y="2708779"/>
                  <a:pt x="145253" y="2706743"/>
                </a:cubicBezTo>
                <a:cubicBezTo>
                  <a:pt x="142932" y="2702993"/>
                  <a:pt x="143950" y="2700439"/>
                  <a:pt x="146339" y="2699697"/>
                </a:cubicBezTo>
                <a:close/>
                <a:moveTo>
                  <a:pt x="176972" y="2688169"/>
                </a:moveTo>
                <a:lnTo>
                  <a:pt x="177472" y="2733603"/>
                </a:lnTo>
                <a:cubicBezTo>
                  <a:pt x="177972" y="2776109"/>
                  <a:pt x="177329" y="2782931"/>
                  <a:pt x="173436" y="2776466"/>
                </a:cubicBezTo>
                <a:cubicBezTo>
                  <a:pt x="172543" y="2775073"/>
                  <a:pt x="173007" y="2754606"/>
                  <a:pt x="174400" y="2731032"/>
                </a:cubicBezTo>
                <a:close/>
                <a:moveTo>
                  <a:pt x="124894" y="2667595"/>
                </a:moveTo>
                <a:lnTo>
                  <a:pt x="128823" y="2681311"/>
                </a:lnTo>
                <a:cubicBezTo>
                  <a:pt x="135752" y="2705600"/>
                  <a:pt x="137038" y="2713887"/>
                  <a:pt x="133895" y="2713887"/>
                </a:cubicBezTo>
                <a:cubicBezTo>
                  <a:pt x="132216" y="2713887"/>
                  <a:pt x="129037" y="2711708"/>
                  <a:pt x="126787" y="2709029"/>
                </a:cubicBezTo>
                <a:cubicBezTo>
                  <a:pt x="124465" y="2706207"/>
                  <a:pt x="123215" y="2696456"/>
                  <a:pt x="123822" y="2685883"/>
                </a:cubicBezTo>
                <a:close/>
                <a:moveTo>
                  <a:pt x="1090300" y="2641878"/>
                </a:moveTo>
                <a:cubicBezTo>
                  <a:pt x="1093193" y="2641878"/>
                  <a:pt x="1096873" y="2654379"/>
                  <a:pt x="1096944" y="2664488"/>
                </a:cubicBezTo>
                <a:cubicBezTo>
                  <a:pt x="1096979" y="2668452"/>
                  <a:pt x="1094158" y="2674239"/>
                  <a:pt x="1090693" y="2677346"/>
                </a:cubicBezTo>
                <a:cubicBezTo>
                  <a:pt x="1083692" y="2683704"/>
                  <a:pt x="1079835" y="2684597"/>
                  <a:pt x="1079835" y="2679882"/>
                </a:cubicBezTo>
                <a:cubicBezTo>
                  <a:pt x="1079835" y="2671953"/>
                  <a:pt x="1088121" y="2641878"/>
                  <a:pt x="1090300" y="2641878"/>
                </a:cubicBezTo>
                <a:close/>
                <a:moveTo>
                  <a:pt x="154791" y="2611016"/>
                </a:moveTo>
                <a:cubicBezTo>
                  <a:pt x="159434" y="2611016"/>
                  <a:pt x="161363" y="2626983"/>
                  <a:pt x="158184" y="2638770"/>
                </a:cubicBezTo>
                <a:cubicBezTo>
                  <a:pt x="155112" y="2650057"/>
                  <a:pt x="154969" y="2649807"/>
                  <a:pt x="153647" y="2630733"/>
                </a:cubicBezTo>
                <a:cubicBezTo>
                  <a:pt x="152897" y="2619875"/>
                  <a:pt x="153397" y="2611016"/>
                  <a:pt x="154791" y="2611016"/>
                </a:cubicBezTo>
                <a:close/>
                <a:moveTo>
                  <a:pt x="174578" y="2580156"/>
                </a:moveTo>
                <a:cubicBezTo>
                  <a:pt x="176400" y="2582977"/>
                  <a:pt x="177936" y="2592979"/>
                  <a:pt x="177936" y="2602337"/>
                </a:cubicBezTo>
                <a:cubicBezTo>
                  <a:pt x="178008" y="2617839"/>
                  <a:pt x="178507" y="2618875"/>
                  <a:pt x="183401" y="2613946"/>
                </a:cubicBezTo>
                <a:cubicBezTo>
                  <a:pt x="186402" y="2610981"/>
                  <a:pt x="189723" y="2601837"/>
                  <a:pt x="190831" y="2593621"/>
                </a:cubicBezTo>
                <a:cubicBezTo>
                  <a:pt x="193724" y="2572048"/>
                  <a:pt x="198082" y="2585620"/>
                  <a:pt x="198117" y="2616160"/>
                </a:cubicBezTo>
                <a:cubicBezTo>
                  <a:pt x="198117" y="2635877"/>
                  <a:pt x="197439" y="2638806"/>
                  <a:pt x="194402" y="2632448"/>
                </a:cubicBezTo>
                <a:cubicBezTo>
                  <a:pt x="192331" y="2628197"/>
                  <a:pt x="189330" y="2624733"/>
                  <a:pt x="187652" y="2624733"/>
                </a:cubicBezTo>
                <a:cubicBezTo>
                  <a:pt x="182294" y="2624733"/>
                  <a:pt x="180793" y="2634305"/>
                  <a:pt x="184937" y="2642021"/>
                </a:cubicBezTo>
                <a:cubicBezTo>
                  <a:pt x="188187" y="2648093"/>
                  <a:pt x="187937" y="2650557"/>
                  <a:pt x="183615" y="2654879"/>
                </a:cubicBezTo>
                <a:cubicBezTo>
                  <a:pt x="178793" y="2659701"/>
                  <a:pt x="177936" y="2659344"/>
                  <a:pt x="174721" y="2650843"/>
                </a:cubicBezTo>
                <a:cubicBezTo>
                  <a:pt x="170078" y="2638592"/>
                  <a:pt x="169935" y="2572976"/>
                  <a:pt x="174578" y="2580156"/>
                </a:cubicBezTo>
                <a:close/>
                <a:moveTo>
                  <a:pt x="122715" y="2556153"/>
                </a:moveTo>
                <a:cubicBezTo>
                  <a:pt x="126216" y="2556153"/>
                  <a:pt x="135145" y="2576155"/>
                  <a:pt x="132716" y="2578584"/>
                </a:cubicBezTo>
                <a:cubicBezTo>
                  <a:pt x="131823" y="2579477"/>
                  <a:pt x="128537" y="2577370"/>
                  <a:pt x="125394" y="2573905"/>
                </a:cubicBezTo>
                <a:cubicBezTo>
                  <a:pt x="119357" y="2567226"/>
                  <a:pt x="117679" y="2556153"/>
                  <a:pt x="122715" y="2556153"/>
                </a:cubicBezTo>
                <a:close/>
                <a:moveTo>
                  <a:pt x="1112624" y="2539115"/>
                </a:moveTo>
                <a:cubicBezTo>
                  <a:pt x="1117161" y="2534614"/>
                  <a:pt x="1115732" y="2627519"/>
                  <a:pt x="1111124" y="2639306"/>
                </a:cubicBezTo>
                <a:cubicBezTo>
                  <a:pt x="1106409" y="2651415"/>
                  <a:pt x="1103838" y="2651307"/>
                  <a:pt x="1103838" y="2639020"/>
                </a:cubicBezTo>
                <a:cubicBezTo>
                  <a:pt x="1103838" y="2633698"/>
                  <a:pt x="1104945" y="2628197"/>
                  <a:pt x="1106302" y="2626840"/>
                </a:cubicBezTo>
                <a:cubicBezTo>
                  <a:pt x="1107659" y="2625483"/>
                  <a:pt x="1108946" y="2605909"/>
                  <a:pt x="1109124" y="2583334"/>
                </a:cubicBezTo>
                <a:cubicBezTo>
                  <a:pt x="1109303" y="2560796"/>
                  <a:pt x="1110874" y="2540901"/>
                  <a:pt x="1112624" y="2539115"/>
                </a:cubicBezTo>
                <a:close/>
                <a:moveTo>
                  <a:pt x="1163653" y="2520720"/>
                </a:moveTo>
                <a:cubicBezTo>
                  <a:pt x="1163908" y="2518710"/>
                  <a:pt x="1164255" y="2519237"/>
                  <a:pt x="1164630" y="2522791"/>
                </a:cubicBezTo>
                <a:cubicBezTo>
                  <a:pt x="1165381" y="2529935"/>
                  <a:pt x="1165346" y="2540722"/>
                  <a:pt x="1164595" y="2546794"/>
                </a:cubicBezTo>
                <a:cubicBezTo>
                  <a:pt x="1163845" y="2552902"/>
                  <a:pt x="1163238" y="2547080"/>
                  <a:pt x="1163238" y="2533864"/>
                </a:cubicBezTo>
                <a:cubicBezTo>
                  <a:pt x="1163238" y="2527274"/>
                  <a:pt x="1163399" y="2522729"/>
                  <a:pt x="1163653" y="2520720"/>
                </a:cubicBezTo>
                <a:close/>
                <a:moveTo>
                  <a:pt x="270590" y="2520148"/>
                </a:moveTo>
                <a:cubicBezTo>
                  <a:pt x="274591" y="2517684"/>
                  <a:pt x="274591" y="2529971"/>
                  <a:pt x="270590" y="2542437"/>
                </a:cubicBezTo>
                <a:cubicBezTo>
                  <a:pt x="268233" y="2549759"/>
                  <a:pt x="267804" y="2548938"/>
                  <a:pt x="267483" y="2536650"/>
                </a:cubicBezTo>
                <a:cubicBezTo>
                  <a:pt x="267305" y="2528757"/>
                  <a:pt x="268697" y="2521327"/>
                  <a:pt x="270590" y="2520148"/>
                </a:cubicBezTo>
                <a:close/>
                <a:moveTo>
                  <a:pt x="131185" y="2519286"/>
                </a:moveTo>
                <a:cubicBezTo>
                  <a:pt x="131948" y="2519532"/>
                  <a:pt x="133056" y="2524113"/>
                  <a:pt x="134431" y="2533007"/>
                </a:cubicBezTo>
                <a:cubicBezTo>
                  <a:pt x="135538" y="2540151"/>
                  <a:pt x="135002" y="2545865"/>
                  <a:pt x="133216" y="2545865"/>
                </a:cubicBezTo>
                <a:cubicBezTo>
                  <a:pt x="131430" y="2545865"/>
                  <a:pt x="130001" y="2539436"/>
                  <a:pt x="130001" y="2531578"/>
                </a:cubicBezTo>
                <a:cubicBezTo>
                  <a:pt x="130001" y="2523131"/>
                  <a:pt x="130421" y="2519041"/>
                  <a:pt x="131185" y="2519286"/>
                </a:cubicBezTo>
                <a:close/>
                <a:moveTo>
                  <a:pt x="188799" y="2518840"/>
                </a:moveTo>
                <a:cubicBezTo>
                  <a:pt x="189250" y="2518595"/>
                  <a:pt x="190581" y="2520184"/>
                  <a:pt x="193188" y="2523399"/>
                </a:cubicBezTo>
                <a:cubicBezTo>
                  <a:pt x="199189" y="2530792"/>
                  <a:pt x="200475" y="2551152"/>
                  <a:pt x="195152" y="2554438"/>
                </a:cubicBezTo>
                <a:cubicBezTo>
                  <a:pt x="193117" y="2555688"/>
                  <a:pt x="191688" y="2551902"/>
                  <a:pt x="191688" y="2545223"/>
                </a:cubicBezTo>
                <a:cubicBezTo>
                  <a:pt x="191652" y="2538972"/>
                  <a:pt x="190759" y="2530007"/>
                  <a:pt x="189687" y="2525291"/>
                </a:cubicBezTo>
                <a:cubicBezTo>
                  <a:pt x="188777" y="2521166"/>
                  <a:pt x="188348" y="2519086"/>
                  <a:pt x="188799" y="2518840"/>
                </a:cubicBezTo>
                <a:close/>
                <a:moveTo>
                  <a:pt x="144128" y="2513179"/>
                </a:moveTo>
                <a:cubicBezTo>
                  <a:pt x="144530" y="2512031"/>
                  <a:pt x="146593" y="2512880"/>
                  <a:pt x="150576" y="2515005"/>
                </a:cubicBezTo>
                <a:cubicBezTo>
                  <a:pt x="157612" y="2518791"/>
                  <a:pt x="159720" y="2526899"/>
                  <a:pt x="154504" y="2530150"/>
                </a:cubicBezTo>
                <a:cubicBezTo>
                  <a:pt x="152897" y="2531114"/>
                  <a:pt x="149790" y="2528078"/>
                  <a:pt x="147647" y="2523327"/>
                </a:cubicBezTo>
                <a:cubicBezTo>
                  <a:pt x="144986" y="2517469"/>
                  <a:pt x="143727" y="2514326"/>
                  <a:pt x="144128" y="2513179"/>
                </a:cubicBezTo>
                <a:close/>
                <a:moveTo>
                  <a:pt x="1039651" y="2502610"/>
                </a:moveTo>
                <a:cubicBezTo>
                  <a:pt x="1041008" y="2501253"/>
                  <a:pt x="1042115" y="2506182"/>
                  <a:pt x="1042115" y="2513576"/>
                </a:cubicBezTo>
                <a:cubicBezTo>
                  <a:pt x="1042115" y="2520970"/>
                  <a:pt x="1044437" y="2539115"/>
                  <a:pt x="1047259" y="2553902"/>
                </a:cubicBezTo>
                <a:cubicBezTo>
                  <a:pt x="1053939" y="2588871"/>
                  <a:pt x="1053760" y="2594800"/>
                  <a:pt x="1045723" y="2599837"/>
                </a:cubicBezTo>
                <a:cubicBezTo>
                  <a:pt x="1040008" y="2603409"/>
                  <a:pt x="1038079" y="2602766"/>
                  <a:pt x="1032257" y="2595372"/>
                </a:cubicBezTo>
                <a:cubicBezTo>
                  <a:pt x="1025970" y="2587371"/>
                  <a:pt x="1025221" y="2587192"/>
                  <a:pt x="1021898" y="2592871"/>
                </a:cubicBezTo>
                <a:cubicBezTo>
                  <a:pt x="1018862" y="2598086"/>
                  <a:pt x="1018291" y="2597336"/>
                  <a:pt x="1018220" y="2588121"/>
                </a:cubicBezTo>
                <a:cubicBezTo>
                  <a:pt x="1018113" y="2577691"/>
                  <a:pt x="1023827" y="2568547"/>
                  <a:pt x="1032221" y="2565761"/>
                </a:cubicBezTo>
                <a:cubicBezTo>
                  <a:pt x="1034758" y="2564904"/>
                  <a:pt x="1036365" y="2553688"/>
                  <a:pt x="1036686" y="2534721"/>
                </a:cubicBezTo>
                <a:cubicBezTo>
                  <a:pt x="1036972" y="2518398"/>
                  <a:pt x="1038329" y="2503932"/>
                  <a:pt x="1039651" y="2502610"/>
                </a:cubicBezTo>
                <a:close/>
                <a:moveTo>
                  <a:pt x="1052474" y="2488323"/>
                </a:moveTo>
                <a:cubicBezTo>
                  <a:pt x="1063904" y="2488644"/>
                  <a:pt x="1064761" y="2490573"/>
                  <a:pt x="1067154" y="2521005"/>
                </a:cubicBezTo>
                <a:cubicBezTo>
                  <a:pt x="1069083" y="2546223"/>
                  <a:pt x="1064154" y="2543544"/>
                  <a:pt x="1060832" y="2517577"/>
                </a:cubicBezTo>
                <a:cubicBezTo>
                  <a:pt x="1058260" y="2497574"/>
                  <a:pt x="1057939" y="2496931"/>
                  <a:pt x="1055760" y="2508147"/>
                </a:cubicBezTo>
                <a:lnTo>
                  <a:pt x="1053403" y="2520148"/>
                </a:lnTo>
                <a:lnTo>
                  <a:pt x="1050760" y="2509004"/>
                </a:lnTo>
                <a:cubicBezTo>
                  <a:pt x="1049295" y="2502896"/>
                  <a:pt x="1046759" y="2497860"/>
                  <a:pt x="1045116" y="2497860"/>
                </a:cubicBezTo>
                <a:cubicBezTo>
                  <a:pt x="1043473" y="2497860"/>
                  <a:pt x="1042115" y="2495645"/>
                  <a:pt x="1042115" y="2492966"/>
                </a:cubicBezTo>
                <a:cubicBezTo>
                  <a:pt x="1042115" y="2489716"/>
                  <a:pt x="1045616" y="2488144"/>
                  <a:pt x="1052474" y="2488323"/>
                </a:cubicBezTo>
                <a:close/>
                <a:moveTo>
                  <a:pt x="1096979" y="2479393"/>
                </a:moveTo>
                <a:lnTo>
                  <a:pt x="1096979" y="2496110"/>
                </a:lnTo>
                <a:cubicBezTo>
                  <a:pt x="1096979" y="2505289"/>
                  <a:pt x="1098765" y="2517791"/>
                  <a:pt x="1100980" y="2523827"/>
                </a:cubicBezTo>
                <a:cubicBezTo>
                  <a:pt x="1104230" y="2532935"/>
                  <a:pt x="1103945" y="2537007"/>
                  <a:pt x="1099265" y="2546901"/>
                </a:cubicBezTo>
                <a:cubicBezTo>
                  <a:pt x="1095229" y="2555367"/>
                  <a:pt x="1093551" y="2568119"/>
                  <a:pt x="1093551" y="2590121"/>
                </a:cubicBezTo>
                <a:cubicBezTo>
                  <a:pt x="1093551" y="2624661"/>
                  <a:pt x="1089479" y="2630126"/>
                  <a:pt x="1082228" y="2605266"/>
                </a:cubicBezTo>
                <a:cubicBezTo>
                  <a:pt x="1078120" y="2591264"/>
                  <a:pt x="1077263" y="2590228"/>
                  <a:pt x="1075406" y="2597372"/>
                </a:cubicBezTo>
                <a:cubicBezTo>
                  <a:pt x="1071191" y="2613446"/>
                  <a:pt x="1069762" y="2601694"/>
                  <a:pt x="1073298" y="2579977"/>
                </a:cubicBezTo>
                <a:cubicBezTo>
                  <a:pt x="1075263" y="2567833"/>
                  <a:pt x="1075834" y="2545544"/>
                  <a:pt x="1074619" y="2530435"/>
                </a:cubicBezTo>
                <a:lnTo>
                  <a:pt x="1072405" y="2503003"/>
                </a:lnTo>
                <a:lnTo>
                  <a:pt x="1084692" y="2491180"/>
                </a:lnTo>
                <a:close/>
                <a:moveTo>
                  <a:pt x="172864" y="2472142"/>
                </a:moveTo>
                <a:lnTo>
                  <a:pt x="177543" y="2502360"/>
                </a:lnTo>
                <a:cubicBezTo>
                  <a:pt x="182330" y="2533328"/>
                  <a:pt x="181008" y="2543973"/>
                  <a:pt x="174543" y="2526899"/>
                </a:cubicBezTo>
                <a:cubicBezTo>
                  <a:pt x="172507" y="2521577"/>
                  <a:pt x="171328" y="2507111"/>
                  <a:pt x="171864" y="2494681"/>
                </a:cubicBezTo>
                <a:close/>
                <a:moveTo>
                  <a:pt x="224906" y="2456069"/>
                </a:moveTo>
                <a:cubicBezTo>
                  <a:pt x="225906" y="2458569"/>
                  <a:pt x="225799" y="2461498"/>
                  <a:pt x="224656" y="2462641"/>
                </a:cubicBezTo>
                <a:cubicBezTo>
                  <a:pt x="223513" y="2463784"/>
                  <a:pt x="222691" y="2461748"/>
                  <a:pt x="222834" y="2458140"/>
                </a:cubicBezTo>
                <a:cubicBezTo>
                  <a:pt x="223013" y="2454140"/>
                  <a:pt x="223835" y="2453354"/>
                  <a:pt x="224906" y="2456069"/>
                </a:cubicBezTo>
                <a:close/>
                <a:moveTo>
                  <a:pt x="62136" y="2451568"/>
                </a:moveTo>
                <a:lnTo>
                  <a:pt x="66851" y="2486251"/>
                </a:lnTo>
                <a:cubicBezTo>
                  <a:pt x="69423" y="2505325"/>
                  <a:pt x="76995" y="2541937"/>
                  <a:pt x="83639" y="2567654"/>
                </a:cubicBezTo>
                <a:cubicBezTo>
                  <a:pt x="96283" y="2616625"/>
                  <a:pt x="97605" y="2624733"/>
                  <a:pt x="92747" y="2624733"/>
                </a:cubicBezTo>
                <a:cubicBezTo>
                  <a:pt x="91139" y="2624733"/>
                  <a:pt x="83424" y="2605373"/>
                  <a:pt x="75602" y="2581692"/>
                </a:cubicBezTo>
                <a:cubicBezTo>
                  <a:pt x="61850" y="2539936"/>
                  <a:pt x="61422" y="2537400"/>
                  <a:pt x="61779" y="2495109"/>
                </a:cubicBezTo>
                <a:close/>
                <a:moveTo>
                  <a:pt x="155228" y="2446099"/>
                </a:moveTo>
                <a:cubicBezTo>
                  <a:pt x="155532" y="2445335"/>
                  <a:pt x="155934" y="2445692"/>
                  <a:pt x="156362" y="2447353"/>
                </a:cubicBezTo>
                <a:cubicBezTo>
                  <a:pt x="157255" y="2450711"/>
                  <a:pt x="157183" y="2455319"/>
                  <a:pt x="156255" y="2457640"/>
                </a:cubicBezTo>
                <a:cubicBezTo>
                  <a:pt x="155326" y="2459962"/>
                  <a:pt x="154612" y="2457248"/>
                  <a:pt x="154683" y="2451568"/>
                </a:cubicBezTo>
                <a:cubicBezTo>
                  <a:pt x="154719" y="2448747"/>
                  <a:pt x="154925" y="2446862"/>
                  <a:pt x="155228" y="2446099"/>
                </a:cubicBezTo>
                <a:close/>
                <a:moveTo>
                  <a:pt x="176860" y="2382993"/>
                </a:moveTo>
                <a:cubicBezTo>
                  <a:pt x="177258" y="2384176"/>
                  <a:pt x="176811" y="2387900"/>
                  <a:pt x="175793" y="2394990"/>
                </a:cubicBezTo>
                <a:cubicBezTo>
                  <a:pt x="173328" y="2412492"/>
                  <a:pt x="173150" y="2412992"/>
                  <a:pt x="170006" y="2409849"/>
                </a:cubicBezTo>
                <a:cubicBezTo>
                  <a:pt x="166006" y="2405848"/>
                  <a:pt x="167542" y="2393097"/>
                  <a:pt x="172864" y="2386239"/>
                </a:cubicBezTo>
                <a:cubicBezTo>
                  <a:pt x="175222" y="2383167"/>
                  <a:pt x="176463" y="2381810"/>
                  <a:pt x="176860" y="2382993"/>
                </a:cubicBezTo>
                <a:close/>
                <a:moveTo>
                  <a:pt x="1115053" y="2371272"/>
                </a:moveTo>
                <a:cubicBezTo>
                  <a:pt x="1117589" y="2375166"/>
                  <a:pt x="1113124" y="2422422"/>
                  <a:pt x="1110196" y="2422422"/>
                </a:cubicBezTo>
                <a:cubicBezTo>
                  <a:pt x="1108124" y="2422422"/>
                  <a:pt x="1107731" y="2413099"/>
                  <a:pt x="1109231" y="2397562"/>
                </a:cubicBezTo>
                <a:cubicBezTo>
                  <a:pt x="1111446" y="2374201"/>
                  <a:pt x="1112839" y="2367915"/>
                  <a:pt x="1115053" y="2371272"/>
                </a:cubicBezTo>
                <a:close/>
                <a:moveTo>
                  <a:pt x="1101913" y="2365388"/>
                </a:moveTo>
                <a:cubicBezTo>
                  <a:pt x="1102159" y="2363370"/>
                  <a:pt x="1102498" y="2363647"/>
                  <a:pt x="1102873" y="2366701"/>
                </a:cubicBezTo>
                <a:cubicBezTo>
                  <a:pt x="1103659" y="2372844"/>
                  <a:pt x="1103659" y="2382881"/>
                  <a:pt x="1102873" y="2388989"/>
                </a:cubicBezTo>
                <a:cubicBezTo>
                  <a:pt x="1102123" y="2395133"/>
                  <a:pt x="1101516" y="2390096"/>
                  <a:pt x="1101516" y="2377845"/>
                </a:cubicBezTo>
                <a:cubicBezTo>
                  <a:pt x="1101516" y="2371719"/>
                  <a:pt x="1101668" y="2367406"/>
                  <a:pt x="1101913" y="2365388"/>
                </a:cubicBezTo>
                <a:close/>
                <a:moveTo>
                  <a:pt x="1163751" y="2352771"/>
                </a:moveTo>
                <a:cubicBezTo>
                  <a:pt x="1163979" y="2349815"/>
                  <a:pt x="1164291" y="2350217"/>
                  <a:pt x="1164630" y="2354699"/>
                </a:cubicBezTo>
                <a:cubicBezTo>
                  <a:pt x="1165346" y="2363664"/>
                  <a:pt x="1165346" y="2378309"/>
                  <a:pt x="1164630" y="2387275"/>
                </a:cubicBezTo>
                <a:cubicBezTo>
                  <a:pt x="1163952" y="2396240"/>
                  <a:pt x="1163381" y="2388918"/>
                  <a:pt x="1163381" y="2370987"/>
                </a:cubicBezTo>
                <a:cubicBezTo>
                  <a:pt x="1163381" y="2362040"/>
                  <a:pt x="1163524" y="2355726"/>
                  <a:pt x="1163751" y="2352771"/>
                </a:cubicBezTo>
                <a:close/>
                <a:moveTo>
                  <a:pt x="255218" y="2313843"/>
                </a:moveTo>
                <a:cubicBezTo>
                  <a:pt x="256607" y="2313837"/>
                  <a:pt x="257893" y="2314783"/>
                  <a:pt x="258768" y="2317051"/>
                </a:cubicBezTo>
                <a:cubicBezTo>
                  <a:pt x="261625" y="2324517"/>
                  <a:pt x="259482" y="2334125"/>
                  <a:pt x="254589" y="2335768"/>
                </a:cubicBezTo>
                <a:cubicBezTo>
                  <a:pt x="252410" y="2336482"/>
                  <a:pt x="249516" y="2333732"/>
                  <a:pt x="248230" y="2329660"/>
                </a:cubicBezTo>
                <a:cubicBezTo>
                  <a:pt x="245953" y="2322454"/>
                  <a:pt x="251050" y="2313862"/>
                  <a:pt x="255218" y="2313843"/>
                </a:cubicBezTo>
                <a:close/>
                <a:moveTo>
                  <a:pt x="1072548" y="2280904"/>
                </a:moveTo>
                <a:cubicBezTo>
                  <a:pt x="1075406" y="2278046"/>
                  <a:pt x="1076513" y="2280547"/>
                  <a:pt x="1076905" y="2290584"/>
                </a:cubicBezTo>
                <a:cubicBezTo>
                  <a:pt x="1077156" y="2298049"/>
                  <a:pt x="1077977" y="2319552"/>
                  <a:pt x="1078691" y="2338411"/>
                </a:cubicBezTo>
                <a:cubicBezTo>
                  <a:pt x="1080870" y="2396097"/>
                  <a:pt x="1080620" y="2407920"/>
                  <a:pt x="1077120" y="2414170"/>
                </a:cubicBezTo>
                <a:cubicBezTo>
                  <a:pt x="1074798" y="2418350"/>
                  <a:pt x="1073012" y="2399633"/>
                  <a:pt x="1071226" y="2352449"/>
                </a:cubicBezTo>
                <a:cubicBezTo>
                  <a:pt x="1069405" y="2303835"/>
                  <a:pt x="1069762" y="2283654"/>
                  <a:pt x="1072548" y="2280904"/>
                </a:cubicBezTo>
                <a:close/>
                <a:moveTo>
                  <a:pt x="1044473" y="2274975"/>
                </a:moveTo>
                <a:cubicBezTo>
                  <a:pt x="1048545" y="2274975"/>
                  <a:pt x="1049366" y="2278868"/>
                  <a:pt x="1048438" y="2293834"/>
                </a:cubicBezTo>
                <a:cubicBezTo>
                  <a:pt x="1047295" y="2312265"/>
                  <a:pt x="1049581" y="2318123"/>
                  <a:pt x="1053724" y="2307336"/>
                </a:cubicBezTo>
                <a:cubicBezTo>
                  <a:pt x="1054867" y="2304407"/>
                  <a:pt x="1057082" y="2302800"/>
                  <a:pt x="1058689" y="2303800"/>
                </a:cubicBezTo>
                <a:cubicBezTo>
                  <a:pt x="1060332" y="2304800"/>
                  <a:pt x="1058725" y="2318980"/>
                  <a:pt x="1055189" y="2335304"/>
                </a:cubicBezTo>
                <a:cubicBezTo>
                  <a:pt x="1049295" y="2362450"/>
                  <a:pt x="1049223" y="2365700"/>
                  <a:pt x="1054117" y="2373201"/>
                </a:cubicBezTo>
                <a:cubicBezTo>
                  <a:pt x="1059082" y="2380774"/>
                  <a:pt x="1058939" y="2383309"/>
                  <a:pt x="1052510" y="2404884"/>
                </a:cubicBezTo>
                <a:cubicBezTo>
                  <a:pt x="1048473" y="2418421"/>
                  <a:pt x="1045509" y="2438281"/>
                  <a:pt x="1045473" y="2451961"/>
                </a:cubicBezTo>
                <a:cubicBezTo>
                  <a:pt x="1045402" y="2485966"/>
                  <a:pt x="1038972" y="2493145"/>
                  <a:pt x="1038151" y="2460140"/>
                </a:cubicBezTo>
                <a:cubicBezTo>
                  <a:pt x="1037079" y="2417957"/>
                  <a:pt x="1036686" y="2414563"/>
                  <a:pt x="1030686" y="2397454"/>
                </a:cubicBezTo>
                <a:cubicBezTo>
                  <a:pt x="1023256" y="2376095"/>
                  <a:pt x="1023435" y="2374273"/>
                  <a:pt x="1034079" y="2364200"/>
                </a:cubicBezTo>
                <a:cubicBezTo>
                  <a:pt x="1043008" y="2355699"/>
                  <a:pt x="1043044" y="2355449"/>
                  <a:pt x="1041187" y="2315337"/>
                </a:cubicBezTo>
                <a:cubicBezTo>
                  <a:pt x="1039615" y="2280940"/>
                  <a:pt x="1040080" y="2274975"/>
                  <a:pt x="1044473" y="2274975"/>
                </a:cubicBezTo>
                <a:close/>
                <a:moveTo>
                  <a:pt x="222192" y="2270081"/>
                </a:moveTo>
                <a:cubicBezTo>
                  <a:pt x="224906" y="2268402"/>
                  <a:pt x="226157" y="2282726"/>
                  <a:pt x="226549" y="2320230"/>
                </a:cubicBezTo>
                <a:cubicBezTo>
                  <a:pt x="227192" y="2385060"/>
                  <a:pt x="226763" y="2380917"/>
                  <a:pt x="232907" y="2384917"/>
                </a:cubicBezTo>
                <a:cubicBezTo>
                  <a:pt x="237337" y="2387810"/>
                  <a:pt x="237229" y="2388739"/>
                  <a:pt x="232014" y="2391811"/>
                </a:cubicBezTo>
                <a:cubicBezTo>
                  <a:pt x="228728" y="2393739"/>
                  <a:pt x="226049" y="2398740"/>
                  <a:pt x="226049" y="2402884"/>
                </a:cubicBezTo>
                <a:cubicBezTo>
                  <a:pt x="226121" y="2409027"/>
                  <a:pt x="226728" y="2409456"/>
                  <a:pt x="229442" y="2405277"/>
                </a:cubicBezTo>
                <a:cubicBezTo>
                  <a:pt x="231800" y="2401669"/>
                  <a:pt x="232764" y="2406313"/>
                  <a:pt x="232800" y="2421172"/>
                </a:cubicBezTo>
                <a:cubicBezTo>
                  <a:pt x="232872" y="2435637"/>
                  <a:pt x="231264" y="2443496"/>
                  <a:pt x="227764" y="2446389"/>
                </a:cubicBezTo>
                <a:cubicBezTo>
                  <a:pt x="223692" y="2449782"/>
                  <a:pt x="222370" y="2449711"/>
                  <a:pt x="221227" y="2445960"/>
                </a:cubicBezTo>
                <a:cubicBezTo>
                  <a:pt x="219549" y="2440531"/>
                  <a:pt x="212047" y="2312515"/>
                  <a:pt x="212512" y="2297263"/>
                </a:cubicBezTo>
                <a:cubicBezTo>
                  <a:pt x="212690" y="2291620"/>
                  <a:pt x="213619" y="2288905"/>
                  <a:pt x="214548" y="2291263"/>
                </a:cubicBezTo>
                <a:cubicBezTo>
                  <a:pt x="218156" y="2300121"/>
                  <a:pt x="222085" y="2295120"/>
                  <a:pt x="220263" y="2283976"/>
                </a:cubicBezTo>
                <a:cubicBezTo>
                  <a:pt x="219191" y="2277225"/>
                  <a:pt x="219977" y="2271438"/>
                  <a:pt x="222192" y="2270081"/>
                </a:cubicBezTo>
                <a:close/>
                <a:moveTo>
                  <a:pt x="154683" y="2262973"/>
                </a:moveTo>
                <a:lnTo>
                  <a:pt x="157827" y="2276368"/>
                </a:lnTo>
                <a:cubicBezTo>
                  <a:pt x="161006" y="2289834"/>
                  <a:pt x="160505" y="2294048"/>
                  <a:pt x="156290" y="2289834"/>
                </a:cubicBezTo>
                <a:cubicBezTo>
                  <a:pt x="155040" y="2288584"/>
                  <a:pt x="154147" y="2282011"/>
                  <a:pt x="154362" y="2275260"/>
                </a:cubicBezTo>
                <a:close/>
                <a:moveTo>
                  <a:pt x="1104983" y="2262158"/>
                </a:moveTo>
                <a:cubicBezTo>
                  <a:pt x="1106773" y="2260750"/>
                  <a:pt x="1108910" y="2276636"/>
                  <a:pt x="1108695" y="2296299"/>
                </a:cubicBezTo>
                <a:cubicBezTo>
                  <a:pt x="1108374" y="2325088"/>
                  <a:pt x="1104874" y="2343555"/>
                  <a:pt x="1099694" y="2343555"/>
                </a:cubicBezTo>
                <a:cubicBezTo>
                  <a:pt x="1097372" y="2343555"/>
                  <a:pt x="1097087" y="2339661"/>
                  <a:pt x="1098908" y="2332410"/>
                </a:cubicBezTo>
                <a:cubicBezTo>
                  <a:pt x="1100480" y="2326302"/>
                  <a:pt x="1101909" y="2312015"/>
                  <a:pt x="1102123" y="2300692"/>
                </a:cubicBezTo>
                <a:cubicBezTo>
                  <a:pt x="1102337" y="2289369"/>
                  <a:pt x="1102945" y="2275510"/>
                  <a:pt x="1103409" y="2269831"/>
                </a:cubicBezTo>
                <a:cubicBezTo>
                  <a:pt x="1103829" y="2265018"/>
                  <a:pt x="1104387" y="2262627"/>
                  <a:pt x="1104983" y="2262158"/>
                </a:cubicBezTo>
                <a:close/>
                <a:moveTo>
                  <a:pt x="1075084" y="2256437"/>
                </a:moveTo>
                <a:cubicBezTo>
                  <a:pt x="1079120" y="2254901"/>
                  <a:pt x="1080049" y="2255794"/>
                  <a:pt x="1078513" y="2259794"/>
                </a:cubicBezTo>
                <a:cubicBezTo>
                  <a:pt x="1077334" y="2262794"/>
                  <a:pt x="1076405" y="2267438"/>
                  <a:pt x="1076405" y="2270117"/>
                </a:cubicBezTo>
                <a:cubicBezTo>
                  <a:pt x="1076405" y="2272796"/>
                  <a:pt x="1074870" y="2274975"/>
                  <a:pt x="1072976" y="2274975"/>
                </a:cubicBezTo>
                <a:cubicBezTo>
                  <a:pt x="1071083" y="2274975"/>
                  <a:pt x="1069548" y="2271295"/>
                  <a:pt x="1069548" y="2266795"/>
                </a:cubicBezTo>
                <a:cubicBezTo>
                  <a:pt x="1069548" y="2262259"/>
                  <a:pt x="1072048" y="2257615"/>
                  <a:pt x="1075084" y="2256437"/>
                </a:cubicBezTo>
                <a:close/>
                <a:moveTo>
                  <a:pt x="1013791" y="2238970"/>
                </a:moveTo>
                <a:lnTo>
                  <a:pt x="1014219" y="2262259"/>
                </a:lnTo>
                <a:cubicBezTo>
                  <a:pt x="1014541" y="2278582"/>
                  <a:pt x="1013005" y="2288048"/>
                  <a:pt x="1009076" y="2294048"/>
                </a:cubicBezTo>
                <a:cubicBezTo>
                  <a:pt x="1006004" y="2298763"/>
                  <a:pt x="1002325" y="2307550"/>
                  <a:pt x="1000861" y="2313658"/>
                </a:cubicBezTo>
                <a:cubicBezTo>
                  <a:pt x="999110" y="2320980"/>
                  <a:pt x="998110" y="2322266"/>
                  <a:pt x="997896" y="2317409"/>
                </a:cubicBezTo>
                <a:cubicBezTo>
                  <a:pt x="997682" y="2313408"/>
                  <a:pt x="996538" y="2305193"/>
                  <a:pt x="995324" y="2299156"/>
                </a:cubicBezTo>
                <a:cubicBezTo>
                  <a:pt x="993467" y="2289691"/>
                  <a:pt x="994038" y="2288333"/>
                  <a:pt x="999574" y="2289298"/>
                </a:cubicBezTo>
                <a:cubicBezTo>
                  <a:pt x="1005147" y="2290262"/>
                  <a:pt x="1006540" y="2286905"/>
                  <a:pt x="1009897" y="2264688"/>
                </a:cubicBezTo>
                <a:close/>
                <a:moveTo>
                  <a:pt x="144575" y="2231912"/>
                </a:moveTo>
                <a:cubicBezTo>
                  <a:pt x="145182" y="2231095"/>
                  <a:pt x="146147" y="2231470"/>
                  <a:pt x="147575" y="2232898"/>
                </a:cubicBezTo>
                <a:cubicBezTo>
                  <a:pt x="152040" y="2237363"/>
                  <a:pt x="148504" y="2262509"/>
                  <a:pt x="143789" y="2259616"/>
                </a:cubicBezTo>
                <a:cubicBezTo>
                  <a:pt x="142146" y="2258580"/>
                  <a:pt x="140110" y="2260473"/>
                  <a:pt x="139217" y="2263795"/>
                </a:cubicBezTo>
                <a:cubicBezTo>
                  <a:pt x="138217" y="2267653"/>
                  <a:pt x="137502" y="2266509"/>
                  <a:pt x="137252" y="2260616"/>
                </a:cubicBezTo>
                <a:cubicBezTo>
                  <a:pt x="137038" y="2255544"/>
                  <a:pt x="138395" y="2250436"/>
                  <a:pt x="140289" y="2249257"/>
                </a:cubicBezTo>
                <a:cubicBezTo>
                  <a:pt x="142182" y="2248114"/>
                  <a:pt x="143717" y="2243078"/>
                  <a:pt x="143717" y="2238077"/>
                </a:cubicBezTo>
                <a:cubicBezTo>
                  <a:pt x="143717" y="2234738"/>
                  <a:pt x="143967" y="2232729"/>
                  <a:pt x="144575" y="2231912"/>
                </a:cubicBezTo>
                <a:close/>
                <a:moveTo>
                  <a:pt x="170243" y="2187482"/>
                </a:moveTo>
                <a:cubicBezTo>
                  <a:pt x="170971" y="2188214"/>
                  <a:pt x="171650" y="2190965"/>
                  <a:pt x="172650" y="2196108"/>
                </a:cubicBezTo>
                <a:cubicBezTo>
                  <a:pt x="173936" y="2202716"/>
                  <a:pt x="174471" y="2219682"/>
                  <a:pt x="173900" y="2233827"/>
                </a:cubicBezTo>
                <a:cubicBezTo>
                  <a:pt x="172900" y="2257651"/>
                  <a:pt x="172507" y="2258830"/>
                  <a:pt x="168542" y="2249900"/>
                </a:cubicBezTo>
                <a:cubicBezTo>
                  <a:pt x="163827" y="2239220"/>
                  <a:pt x="163184" y="2201715"/>
                  <a:pt x="167542" y="2190964"/>
                </a:cubicBezTo>
                <a:cubicBezTo>
                  <a:pt x="168739" y="2188035"/>
                  <a:pt x="169516" y="2186749"/>
                  <a:pt x="170243" y="2187482"/>
                </a:cubicBezTo>
                <a:close/>
                <a:moveTo>
                  <a:pt x="208011" y="2182463"/>
                </a:moveTo>
                <a:cubicBezTo>
                  <a:pt x="214155" y="2182427"/>
                  <a:pt x="219155" y="2183928"/>
                  <a:pt x="219155" y="2185821"/>
                </a:cubicBezTo>
                <a:cubicBezTo>
                  <a:pt x="219155" y="2190178"/>
                  <a:pt x="208762" y="2190178"/>
                  <a:pt x="202011" y="2185821"/>
                </a:cubicBezTo>
                <a:cubicBezTo>
                  <a:pt x="198117" y="2183320"/>
                  <a:pt x="199546" y="2182499"/>
                  <a:pt x="208011" y="2182463"/>
                </a:cubicBezTo>
                <a:close/>
                <a:moveTo>
                  <a:pt x="192831" y="2181356"/>
                </a:moveTo>
                <a:lnTo>
                  <a:pt x="197546" y="2199787"/>
                </a:lnTo>
                <a:cubicBezTo>
                  <a:pt x="200117" y="2209895"/>
                  <a:pt x="206833" y="2225325"/>
                  <a:pt x="212405" y="2234041"/>
                </a:cubicBezTo>
                <a:cubicBezTo>
                  <a:pt x="224013" y="2252079"/>
                  <a:pt x="224585" y="2255329"/>
                  <a:pt x="217441" y="2261259"/>
                </a:cubicBezTo>
                <a:cubicBezTo>
                  <a:pt x="214619" y="2263616"/>
                  <a:pt x="212298" y="2269295"/>
                  <a:pt x="212298" y="2273903"/>
                </a:cubicBezTo>
                <a:cubicBezTo>
                  <a:pt x="212298" y="2278582"/>
                  <a:pt x="210797" y="2281333"/>
                  <a:pt x="208868" y="2280118"/>
                </a:cubicBezTo>
                <a:cubicBezTo>
                  <a:pt x="206976" y="2278975"/>
                  <a:pt x="205439" y="2275010"/>
                  <a:pt x="205439" y="2271367"/>
                </a:cubicBezTo>
                <a:cubicBezTo>
                  <a:pt x="205439" y="2262723"/>
                  <a:pt x="199653" y="2262759"/>
                  <a:pt x="196938" y="2271367"/>
                </a:cubicBezTo>
                <a:cubicBezTo>
                  <a:pt x="195724" y="2275118"/>
                  <a:pt x="197760" y="2283797"/>
                  <a:pt x="201582" y="2291263"/>
                </a:cubicBezTo>
                <a:cubicBezTo>
                  <a:pt x="207583" y="2303014"/>
                  <a:pt x="208118" y="2309158"/>
                  <a:pt x="206440" y="2345483"/>
                </a:cubicBezTo>
                <a:cubicBezTo>
                  <a:pt x="205368" y="2367986"/>
                  <a:pt x="204082" y="2401098"/>
                  <a:pt x="203511" y="2418993"/>
                </a:cubicBezTo>
                <a:cubicBezTo>
                  <a:pt x="202439" y="2454211"/>
                  <a:pt x="197189" y="2503825"/>
                  <a:pt x="194188" y="2506825"/>
                </a:cubicBezTo>
                <a:cubicBezTo>
                  <a:pt x="193188" y="2507825"/>
                  <a:pt x="191402" y="2505718"/>
                  <a:pt x="190295" y="2502146"/>
                </a:cubicBezTo>
                <a:cubicBezTo>
                  <a:pt x="189152" y="2498574"/>
                  <a:pt x="187580" y="2459355"/>
                  <a:pt x="186794" y="2414992"/>
                </a:cubicBezTo>
                <a:cubicBezTo>
                  <a:pt x="185687" y="2351020"/>
                  <a:pt x="184258" y="2331625"/>
                  <a:pt x="179865" y="2321123"/>
                </a:cubicBezTo>
                <a:cubicBezTo>
                  <a:pt x="173721" y="2306407"/>
                  <a:pt x="175043" y="2298049"/>
                  <a:pt x="183008" y="2301121"/>
                </a:cubicBezTo>
                <a:cubicBezTo>
                  <a:pt x="187437" y="2302835"/>
                  <a:pt x="188295" y="2299549"/>
                  <a:pt x="188295" y="2281368"/>
                </a:cubicBezTo>
                <a:cubicBezTo>
                  <a:pt x="188295" y="2269367"/>
                  <a:pt x="189330" y="2241971"/>
                  <a:pt x="190580" y="2220468"/>
                </a:cubicBezTo>
                <a:close/>
                <a:moveTo>
                  <a:pt x="1038936" y="2140136"/>
                </a:moveTo>
                <a:cubicBezTo>
                  <a:pt x="1040973" y="2142172"/>
                  <a:pt x="1042115" y="2149030"/>
                  <a:pt x="1041508" y="2155388"/>
                </a:cubicBezTo>
                <a:cubicBezTo>
                  <a:pt x="1040473" y="2166282"/>
                  <a:pt x="1040258" y="2166461"/>
                  <a:pt x="1037865" y="2158389"/>
                </a:cubicBezTo>
                <a:cubicBezTo>
                  <a:pt x="1033971" y="2145209"/>
                  <a:pt x="1034543" y="2135743"/>
                  <a:pt x="1038936" y="2140136"/>
                </a:cubicBezTo>
                <a:close/>
                <a:moveTo>
                  <a:pt x="1055796" y="2110740"/>
                </a:moveTo>
                <a:cubicBezTo>
                  <a:pt x="1060439" y="2102167"/>
                  <a:pt x="1063761" y="2184213"/>
                  <a:pt x="1059332" y="2197643"/>
                </a:cubicBezTo>
                <a:cubicBezTo>
                  <a:pt x="1057118" y="2204359"/>
                  <a:pt x="1054153" y="2209824"/>
                  <a:pt x="1052724" y="2209824"/>
                </a:cubicBezTo>
                <a:cubicBezTo>
                  <a:pt x="1051295" y="2209824"/>
                  <a:pt x="1050831" y="2188607"/>
                  <a:pt x="1051688" y="2162675"/>
                </a:cubicBezTo>
                <a:cubicBezTo>
                  <a:pt x="1052510" y="2136743"/>
                  <a:pt x="1054367" y="2113383"/>
                  <a:pt x="1055796" y="2110740"/>
                </a:cubicBezTo>
                <a:close/>
                <a:moveTo>
                  <a:pt x="1041272" y="2098850"/>
                </a:moveTo>
                <a:cubicBezTo>
                  <a:pt x="1042107" y="2099631"/>
                  <a:pt x="1043188" y="2102007"/>
                  <a:pt x="1044652" y="2106096"/>
                </a:cubicBezTo>
                <a:cubicBezTo>
                  <a:pt x="1048509" y="2116955"/>
                  <a:pt x="1044080" y="2122920"/>
                  <a:pt x="1040008" y="2112312"/>
                </a:cubicBezTo>
                <a:cubicBezTo>
                  <a:pt x="1038972" y="2109597"/>
                  <a:pt x="1038687" y="2104561"/>
                  <a:pt x="1039365" y="2101167"/>
                </a:cubicBezTo>
                <a:cubicBezTo>
                  <a:pt x="1039847" y="2098881"/>
                  <a:pt x="1040436" y="2098069"/>
                  <a:pt x="1041272" y="2098850"/>
                </a:cubicBezTo>
                <a:close/>
                <a:moveTo>
                  <a:pt x="1069833" y="2028097"/>
                </a:moveTo>
                <a:cubicBezTo>
                  <a:pt x="1071548" y="2028097"/>
                  <a:pt x="1072976" y="2038988"/>
                  <a:pt x="1072976" y="2052300"/>
                </a:cubicBezTo>
                <a:cubicBezTo>
                  <a:pt x="1072976" y="2065895"/>
                  <a:pt x="1074334" y="2075664"/>
                  <a:pt x="1076084" y="2074585"/>
                </a:cubicBezTo>
                <a:cubicBezTo>
                  <a:pt x="1080227" y="2072021"/>
                  <a:pt x="1082763" y="2172569"/>
                  <a:pt x="1078691" y="2178141"/>
                </a:cubicBezTo>
                <a:cubicBezTo>
                  <a:pt x="1076941" y="2180499"/>
                  <a:pt x="1076513" y="2188607"/>
                  <a:pt x="1077727" y="2196144"/>
                </a:cubicBezTo>
                <a:cubicBezTo>
                  <a:pt x="1080084" y="2210824"/>
                  <a:pt x="1079370" y="2212395"/>
                  <a:pt x="1073548" y="2205359"/>
                </a:cubicBezTo>
                <a:cubicBezTo>
                  <a:pt x="1071369" y="2202751"/>
                  <a:pt x="1068904" y="2173998"/>
                  <a:pt x="1067583" y="2135922"/>
                </a:cubicBezTo>
                <a:cubicBezTo>
                  <a:pt x="1065797" y="2084562"/>
                  <a:pt x="1064261" y="2070110"/>
                  <a:pt x="1060225" y="2066895"/>
                </a:cubicBezTo>
                <a:cubicBezTo>
                  <a:pt x="1055724" y="2063312"/>
                  <a:pt x="1055796" y="2060780"/>
                  <a:pt x="1060904" y="2045464"/>
                </a:cubicBezTo>
                <a:cubicBezTo>
                  <a:pt x="1064083" y="2035913"/>
                  <a:pt x="1068083" y="2028097"/>
                  <a:pt x="1069833" y="2028097"/>
                </a:cubicBezTo>
                <a:close/>
                <a:moveTo>
                  <a:pt x="234586" y="2021132"/>
                </a:moveTo>
                <a:cubicBezTo>
                  <a:pt x="236693" y="2021211"/>
                  <a:pt x="238086" y="2042285"/>
                  <a:pt x="238265" y="2076728"/>
                </a:cubicBezTo>
                <a:cubicBezTo>
                  <a:pt x="238479" y="2125992"/>
                  <a:pt x="238015" y="2130707"/>
                  <a:pt x="234157" y="2118741"/>
                </a:cubicBezTo>
                <a:lnTo>
                  <a:pt x="229835" y="2105239"/>
                </a:lnTo>
                <a:lnTo>
                  <a:pt x="231657" y="2118955"/>
                </a:lnTo>
                <a:cubicBezTo>
                  <a:pt x="232621" y="2126492"/>
                  <a:pt x="235015" y="2137815"/>
                  <a:pt x="236944" y="2144066"/>
                </a:cubicBezTo>
                <a:cubicBezTo>
                  <a:pt x="238872" y="2150352"/>
                  <a:pt x="239301" y="2159603"/>
                  <a:pt x="237943" y="2164639"/>
                </a:cubicBezTo>
                <a:cubicBezTo>
                  <a:pt x="236586" y="2169712"/>
                  <a:pt x="234372" y="2188500"/>
                  <a:pt x="233050" y="2206395"/>
                </a:cubicBezTo>
                <a:lnTo>
                  <a:pt x="230657" y="2238970"/>
                </a:lnTo>
                <a:lnTo>
                  <a:pt x="230050" y="2200394"/>
                </a:lnTo>
                <a:cubicBezTo>
                  <a:pt x="229657" y="2176570"/>
                  <a:pt x="230764" y="2161818"/>
                  <a:pt x="232872" y="2161818"/>
                </a:cubicBezTo>
                <a:cubicBezTo>
                  <a:pt x="238265" y="2161818"/>
                  <a:pt x="236872" y="2151531"/>
                  <a:pt x="231157" y="2149352"/>
                </a:cubicBezTo>
                <a:cubicBezTo>
                  <a:pt x="227121" y="2147816"/>
                  <a:pt x="226014" y="2140851"/>
                  <a:pt x="226014" y="2117169"/>
                </a:cubicBezTo>
                <a:cubicBezTo>
                  <a:pt x="226014" y="2098310"/>
                  <a:pt x="227407" y="2086490"/>
                  <a:pt x="229764" y="2085708"/>
                </a:cubicBezTo>
                <a:cubicBezTo>
                  <a:pt x="232479" y="2084808"/>
                  <a:pt x="232514" y="2080583"/>
                  <a:pt x="229942" y="2070849"/>
                </a:cubicBezTo>
                <a:cubicBezTo>
                  <a:pt x="225978" y="2055690"/>
                  <a:pt x="229193" y="2020936"/>
                  <a:pt x="234586" y="2021132"/>
                </a:cubicBezTo>
                <a:close/>
                <a:moveTo>
                  <a:pt x="149325" y="2009238"/>
                </a:moveTo>
                <a:lnTo>
                  <a:pt x="151933" y="2020382"/>
                </a:lnTo>
                <a:cubicBezTo>
                  <a:pt x="153362" y="2026512"/>
                  <a:pt x="155719" y="2031526"/>
                  <a:pt x="157148" y="2031526"/>
                </a:cubicBezTo>
                <a:cubicBezTo>
                  <a:pt x="159398" y="2031526"/>
                  <a:pt x="155933" y="2068406"/>
                  <a:pt x="152790" y="2077818"/>
                </a:cubicBezTo>
                <a:cubicBezTo>
                  <a:pt x="152147" y="2079704"/>
                  <a:pt x="149968" y="2071217"/>
                  <a:pt x="147897" y="2058958"/>
                </a:cubicBezTo>
                <a:cubicBezTo>
                  <a:pt x="145861" y="2046675"/>
                  <a:pt x="145325" y="2030512"/>
                  <a:pt x="146754" y="2022954"/>
                </a:cubicBezTo>
                <a:close/>
                <a:moveTo>
                  <a:pt x="1147236" y="1968947"/>
                </a:moveTo>
                <a:cubicBezTo>
                  <a:pt x="1148200" y="1971305"/>
                  <a:pt x="1148200" y="1975162"/>
                  <a:pt x="1147236" y="1977520"/>
                </a:cubicBezTo>
                <a:cubicBezTo>
                  <a:pt x="1146307" y="1979877"/>
                  <a:pt x="1145521" y="1977948"/>
                  <a:pt x="1145521" y="1973233"/>
                </a:cubicBezTo>
                <a:cubicBezTo>
                  <a:pt x="1145521" y="1968518"/>
                  <a:pt x="1146307" y="1966590"/>
                  <a:pt x="1147236" y="1968947"/>
                </a:cubicBezTo>
                <a:close/>
                <a:moveTo>
                  <a:pt x="211619" y="1879361"/>
                </a:moveTo>
                <a:cubicBezTo>
                  <a:pt x="213833" y="1877982"/>
                  <a:pt x="216012" y="1886676"/>
                  <a:pt x="217548" y="1902918"/>
                </a:cubicBezTo>
                <a:cubicBezTo>
                  <a:pt x="218870" y="1917073"/>
                  <a:pt x="221120" y="1928656"/>
                  <a:pt x="222585" y="1928656"/>
                </a:cubicBezTo>
                <a:cubicBezTo>
                  <a:pt x="224013" y="1928656"/>
                  <a:pt x="227121" y="1923942"/>
                  <a:pt x="229514" y="1918176"/>
                </a:cubicBezTo>
                <a:cubicBezTo>
                  <a:pt x="236086" y="1902325"/>
                  <a:pt x="238944" y="1910426"/>
                  <a:pt x="236265" y="1937229"/>
                </a:cubicBezTo>
                <a:cubicBezTo>
                  <a:pt x="234943" y="1950431"/>
                  <a:pt x="234622" y="1971690"/>
                  <a:pt x="235586" y="1984474"/>
                </a:cubicBezTo>
                <a:cubicBezTo>
                  <a:pt x="237050" y="2004477"/>
                  <a:pt x="236336" y="2008781"/>
                  <a:pt x="230371" y="2015335"/>
                </a:cubicBezTo>
                <a:cubicBezTo>
                  <a:pt x="218298" y="2028587"/>
                  <a:pt x="215583" y="2037513"/>
                  <a:pt x="216370" y="2061409"/>
                </a:cubicBezTo>
                <a:cubicBezTo>
                  <a:pt x="216834" y="2076668"/>
                  <a:pt x="215226" y="2088805"/>
                  <a:pt x="211690" y="2096667"/>
                </a:cubicBezTo>
                <a:lnTo>
                  <a:pt x="206261" y="2108668"/>
                </a:lnTo>
                <a:lnTo>
                  <a:pt x="202189" y="2098453"/>
                </a:lnTo>
                <a:cubicBezTo>
                  <a:pt x="192938" y="2075132"/>
                  <a:pt x="193724" y="1977930"/>
                  <a:pt x="203189" y="1981031"/>
                </a:cubicBezTo>
                <a:cubicBezTo>
                  <a:pt x="205368" y="1981749"/>
                  <a:pt x="208083" y="1989160"/>
                  <a:pt x="209190" y="1997501"/>
                </a:cubicBezTo>
                <a:lnTo>
                  <a:pt x="211262" y="2012667"/>
                </a:lnTo>
                <a:lnTo>
                  <a:pt x="211762" y="1996658"/>
                </a:lnTo>
                <a:cubicBezTo>
                  <a:pt x="212047" y="1987857"/>
                  <a:pt x="213226" y="1978195"/>
                  <a:pt x="214405" y="1975187"/>
                </a:cubicBezTo>
                <a:cubicBezTo>
                  <a:pt x="215870" y="1971372"/>
                  <a:pt x="214977" y="1970301"/>
                  <a:pt x="211512" y="1971637"/>
                </a:cubicBezTo>
                <a:cubicBezTo>
                  <a:pt x="203654" y="1974648"/>
                  <a:pt x="197653" y="1964614"/>
                  <a:pt x="200260" y="1952799"/>
                </a:cubicBezTo>
                <a:cubicBezTo>
                  <a:pt x="202796" y="1941304"/>
                  <a:pt x="206976" y="1939311"/>
                  <a:pt x="210297" y="1948005"/>
                </a:cubicBezTo>
                <a:cubicBezTo>
                  <a:pt x="211476" y="1951106"/>
                  <a:pt x="213226" y="1952884"/>
                  <a:pt x="214119" y="1951963"/>
                </a:cubicBezTo>
                <a:cubicBezTo>
                  <a:pt x="215048" y="1951038"/>
                  <a:pt x="213476" y="1944694"/>
                  <a:pt x="210619" y="1937865"/>
                </a:cubicBezTo>
                <a:cubicBezTo>
                  <a:pt x="204154" y="1922409"/>
                  <a:pt x="204189" y="1921798"/>
                  <a:pt x="210976" y="1921798"/>
                </a:cubicBezTo>
                <a:cubicBezTo>
                  <a:pt x="215119" y="1921798"/>
                  <a:pt x="215941" y="1919848"/>
                  <a:pt x="214226" y="1914083"/>
                </a:cubicBezTo>
                <a:cubicBezTo>
                  <a:pt x="209440" y="1897970"/>
                  <a:pt x="208190" y="1881468"/>
                  <a:pt x="211619" y="1879361"/>
                </a:cubicBezTo>
                <a:close/>
                <a:moveTo>
                  <a:pt x="1072297" y="1871936"/>
                </a:moveTo>
                <a:cubicBezTo>
                  <a:pt x="1073039" y="1872917"/>
                  <a:pt x="1073172" y="1876702"/>
                  <a:pt x="1073369" y="1884172"/>
                </a:cubicBezTo>
                <a:cubicBezTo>
                  <a:pt x="1073584" y="1892609"/>
                  <a:pt x="1073441" y="1908975"/>
                  <a:pt x="1073084" y="1920545"/>
                </a:cubicBezTo>
                <a:cubicBezTo>
                  <a:pt x="1072619" y="1934236"/>
                  <a:pt x="1074298" y="1945255"/>
                  <a:pt x="1077834" y="1952095"/>
                </a:cubicBezTo>
                <a:cubicBezTo>
                  <a:pt x="1083942" y="1963911"/>
                  <a:pt x="1084800" y="1979234"/>
                  <a:pt x="1079835" y="1986949"/>
                </a:cubicBezTo>
                <a:cubicBezTo>
                  <a:pt x="1077334" y="1990793"/>
                  <a:pt x="1076477" y="1988968"/>
                  <a:pt x="1076441" y="1979713"/>
                </a:cubicBezTo>
                <a:cubicBezTo>
                  <a:pt x="1076405" y="1971951"/>
                  <a:pt x="1072976" y="1962357"/>
                  <a:pt x="1067190" y="1953995"/>
                </a:cubicBezTo>
                <a:cubicBezTo>
                  <a:pt x="1059118" y="1942251"/>
                  <a:pt x="1057939" y="1937090"/>
                  <a:pt x="1057475" y="1910786"/>
                </a:cubicBezTo>
                <a:cubicBezTo>
                  <a:pt x="1057153" y="1894356"/>
                  <a:pt x="1058117" y="1881650"/>
                  <a:pt x="1059546" y="1882554"/>
                </a:cubicBezTo>
                <a:cubicBezTo>
                  <a:pt x="1061011" y="1883454"/>
                  <a:pt x="1064654" y="1880740"/>
                  <a:pt x="1067583" y="1876514"/>
                </a:cubicBezTo>
                <a:cubicBezTo>
                  <a:pt x="1070208" y="1872775"/>
                  <a:pt x="1071556" y="1870954"/>
                  <a:pt x="1072297" y="1871936"/>
                </a:cubicBezTo>
                <a:close/>
                <a:moveTo>
                  <a:pt x="1163421" y="1849812"/>
                </a:moveTo>
                <a:cubicBezTo>
                  <a:pt x="1163925" y="1850585"/>
                  <a:pt x="1164702" y="1853922"/>
                  <a:pt x="1165917" y="1860076"/>
                </a:cubicBezTo>
                <a:cubicBezTo>
                  <a:pt x="1169238" y="1876936"/>
                  <a:pt x="1168131" y="1887362"/>
                  <a:pt x="1164488" y="1873703"/>
                </a:cubicBezTo>
                <a:cubicBezTo>
                  <a:pt x="1163238" y="1869038"/>
                  <a:pt x="1162381" y="1860591"/>
                  <a:pt x="1162559" y="1854933"/>
                </a:cubicBezTo>
                <a:cubicBezTo>
                  <a:pt x="1162684" y="1850831"/>
                  <a:pt x="1162916" y="1849039"/>
                  <a:pt x="1163421" y="1849812"/>
                </a:cubicBezTo>
                <a:close/>
                <a:moveTo>
                  <a:pt x="213012" y="1817214"/>
                </a:moveTo>
                <a:lnTo>
                  <a:pt x="216370" y="1829862"/>
                </a:lnTo>
                <a:cubicBezTo>
                  <a:pt x="219049" y="1839877"/>
                  <a:pt x="221798" y="1842971"/>
                  <a:pt x="229728" y="1844710"/>
                </a:cubicBezTo>
                <a:cubicBezTo>
                  <a:pt x="237408" y="1846396"/>
                  <a:pt x="239729" y="1848825"/>
                  <a:pt x="239729" y="1855204"/>
                </a:cubicBezTo>
                <a:cubicBezTo>
                  <a:pt x="239729" y="1864381"/>
                  <a:pt x="234693" y="1866381"/>
                  <a:pt x="231657" y="1858419"/>
                </a:cubicBezTo>
                <a:cubicBezTo>
                  <a:pt x="230478" y="1855361"/>
                  <a:pt x="227442" y="1854194"/>
                  <a:pt x="224085" y="1855490"/>
                </a:cubicBezTo>
                <a:cubicBezTo>
                  <a:pt x="216227" y="1858508"/>
                  <a:pt x="212333" y="1850750"/>
                  <a:pt x="212690" y="1832644"/>
                </a:cubicBezTo>
                <a:close/>
                <a:moveTo>
                  <a:pt x="204368" y="1777880"/>
                </a:moveTo>
                <a:cubicBezTo>
                  <a:pt x="207225" y="1774666"/>
                  <a:pt x="212155" y="1786481"/>
                  <a:pt x="210047" y="1791496"/>
                </a:cubicBezTo>
                <a:cubicBezTo>
                  <a:pt x="208868" y="1794325"/>
                  <a:pt x="207547" y="1800498"/>
                  <a:pt x="207118" y="1805212"/>
                </a:cubicBezTo>
                <a:cubicBezTo>
                  <a:pt x="206690" y="1809927"/>
                  <a:pt x="206118" y="1815714"/>
                  <a:pt x="205868" y="1818071"/>
                </a:cubicBezTo>
                <a:cubicBezTo>
                  <a:pt x="205618" y="1820429"/>
                  <a:pt x="204046" y="1822357"/>
                  <a:pt x="202332" y="1822357"/>
                </a:cubicBezTo>
                <a:cubicBezTo>
                  <a:pt x="200618" y="1822357"/>
                  <a:pt x="200046" y="1812795"/>
                  <a:pt x="201082" y="1800926"/>
                </a:cubicBezTo>
                <a:cubicBezTo>
                  <a:pt x="202118" y="1789139"/>
                  <a:pt x="203582" y="1778766"/>
                  <a:pt x="204368" y="1777880"/>
                </a:cubicBezTo>
                <a:close/>
                <a:moveTo>
                  <a:pt x="74245" y="1692923"/>
                </a:moveTo>
                <a:cubicBezTo>
                  <a:pt x="77102" y="1691966"/>
                  <a:pt x="77102" y="1694384"/>
                  <a:pt x="74173" y="1702128"/>
                </a:cubicBezTo>
                <a:cubicBezTo>
                  <a:pt x="69280" y="1715065"/>
                  <a:pt x="64529" y="1716048"/>
                  <a:pt x="67887" y="1703421"/>
                </a:cubicBezTo>
                <a:cubicBezTo>
                  <a:pt x="69244" y="1698360"/>
                  <a:pt x="72102" y="1693634"/>
                  <a:pt x="74245" y="1692923"/>
                </a:cubicBezTo>
                <a:close/>
                <a:moveTo>
                  <a:pt x="1139498" y="1683424"/>
                </a:moveTo>
                <a:cubicBezTo>
                  <a:pt x="1139771" y="1682026"/>
                  <a:pt x="1140146" y="1682219"/>
                  <a:pt x="1140557" y="1684340"/>
                </a:cubicBezTo>
                <a:cubicBezTo>
                  <a:pt x="1141378" y="1688583"/>
                  <a:pt x="1141378" y="1695527"/>
                  <a:pt x="1140557" y="1699771"/>
                </a:cubicBezTo>
                <a:cubicBezTo>
                  <a:pt x="1139735" y="1704014"/>
                  <a:pt x="1139056" y="1700542"/>
                  <a:pt x="1139056" y="1692055"/>
                </a:cubicBezTo>
                <a:cubicBezTo>
                  <a:pt x="1139056" y="1687812"/>
                  <a:pt x="1139226" y="1684823"/>
                  <a:pt x="1139498" y="1683424"/>
                </a:cubicBezTo>
                <a:close/>
                <a:moveTo>
                  <a:pt x="122961" y="1677096"/>
                </a:moveTo>
                <a:cubicBezTo>
                  <a:pt x="124662" y="1675312"/>
                  <a:pt x="126501" y="1675436"/>
                  <a:pt x="128037" y="1677925"/>
                </a:cubicBezTo>
                <a:cubicBezTo>
                  <a:pt x="129109" y="1679647"/>
                  <a:pt x="127037" y="1684680"/>
                  <a:pt x="123429" y="1689112"/>
                </a:cubicBezTo>
                <a:lnTo>
                  <a:pt x="116928" y="1697170"/>
                </a:lnTo>
                <a:lnTo>
                  <a:pt x="118714" y="1687705"/>
                </a:lnTo>
                <a:cubicBezTo>
                  <a:pt x="119697" y="1682569"/>
                  <a:pt x="121259" y="1678879"/>
                  <a:pt x="122961" y="1677096"/>
                </a:cubicBezTo>
                <a:close/>
                <a:moveTo>
                  <a:pt x="1168917" y="1635516"/>
                </a:moveTo>
                <a:cubicBezTo>
                  <a:pt x="1170417" y="1634587"/>
                  <a:pt x="1172703" y="1640902"/>
                  <a:pt x="1173989" y="1649543"/>
                </a:cubicBezTo>
                <a:cubicBezTo>
                  <a:pt x="1176632" y="1666966"/>
                  <a:pt x="1173953" y="1674528"/>
                  <a:pt x="1170668" y="1659026"/>
                </a:cubicBezTo>
                <a:cubicBezTo>
                  <a:pt x="1166381" y="1638906"/>
                  <a:pt x="1166274" y="1637159"/>
                  <a:pt x="1168917" y="1635516"/>
                </a:cubicBezTo>
                <a:close/>
                <a:moveTo>
                  <a:pt x="75138" y="1618332"/>
                </a:moveTo>
                <a:cubicBezTo>
                  <a:pt x="80424" y="1621589"/>
                  <a:pt x="79210" y="1638524"/>
                  <a:pt x="73173" y="1645964"/>
                </a:cubicBezTo>
                <a:cubicBezTo>
                  <a:pt x="67958" y="1652390"/>
                  <a:pt x="67851" y="1652322"/>
                  <a:pt x="69672" y="1644049"/>
                </a:cubicBezTo>
                <a:cubicBezTo>
                  <a:pt x="70744" y="1639335"/>
                  <a:pt x="71637" y="1631141"/>
                  <a:pt x="71673" y="1625843"/>
                </a:cubicBezTo>
                <a:cubicBezTo>
                  <a:pt x="71709" y="1620304"/>
                  <a:pt x="73173" y="1617114"/>
                  <a:pt x="75138" y="1618332"/>
                </a:cubicBezTo>
                <a:close/>
                <a:moveTo>
                  <a:pt x="238765" y="1556217"/>
                </a:moveTo>
                <a:cubicBezTo>
                  <a:pt x="240015" y="1557481"/>
                  <a:pt x="237658" y="1561900"/>
                  <a:pt x="233550" y="1566040"/>
                </a:cubicBezTo>
                <a:cubicBezTo>
                  <a:pt x="227478" y="1572087"/>
                  <a:pt x="226014" y="1572487"/>
                  <a:pt x="226014" y="1568079"/>
                </a:cubicBezTo>
                <a:cubicBezTo>
                  <a:pt x="226014" y="1561639"/>
                  <a:pt x="235443" y="1552881"/>
                  <a:pt x="238765" y="1556217"/>
                </a:cubicBezTo>
                <a:close/>
                <a:moveTo>
                  <a:pt x="1194492" y="1551754"/>
                </a:moveTo>
                <a:cubicBezTo>
                  <a:pt x="1196010" y="1551984"/>
                  <a:pt x="1196421" y="1553569"/>
                  <a:pt x="1196421" y="1556610"/>
                </a:cubicBezTo>
                <a:cubicBezTo>
                  <a:pt x="1196421" y="1559439"/>
                  <a:pt x="1193456" y="1561753"/>
                  <a:pt x="1189848" y="1561753"/>
                </a:cubicBezTo>
                <a:cubicBezTo>
                  <a:pt x="1186241" y="1561753"/>
                  <a:pt x="1182490" y="1563682"/>
                  <a:pt x="1181561" y="1566040"/>
                </a:cubicBezTo>
                <a:cubicBezTo>
                  <a:pt x="1180490" y="1568647"/>
                  <a:pt x="1179705" y="1568022"/>
                  <a:pt x="1179526" y="1564447"/>
                </a:cubicBezTo>
                <a:cubicBezTo>
                  <a:pt x="1179383" y="1561210"/>
                  <a:pt x="1182240" y="1556967"/>
                  <a:pt x="1185920" y="1555017"/>
                </a:cubicBezTo>
                <a:cubicBezTo>
                  <a:pt x="1190349" y="1552645"/>
                  <a:pt x="1192974" y="1551523"/>
                  <a:pt x="1194492" y="1551754"/>
                </a:cubicBezTo>
                <a:close/>
                <a:moveTo>
                  <a:pt x="1168989" y="1446882"/>
                </a:moveTo>
                <a:cubicBezTo>
                  <a:pt x="1172953" y="1444428"/>
                  <a:pt x="1172953" y="1453354"/>
                  <a:pt x="1168989" y="1465741"/>
                </a:cubicBezTo>
                <a:cubicBezTo>
                  <a:pt x="1166524" y="1473442"/>
                  <a:pt x="1166203" y="1473024"/>
                  <a:pt x="1165881" y="1461655"/>
                </a:cubicBezTo>
                <a:cubicBezTo>
                  <a:pt x="1165702" y="1454697"/>
                  <a:pt x="1167096" y="1448046"/>
                  <a:pt x="1168989" y="1446882"/>
                </a:cubicBezTo>
                <a:close/>
                <a:moveTo>
                  <a:pt x="85425" y="1383445"/>
                </a:moveTo>
                <a:cubicBezTo>
                  <a:pt x="89532" y="1383445"/>
                  <a:pt x="89532" y="1396172"/>
                  <a:pt x="85425" y="1405734"/>
                </a:cubicBezTo>
                <a:cubicBezTo>
                  <a:pt x="83139" y="1411045"/>
                  <a:pt x="82424" y="1409306"/>
                  <a:pt x="82246" y="1398019"/>
                </a:cubicBezTo>
                <a:cubicBezTo>
                  <a:pt x="82103" y="1390003"/>
                  <a:pt x="83531" y="1383445"/>
                  <a:pt x="85425" y="1383445"/>
                </a:cubicBezTo>
                <a:close/>
                <a:moveTo>
                  <a:pt x="92604" y="1345726"/>
                </a:moveTo>
                <a:cubicBezTo>
                  <a:pt x="94318" y="1345726"/>
                  <a:pt x="95712" y="1346884"/>
                  <a:pt x="95676" y="1348298"/>
                </a:cubicBezTo>
                <a:cubicBezTo>
                  <a:pt x="95640" y="1351366"/>
                  <a:pt x="82031" y="1372362"/>
                  <a:pt x="82031" y="1369383"/>
                </a:cubicBezTo>
                <a:cubicBezTo>
                  <a:pt x="81960" y="1363547"/>
                  <a:pt x="89925" y="1345726"/>
                  <a:pt x="92604" y="1345726"/>
                </a:cubicBezTo>
                <a:close/>
                <a:moveTo>
                  <a:pt x="1189562" y="1081693"/>
                </a:moveTo>
                <a:cubicBezTo>
                  <a:pt x="1191384" y="1084522"/>
                  <a:pt x="1192885" y="1092238"/>
                  <a:pt x="1192885" y="1098838"/>
                </a:cubicBezTo>
                <a:cubicBezTo>
                  <a:pt x="1192885" y="1105439"/>
                  <a:pt x="1191384" y="1113154"/>
                  <a:pt x="1189562" y="1115983"/>
                </a:cubicBezTo>
                <a:cubicBezTo>
                  <a:pt x="1187241" y="1119591"/>
                  <a:pt x="1186241" y="1114480"/>
                  <a:pt x="1186241" y="1098838"/>
                </a:cubicBezTo>
                <a:cubicBezTo>
                  <a:pt x="1186241" y="1083197"/>
                  <a:pt x="1187241" y="1078082"/>
                  <a:pt x="1189562" y="1081693"/>
                </a:cubicBezTo>
                <a:close/>
                <a:moveTo>
                  <a:pt x="48277" y="983967"/>
                </a:moveTo>
                <a:lnTo>
                  <a:pt x="51527" y="994254"/>
                </a:lnTo>
                <a:cubicBezTo>
                  <a:pt x="55207" y="1005823"/>
                  <a:pt x="52670" y="1036209"/>
                  <a:pt x="47384" y="1044003"/>
                </a:cubicBezTo>
                <a:cubicBezTo>
                  <a:pt x="44955" y="1047600"/>
                  <a:pt x="44420" y="1043007"/>
                  <a:pt x="45634" y="1028544"/>
                </a:cubicBezTo>
                <a:cubicBezTo>
                  <a:pt x="46563" y="1017228"/>
                  <a:pt x="47563" y="1002569"/>
                  <a:pt x="47813" y="995968"/>
                </a:cubicBezTo>
                <a:close/>
                <a:moveTo>
                  <a:pt x="52742" y="941104"/>
                </a:moveTo>
                <a:cubicBezTo>
                  <a:pt x="56671" y="941104"/>
                  <a:pt x="61600" y="955742"/>
                  <a:pt x="59671" y="961807"/>
                </a:cubicBezTo>
                <a:cubicBezTo>
                  <a:pt x="56028" y="973251"/>
                  <a:pt x="51135" y="969236"/>
                  <a:pt x="51135" y="954820"/>
                </a:cubicBezTo>
                <a:cubicBezTo>
                  <a:pt x="51135" y="947277"/>
                  <a:pt x="51849" y="941104"/>
                  <a:pt x="52742" y="941104"/>
                </a:cubicBezTo>
                <a:close/>
                <a:moveTo>
                  <a:pt x="61422" y="908529"/>
                </a:moveTo>
                <a:cubicBezTo>
                  <a:pt x="63314" y="909693"/>
                  <a:pt x="64851" y="915187"/>
                  <a:pt x="64851" y="920730"/>
                </a:cubicBezTo>
                <a:cubicBezTo>
                  <a:pt x="64851" y="926277"/>
                  <a:pt x="63314" y="930817"/>
                  <a:pt x="61422" y="930817"/>
                </a:cubicBezTo>
                <a:cubicBezTo>
                  <a:pt x="59528" y="930817"/>
                  <a:pt x="57992" y="925324"/>
                  <a:pt x="57992" y="918612"/>
                </a:cubicBezTo>
                <a:cubicBezTo>
                  <a:pt x="57992" y="911351"/>
                  <a:pt x="59385" y="907268"/>
                  <a:pt x="61422" y="908529"/>
                </a:cubicBezTo>
                <a:close/>
                <a:moveTo>
                  <a:pt x="64440" y="874866"/>
                </a:moveTo>
                <a:cubicBezTo>
                  <a:pt x="66145" y="873395"/>
                  <a:pt x="68244" y="875393"/>
                  <a:pt x="69815" y="881654"/>
                </a:cubicBezTo>
                <a:cubicBezTo>
                  <a:pt x="71351" y="887783"/>
                  <a:pt x="70351" y="892477"/>
                  <a:pt x="66779" y="896081"/>
                </a:cubicBezTo>
                <a:cubicBezTo>
                  <a:pt x="61922" y="900921"/>
                  <a:pt x="61422" y="900242"/>
                  <a:pt x="61422" y="888891"/>
                </a:cubicBezTo>
                <a:cubicBezTo>
                  <a:pt x="61422" y="881278"/>
                  <a:pt x="62735" y="876338"/>
                  <a:pt x="64440" y="874866"/>
                </a:cubicBezTo>
                <a:close/>
                <a:moveTo>
                  <a:pt x="20666" y="869088"/>
                </a:moveTo>
                <a:cubicBezTo>
                  <a:pt x="23453" y="869095"/>
                  <a:pt x="28418" y="1002676"/>
                  <a:pt x="25739" y="1005348"/>
                </a:cubicBezTo>
                <a:cubicBezTo>
                  <a:pt x="24631" y="1006477"/>
                  <a:pt x="23559" y="1000583"/>
                  <a:pt x="23345" y="992254"/>
                </a:cubicBezTo>
                <a:cubicBezTo>
                  <a:pt x="23167" y="983924"/>
                  <a:pt x="22024" y="952802"/>
                  <a:pt x="20774" y="923095"/>
                </a:cubicBezTo>
                <a:cubicBezTo>
                  <a:pt x="19559" y="893391"/>
                  <a:pt x="19524" y="869085"/>
                  <a:pt x="20666" y="869088"/>
                </a:cubicBezTo>
                <a:close/>
                <a:moveTo>
                  <a:pt x="19002" y="791145"/>
                </a:moveTo>
                <a:cubicBezTo>
                  <a:pt x="19444" y="793810"/>
                  <a:pt x="19667" y="801457"/>
                  <a:pt x="19845" y="815089"/>
                </a:cubicBezTo>
                <a:cubicBezTo>
                  <a:pt x="20059" y="833477"/>
                  <a:pt x="19702" y="848521"/>
                  <a:pt x="19024" y="848521"/>
                </a:cubicBezTo>
                <a:cubicBezTo>
                  <a:pt x="18345" y="848521"/>
                  <a:pt x="16987" y="840420"/>
                  <a:pt x="16023" y="830519"/>
                </a:cubicBezTo>
                <a:cubicBezTo>
                  <a:pt x="15059" y="820618"/>
                  <a:pt x="15416" y="805573"/>
                  <a:pt x="16845" y="797086"/>
                </a:cubicBezTo>
                <a:cubicBezTo>
                  <a:pt x="17899" y="790795"/>
                  <a:pt x="18560" y="788479"/>
                  <a:pt x="19002" y="791145"/>
                </a:cubicBezTo>
                <a:close/>
                <a:moveTo>
                  <a:pt x="1203957" y="560485"/>
                </a:moveTo>
                <a:cubicBezTo>
                  <a:pt x="1208386" y="553349"/>
                  <a:pt x="1204636" y="589578"/>
                  <a:pt x="1200136" y="597365"/>
                </a:cubicBezTo>
                <a:cubicBezTo>
                  <a:pt x="1197670" y="601644"/>
                  <a:pt x="1197278" y="597979"/>
                  <a:pt x="1198742" y="584488"/>
                </a:cubicBezTo>
                <a:cubicBezTo>
                  <a:pt x="1199850" y="574116"/>
                  <a:pt x="1202207" y="563314"/>
                  <a:pt x="1203957" y="560485"/>
                </a:cubicBezTo>
                <a:close/>
                <a:moveTo>
                  <a:pt x="129091" y="525680"/>
                </a:moveTo>
                <a:cubicBezTo>
                  <a:pt x="129305" y="526352"/>
                  <a:pt x="128859" y="530910"/>
                  <a:pt x="127930" y="539911"/>
                </a:cubicBezTo>
                <a:cubicBezTo>
                  <a:pt x="126894" y="550284"/>
                  <a:pt x="123822" y="578059"/>
                  <a:pt x="121179" y="601633"/>
                </a:cubicBezTo>
                <a:cubicBezTo>
                  <a:pt x="118536" y="625208"/>
                  <a:pt x="116500" y="651440"/>
                  <a:pt x="116643" y="659926"/>
                </a:cubicBezTo>
                <a:lnTo>
                  <a:pt x="116964" y="675357"/>
                </a:lnTo>
                <a:lnTo>
                  <a:pt x="123429" y="656497"/>
                </a:lnTo>
                <a:cubicBezTo>
                  <a:pt x="130645" y="635512"/>
                  <a:pt x="130502" y="632273"/>
                  <a:pt x="124572" y="686790"/>
                </a:cubicBezTo>
                <a:cubicBezTo>
                  <a:pt x="123108" y="699956"/>
                  <a:pt x="120358" y="709207"/>
                  <a:pt x="117571" y="710279"/>
                </a:cubicBezTo>
                <a:cubicBezTo>
                  <a:pt x="110285" y="713083"/>
                  <a:pt x="106034" y="734528"/>
                  <a:pt x="105999" y="768797"/>
                </a:cubicBezTo>
                <a:cubicBezTo>
                  <a:pt x="105999" y="787642"/>
                  <a:pt x="104606" y="800515"/>
                  <a:pt x="102570" y="800515"/>
                </a:cubicBezTo>
                <a:cubicBezTo>
                  <a:pt x="100569" y="800515"/>
                  <a:pt x="99105" y="789296"/>
                  <a:pt x="99033" y="773941"/>
                </a:cubicBezTo>
                <a:cubicBezTo>
                  <a:pt x="98926" y="749913"/>
                  <a:pt x="98426" y="747998"/>
                  <a:pt x="93926" y="753974"/>
                </a:cubicBezTo>
                <a:cubicBezTo>
                  <a:pt x="91175" y="757606"/>
                  <a:pt x="88068" y="759732"/>
                  <a:pt x="87032" y="758692"/>
                </a:cubicBezTo>
                <a:cubicBezTo>
                  <a:pt x="84532" y="756181"/>
                  <a:pt x="98676" y="636131"/>
                  <a:pt x="102534" y="627351"/>
                </a:cubicBezTo>
                <a:cubicBezTo>
                  <a:pt x="104855" y="621997"/>
                  <a:pt x="105641" y="623872"/>
                  <a:pt x="106106" y="635923"/>
                </a:cubicBezTo>
                <a:cubicBezTo>
                  <a:pt x="106499" y="646243"/>
                  <a:pt x="109356" y="634312"/>
                  <a:pt x="114714" y="599919"/>
                </a:cubicBezTo>
                <a:cubicBezTo>
                  <a:pt x="119107" y="571629"/>
                  <a:pt x="124322" y="542312"/>
                  <a:pt x="126287" y="534768"/>
                </a:cubicBezTo>
                <a:cubicBezTo>
                  <a:pt x="128002" y="528223"/>
                  <a:pt x="128877" y="525008"/>
                  <a:pt x="129091" y="525680"/>
                </a:cubicBezTo>
                <a:close/>
                <a:moveTo>
                  <a:pt x="132252" y="508193"/>
                </a:moveTo>
                <a:cubicBezTo>
                  <a:pt x="133216" y="510550"/>
                  <a:pt x="133216" y="514408"/>
                  <a:pt x="132252" y="516766"/>
                </a:cubicBezTo>
                <a:cubicBezTo>
                  <a:pt x="131323" y="519123"/>
                  <a:pt x="130537" y="517194"/>
                  <a:pt x="130537" y="512479"/>
                </a:cubicBezTo>
                <a:cubicBezTo>
                  <a:pt x="130537" y="507765"/>
                  <a:pt x="131323" y="505836"/>
                  <a:pt x="132252" y="508193"/>
                </a:cubicBezTo>
                <a:close/>
                <a:moveTo>
                  <a:pt x="1132810" y="384937"/>
                </a:moveTo>
                <a:cubicBezTo>
                  <a:pt x="1133056" y="382606"/>
                  <a:pt x="1133395" y="382928"/>
                  <a:pt x="1133770" y="386464"/>
                </a:cubicBezTo>
                <a:cubicBezTo>
                  <a:pt x="1134520" y="393536"/>
                  <a:pt x="1134520" y="405109"/>
                  <a:pt x="1133770" y="412181"/>
                </a:cubicBezTo>
                <a:cubicBezTo>
                  <a:pt x="1133020" y="419253"/>
                  <a:pt x="1132413" y="413467"/>
                  <a:pt x="1132413" y="399322"/>
                </a:cubicBezTo>
                <a:cubicBezTo>
                  <a:pt x="1132413" y="392250"/>
                  <a:pt x="1132565" y="387267"/>
                  <a:pt x="1132810" y="384937"/>
                </a:cubicBezTo>
                <a:close/>
                <a:moveTo>
                  <a:pt x="154826" y="303310"/>
                </a:moveTo>
                <a:cubicBezTo>
                  <a:pt x="153898" y="300481"/>
                  <a:pt x="155505" y="301264"/>
                  <a:pt x="158327" y="305053"/>
                </a:cubicBezTo>
                <a:cubicBezTo>
                  <a:pt x="165649" y="314790"/>
                  <a:pt x="171971" y="337636"/>
                  <a:pt x="170578" y="349480"/>
                </a:cubicBezTo>
                <a:cubicBezTo>
                  <a:pt x="169685" y="357264"/>
                  <a:pt x="167971" y="353774"/>
                  <a:pt x="162970" y="333989"/>
                </a:cubicBezTo>
                <a:cubicBezTo>
                  <a:pt x="159398" y="319945"/>
                  <a:pt x="155755" y="306139"/>
                  <a:pt x="154826" y="303310"/>
                </a:cubicBezTo>
                <a:close/>
                <a:moveTo>
                  <a:pt x="1034722" y="245017"/>
                </a:moveTo>
                <a:cubicBezTo>
                  <a:pt x="1039508" y="245017"/>
                  <a:pt x="1046187" y="262873"/>
                  <a:pt x="1042687" y="266374"/>
                </a:cubicBezTo>
                <a:cubicBezTo>
                  <a:pt x="1040758" y="268310"/>
                  <a:pt x="1038043" y="265245"/>
                  <a:pt x="1035686" y="258480"/>
                </a:cubicBezTo>
                <a:cubicBezTo>
                  <a:pt x="1031078" y="245239"/>
                  <a:pt x="1031043" y="245017"/>
                  <a:pt x="1034722" y="245017"/>
                </a:cubicBezTo>
                <a:close/>
                <a:moveTo>
                  <a:pt x="1190549" y="232227"/>
                </a:moveTo>
                <a:cubicBezTo>
                  <a:pt x="1190786" y="230362"/>
                  <a:pt x="1191474" y="230828"/>
                  <a:pt x="1192634" y="233419"/>
                </a:cubicBezTo>
                <a:cubicBezTo>
                  <a:pt x="1196599" y="242356"/>
                  <a:pt x="1198599" y="274843"/>
                  <a:pt x="1195349" y="278082"/>
                </a:cubicBezTo>
                <a:cubicBezTo>
                  <a:pt x="1194063" y="279386"/>
                  <a:pt x="1192992" y="276721"/>
                  <a:pt x="1192956" y="272164"/>
                </a:cubicBezTo>
                <a:cubicBezTo>
                  <a:pt x="1192956" y="267606"/>
                  <a:pt x="1192135" y="255390"/>
                  <a:pt x="1191170" y="245017"/>
                </a:cubicBezTo>
                <a:cubicBezTo>
                  <a:pt x="1190527" y="238286"/>
                  <a:pt x="1190313" y="234091"/>
                  <a:pt x="1190549" y="232227"/>
                </a:cubicBezTo>
                <a:close/>
                <a:moveTo>
                  <a:pt x="882203" y="193727"/>
                </a:moveTo>
                <a:cubicBezTo>
                  <a:pt x="882489" y="192639"/>
                  <a:pt x="882882" y="192790"/>
                  <a:pt x="883310" y="194440"/>
                </a:cubicBezTo>
                <a:cubicBezTo>
                  <a:pt x="884167" y="197740"/>
                  <a:pt x="884167" y="203141"/>
                  <a:pt x="883310" y="206441"/>
                </a:cubicBezTo>
                <a:cubicBezTo>
                  <a:pt x="882453" y="209741"/>
                  <a:pt x="881738" y="207041"/>
                  <a:pt x="881738" y="200440"/>
                </a:cubicBezTo>
                <a:cubicBezTo>
                  <a:pt x="881738" y="197140"/>
                  <a:pt x="881917" y="194814"/>
                  <a:pt x="882203" y="193727"/>
                </a:cubicBezTo>
                <a:close/>
                <a:moveTo>
                  <a:pt x="1114232" y="174723"/>
                </a:moveTo>
                <a:lnTo>
                  <a:pt x="1119696" y="194440"/>
                </a:lnTo>
                <a:cubicBezTo>
                  <a:pt x="1126662" y="219578"/>
                  <a:pt x="1133020" y="220700"/>
                  <a:pt x="1129769" y="196215"/>
                </a:cubicBezTo>
                <a:cubicBezTo>
                  <a:pt x="1126947" y="174823"/>
                  <a:pt x="1130055" y="176277"/>
                  <a:pt x="1136377" y="199294"/>
                </a:cubicBezTo>
                <a:cubicBezTo>
                  <a:pt x="1138877" y="208409"/>
                  <a:pt x="1141092" y="213171"/>
                  <a:pt x="1141235" y="209870"/>
                </a:cubicBezTo>
                <a:cubicBezTo>
                  <a:pt x="1141414" y="206570"/>
                  <a:pt x="1142985" y="203869"/>
                  <a:pt x="1144735" y="203869"/>
                </a:cubicBezTo>
                <a:cubicBezTo>
                  <a:pt x="1148486" y="203869"/>
                  <a:pt x="1150451" y="209945"/>
                  <a:pt x="1153665" y="231301"/>
                </a:cubicBezTo>
                <a:cubicBezTo>
                  <a:pt x="1154951" y="239788"/>
                  <a:pt x="1158845" y="253676"/>
                  <a:pt x="1162345" y="262162"/>
                </a:cubicBezTo>
                <a:cubicBezTo>
                  <a:pt x="1168846" y="277989"/>
                  <a:pt x="1177204" y="371087"/>
                  <a:pt x="1173418" y="385535"/>
                </a:cubicBezTo>
                <a:cubicBezTo>
                  <a:pt x="1171489" y="393004"/>
                  <a:pt x="1167238" y="394547"/>
                  <a:pt x="1163845" y="389035"/>
                </a:cubicBezTo>
                <a:cubicBezTo>
                  <a:pt x="1160559" y="383735"/>
                  <a:pt x="1155951" y="384970"/>
                  <a:pt x="1154201" y="391607"/>
                </a:cubicBezTo>
                <a:cubicBezTo>
                  <a:pt x="1153344" y="394908"/>
                  <a:pt x="1152451" y="396836"/>
                  <a:pt x="1152237" y="395893"/>
                </a:cubicBezTo>
                <a:cubicBezTo>
                  <a:pt x="1152022" y="394950"/>
                  <a:pt x="1149629" y="381834"/>
                  <a:pt x="1146914" y="366747"/>
                </a:cubicBezTo>
                <a:cubicBezTo>
                  <a:pt x="1144200" y="351659"/>
                  <a:pt x="1138842" y="330289"/>
                  <a:pt x="1134984" y="319255"/>
                </a:cubicBezTo>
                <a:cubicBezTo>
                  <a:pt x="1124947" y="290577"/>
                  <a:pt x="1118232" y="251918"/>
                  <a:pt x="1116089" y="210574"/>
                </a:cubicBezTo>
                <a:close/>
                <a:moveTo>
                  <a:pt x="785619" y="164786"/>
                </a:moveTo>
                <a:cubicBezTo>
                  <a:pt x="790549" y="157367"/>
                  <a:pt x="790906" y="165200"/>
                  <a:pt x="786655" y="188439"/>
                </a:cubicBezTo>
                <a:cubicBezTo>
                  <a:pt x="783298" y="206938"/>
                  <a:pt x="782190" y="209516"/>
                  <a:pt x="781904" y="199690"/>
                </a:cubicBezTo>
                <a:cubicBezTo>
                  <a:pt x="781583" y="189853"/>
                  <a:pt x="780333" y="187389"/>
                  <a:pt x="776368" y="188914"/>
                </a:cubicBezTo>
                <a:cubicBezTo>
                  <a:pt x="772582" y="190360"/>
                  <a:pt x="771225" y="188471"/>
                  <a:pt x="771225" y="181838"/>
                </a:cubicBezTo>
                <a:cubicBezTo>
                  <a:pt x="771225" y="176352"/>
                  <a:pt x="773582" y="171923"/>
                  <a:pt x="777225" y="170579"/>
                </a:cubicBezTo>
                <a:cubicBezTo>
                  <a:pt x="780511" y="169361"/>
                  <a:pt x="784298" y="166754"/>
                  <a:pt x="785619" y="164786"/>
                </a:cubicBezTo>
                <a:close/>
                <a:moveTo>
                  <a:pt x="1036780" y="123850"/>
                </a:moveTo>
                <a:cubicBezTo>
                  <a:pt x="1037035" y="121844"/>
                  <a:pt x="1037383" y="122377"/>
                  <a:pt x="1037758" y="125935"/>
                </a:cubicBezTo>
                <a:cubicBezTo>
                  <a:pt x="1038508" y="133050"/>
                  <a:pt x="1038472" y="143851"/>
                  <a:pt x="1037722" y="149938"/>
                </a:cubicBezTo>
                <a:cubicBezTo>
                  <a:pt x="1036972" y="156024"/>
                  <a:pt x="1036365" y="150205"/>
                  <a:pt x="1036365" y="137004"/>
                </a:cubicBezTo>
                <a:cubicBezTo>
                  <a:pt x="1036365" y="130403"/>
                  <a:pt x="1036526" y="125857"/>
                  <a:pt x="1036780" y="123850"/>
                </a:cubicBezTo>
                <a:close/>
                <a:moveTo>
                  <a:pt x="338908" y="118430"/>
                </a:moveTo>
                <a:cubicBezTo>
                  <a:pt x="341269" y="118281"/>
                  <a:pt x="342564" y="120181"/>
                  <a:pt x="342528" y="124145"/>
                </a:cubicBezTo>
                <a:cubicBezTo>
                  <a:pt x="342457" y="130985"/>
                  <a:pt x="327526" y="146512"/>
                  <a:pt x="324204" y="143194"/>
                </a:cubicBezTo>
                <a:cubicBezTo>
                  <a:pt x="320132" y="139118"/>
                  <a:pt x="321990" y="131889"/>
                  <a:pt x="328884" y="125002"/>
                </a:cubicBezTo>
                <a:cubicBezTo>
                  <a:pt x="333117" y="120775"/>
                  <a:pt x="336546" y="118579"/>
                  <a:pt x="338908" y="118430"/>
                </a:cubicBezTo>
                <a:close/>
                <a:moveTo>
                  <a:pt x="380318" y="106143"/>
                </a:moveTo>
                <a:lnTo>
                  <a:pt x="378354" y="119859"/>
                </a:lnTo>
                <a:cubicBezTo>
                  <a:pt x="376211" y="134504"/>
                  <a:pt x="369924" y="144973"/>
                  <a:pt x="370174" y="133403"/>
                </a:cubicBezTo>
                <a:cubicBezTo>
                  <a:pt x="370282" y="129724"/>
                  <a:pt x="372568" y="122088"/>
                  <a:pt x="375318" y="116430"/>
                </a:cubicBezTo>
                <a:close/>
                <a:moveTo>
                  <a:pt x="603239" y="97570"/>
                </a:moveTo>
                <a:cubicBezTo>
                  <a:pt x="606561" y="97570"/>
                  <a:pt x="603275" y="142172"/>
                  <a:pt x="599453" y="149005"/>
                </a:cubicBezTo>
                <a:cubicBezTo>
                  <a:pt x="597560" y="152324"/>
                  <a:pt x="596524" y="147920"/>
                  <a:pt x="596453" y="136575"/>
                </a:cubicBezTo>
                <a:cubicBezTo>
                  <a:pt x="596310" y="115998"/>
                  <a:pt x="599524" y="97570"/>
                  <a:pt x="603239" y="97570"/>
                </a:cubicBezTo>
                <a:close/>
                <a:moveTo>
                  <a:pt x="420502" y="95481"/>
                </a:moveTo>
                <a:cubicBezTo>
                  <a:pt x="422895" y="97863"/>
                  <a:pt x="417537" y="135289"/>
                  <a:pt x="414787" y="135289"/>
                </a:cubicBezTo>
                <a:cubicBezTo>
                  <a:pt x="413465" y="135289"/>
                  <a:pt x="413858" y="125992"/>
                  <a:pt x="415680" y="114630"/>
                </a:cubicBezTo>
                <a:cubicBezTo>
                  <a:pt x="417502" y="103267"/>
                  <a:pt x="419680" y="94652"/>
                  <a:pt x="420502" y="95481"/>
                </a:cubicBezTo>
                <a:close/>
                <a:moveTo>
                  <a:pt x="787512" y="75282"/>
                </a:moveTo>
                <a:lnTo>
                  <a:pt x="787548" y="90712"/>
                </a:lnTo>
                <a:cubicBezTo>
                  <a:pt x="787548" y="99199"/>
                  <a:pt x="786405" y="110772"/>
                  <a:pt x="784940" y="116430"/>
                </a:cubicBezTo>
                <a:lnTo>
                  <a:pt x="782333" y="126717"/>
                </a:lnTo>
                <a:lnTo>
                  <a:pt x="782190" y="116430"/>
                </a:lnTo>
                <a:lnTo>
                  <a:pt x="782154" y="116430"/>
                </a:lnTo>
                <a:cubicBezTo>
                  <a:pt x="782083" y="110772"/>
                  <a:pt x="783262" y="99199"/>
                  <a:pt x="784762" y="90712"/>
                </a:cubicBezTo>
                <a:close/>
                <a:moveTo>
                  <a:pt x="879024" y="60614"/>
                </a:moveTo>
                <a:cubicBezTo>
                  <a:pt x="879274" y="58916"/>
                  <a:pt x="879613" y="59403"/>
                  <a:pt x="879988" y="62484"/>
                </a:cubicBezTo>
                <a:cubicBezTo>
                  <a:pt x="880774" y="68645"/>
                  <a:pt x="880738" y="77904"/>
                  <a:pt x="879952" y="83058"/>
                </a:cubicBezTo>
                <a:cubicBezTo>
                  <a:pt x="879202" y="88212"/>
                  <a:pt x="878560" y="83168"/>
                  <a:pt x="878595" y="71853"/>
                </a:cubicBezTo>
                <a:cubicBezTo>
                  <a:pt x="878613" y="66195"/>
                  <a:pt x="878774" y="62312"/>
                  <a:pt x="879024" y="60614"/>
                </a:cubicBezTo>
                <a:close/>
                <a:moveTo>
                  <a:pt x="766545" y="46421"/>
                </a:moveTo>
                <a:cubicBezTo>
                  <a:pt x="769582" y="42964"/>
                  <a:pt x="767331" y="75810"/>
                  <a:pt x="764224" y="80425"/>
                </a:cubicBezTo>
                <a:cubicBezTo>
                  <a:pt x="761831" y="84008"/>
                  <a:pt x="761473" y="79854"/>
                  <a:pt x="763045" y="66709"/>
                </a:cubicBezTo>
                <a:cubicBezTo>
                  <a:pt x="764260" y="56337"/>
                  <a:pt x="765867" y="47207"/>
                  <a:pt x="766545" y="46421"/>
                </a:cubicBezTo>
                <a:close/>
                <a:moveTo>
                  <a:pt x="660644" y="40858"/>
                </a:moveTo>
                <a:cubicBezTo>
                  <a:pt x="661131" y="41653"/>
                  <a:pt x="661283" y="43921"/>
                  <a:pt x="661211" y="47850"/>
                </a:cubicBezTo>
                <a:cubicBezTo>
                  <a:pt x="661104" y="53508"/>
                  <a:pt x="659675" y="61223"/>
                  <a:pt x="658067" y="64995"/>
                </a:cubicBezTo>
                <a:cubicBezTo>
                  <a:pt x="655674" y="70599"/>
                  <a:pt x="655067" y="69656"/>
                  <a:pt x="654924" y="59851"/>
                </a:cubicBezTo>
                <a:cubicBezTo>
                  <a:pt x="654817" y="53251"/>
                  <a:pt x="656246" y="45535"/>
                  <a:pt x="658067" y="42706"/>
                </a:cubicBezTo>
                <a:cubicBezTo>
                  <a:pt x="659336" y="40742"/>
                  <a:pt x="660158" y="40063"/>
                  <a:pt x="660644" y="40858"/>
                </a:cubicBezTo>
                <a:close/>
                <a:moveTo>
                  <a:pt x="692143" y="34134"/>
                </a:moveTo>
                <a:lnTo>
                  <a:pt x="690393" y="57862"/>
                </a:lnTo>
                <a:cubicBezTo>
                  <a:pt x="689393" y="70910"/>
                  <a:pt x="687178" y="84026"/>
                  <a:pt x="685428" y="87008"/>
                </a:cubicBezTo>
                <a:cubicBezTo>
                  <a:pt x="682749" y="91602"/>
                  <a:pt x="682285" y="91645"/>
                  <a:pt x="682392" y="87283"/>
                </a:cubicBezTo>
                <a:cubicBezTo>
                  <a:pt x="682428" y="84454"/>
                  <a:pt x="684678" y="71338"/>
                  <a:pt x="687321" y="58137"/>
                </a:cubicBezTo>
                <a:close/>
                <a:moveTo>
                  <a:pt x="417359" y="28990"/>
                </a:moveTo>
                <a:cubicBezTo>
                  <a:pt x="421288" y="28990"/>
                  <a:pt x="417966" y="52618"/>
                  <a:pt x="413680" y="55276"/>
                </a:cubicBezTo>
                <a:cubicBezTo>
                  <a:pt x="411358" y="56712"/>
                  <a:pt x="410858" y="54586"/>
                  <a:pt x="412287" y="49243"/>
                </a:cubicBezTo>
                <a:cubicBezTo>
                  <a:pt x="413501" y="44703"/>
                  <a:pt x="414537" y="38291"/>
                  <a:pt x="414573" y="34991"/>
                </a:cubicBezTo>
                <a:cubicBezTo>
                  <a:pt x="414609" y="31691"/>
                  <a:pt x="415823" y="28990"/>
                  <a:pt x="417359" y="28990"/>
                </a:cubicBezTo>
                <a:close/>
                <a:moveTo>
                  <a:pt x="530444" y="23847"/>
                </a:moveTo>
                <a:lnTo>
                  <a:pt x="528658" y="47850"/>
                </a:lnTo>
                <a:cubicBezTo>
                  <a:pt x="526551" y="75871"/>
                  <a:pt x="522586" y="86705"/>
                  <a:pt x="519336" y="73517"/>
                </a:cubicBezTo>
                <a:cubicBezTo>
                  <a:pt x="518122" y="68688"/>
                  <a:pt x="520086" y="56072"/>
                  <a:pt x="523836" y="44421"/>
                </a:cubicBezTo>
                <a:close/>
                <a:moveTo>
                  <a:pt x="744757" y="22132"/>
                </a:moveTo>
                <a:cubicBezTo>
                  <a:pt x="749829" y="22132"/>
                  <a:pt x="745507" y="66538"/>
                  <a:pt x="739221" y="78711"/>
                </a:cubicBezTo>
                <a:cubicBezTo>
                  <a:pt x="736292" y="84369"/>
                  <a:pt x="732220" y="105971"/>
                  <a:pt x="730148" y="126717"/>
                </a:cubicBezTo>
                <a:cubicBezTo>
                  <a:pt x="728076" y="147462"/>
                  <a:pt x="724933" y="169747"/>
                  <a:pt x="723183" y="176244"/>
                </a:cubicBezTo>
                <a:cubicBezTo>
                  <a:pt x="721432" y="182738"/>
                  <a:pt x="720682" y="188739"/>
                  <a:pt x="721540" y="189578"/>
                </a:cubicBezTo>
                <a:cubicBezTo>
                  <a:pt x="723361" y="191425"/>
                  <a:pt x="730112" y="174430"/>
                  <a:pt x="730112" y="167922"/>
                </a:cubicBezTo>
                <a:cubicBezTo>
                  <a:pt x="730112" y="161378"/>
                  <a:pt x="733827" y="152434"/>
                  <a:pt x="736542" y="152434"/>
                </a:cubicBezTo>
                <a:cubicBezTo>
                  <a:pt x="737828" y="152434"/>
                  <a:pt x="738435" y="158992"/>
                  <a:pt x="737934" y="167008"/>
                </a:cubicBezTo>
                <a:lnTo>
                  <a:pt x="737041" y="181581"/>
                </a:lnTo>
                <a:lnTo>
                  <a:pt x="742507" y="166779"/>
                </a:lnTo>
                <a:cubicBezTo>
                  <a:pt x="746186" y="156828"/>
                  <a:pt x="749508" y="152574"/>
                  <a:pt x="752722" y="153799"/>
                </a:cubicBezTo>
                <a:cubicBezTo>
                  <a:pt x="759187" y="156285"/>
                  <a:pt x="762152" y="142844"/>
                  <a:pt x="760223" y="119698"/>
                </a:cubicBezTo>
                <a:cubicBezTo>
                  <a:pt x="759366" y="109415"/>
                  <a:pt x="759937" y="100999"/>
                  <a:pt x="761473" y="100999"/>
                </a:cubicBezTo>
                <a:cubicBezTo>
                  <a:pt x="767510" y="100999"/>
                  <a:pt x="768795" y="121509"/>
                  <a:pt x="764974" y="156021"/>
                </a:cubicBezTo>
                <a:cubicBezTo>
                  <a:pt x="760223" y="198872"/>
                  <a:pt x="759795" y="225561"/>
                  <a:pt x="763938" y="223000"/>
                </a:cubicBezTo>
                <a:cubicBezTo>
                  <a:pt x="765581" y="221986"/>
                  <a:pt x="768153" y="216110"/>
                  <a:pt x="769653" y="209941"/>
                </a:cubicBezTo>
                <a:lnTo>
                  <a:pt x="772367" y="198726"/>
                </a:lnTo>
                <a:lnTo>
                  <a:pt x="773796" y="208677"/>
                </a:lnTo>
                <a:cubicBezTo>
                  <a:pt x="774582" y="214153"/>
                  <a:pt x="777404" y="220786"/>
                  <a:pt x="780011" y="223422"/>
                </a:cubicBezTo>
                <a:cubicBezTo>
                  <a:pt x="782654" y="226054"/>
                  <a:pt x="786369" y="230833"/>
                  <a:pt x="788262" y="234041"/>
                </a:cubicBezTo>
                <a:cubicBezTo>
                  <a:pt x="791263" y="239145"/>
                  <a:pt x="792120" y="239231"/>
                  <a:pt x="795120" y="234730"/>
                </a:cubicBezTo>
                <a:cubicBezTo>
                  <a:pt x="797013" y="231901"/>
                  <a:pt x="798692" y="224958"/>
                  <a:pt x="798871" y="219300"/>
                </a:cubicBezTo>
                <a:cubicBezTo>
                  <a:pt x="799014" y="213642"/>
                  <a:pt x="800621" y="205927"/>
                  <a:pt x="802407" y="202155"/>
                </a:cubicBezTo>
                <a:cubicBezTo>
                  <a:pt x="804729" y="197229"/>
                  <a:pt x="805157" y="200133"/>
                  <a:pt x="803943" y="212442"/>
                </a:cubicBezTo>
                <a:cubicBezTo>
                  <a:pt x="803050" y="221872"/>
                  <a:pt x="801478" y="240388"/>
                  <a:pt x="800478" y="253590"/>
                </a:cubicBezTo>
                <a:cubicBezTo>
                  <a:pt x="798692" y="276686"/>
                  <a:pt x="798835" y="277182"/>
                  <a:pt x="803657" y="266792"/>
                </a:cubicBezTo>
                <a:cubicBezTo>
                  <a:pt x="806443" y="260851"/>
                  <a:pt x="809729" y="245421"/>
                  <a:pt x="811015" y="232501"/>
                </a:cubicBezTo>
                <a:cubicBezTo>
                  <a:pt x="813158" y="210509"/>
                  <a:pt x="816802" y="200440"/>
                  <a:pt x="822517" y="200440"/>
                </a:cubicBezTo>
                <a:cubicBezTo>
                  <a:pt x="823874" y="200440"/>
                  <a:pt x="824338" y="212399"/>
                  <a:pt x="823517" y="227015"/>
                </a:cubicBezTo>
                <a:cubicBezTo>
                  <a:pt x="822731" y="241631"/>
                  <a:pt x="823553" y="257447"/>
                  <a:pt x="825374" y="262162"/>
                </a:cubicBezTo>
                <a:cubicBezTo>
                  <a:pt x="828624" y="270663"/>
                  <a:pt x="828732" y="270621"/>
                  <a:pt x="834661" y="257019"/>
                </a:cubicBezTo>
                <a:cubicBezTo>
                  <a:pt x="837947" y="249475"/>
                  <a:pt x="841412" y="236066"/>
                  <a:pt x="842341" y="227222"/>
                </a:cubicBezTo>
                <a:cubicBezTo>
                  <a:pt x="843341" y="218064"/>
                  <a:pt x="846127" y="210359"/>
                  <a:pt x="848806" y="209327"/>
                </a:cubicBezTo>
                <a:cubicBezTo>
                  <a:pt x="852699" y="207834"/>
                  <a:pt x="853556" y="216892"/>
                  <a:pt x="853556" y="260555"/>
                </a:cubicBezTo>
                <a:cubicBezTo>
                  <a:pt x="853556" y="315133"/>
                  <a:pt x="858128" y="332371"/>
                  <a:pt x="861200" y="289348"/>
                </a:cubicBezTo>
                <a:cubicBezTo>
                  <a:pt x="862164" y="276010"/>
                  <a:pt x="864701" y="263359"/>
                  <a:pt x="866808" y="261230"/>
                </a:cubicBezTo>
                <a:cubicBezTo>
                  <a:pt x="869701" y="258358"/>
                  <a:pt x="870701" y="258394"/>
                  <a:pt x="870701" y="261369"/>
                </a:cubicBezTo>
                <a:cubicBezTo>
                  <a:pt x="870701" y="263573"/>
                  <a:pt x="872880" y="264538"/>
                  <a:pt x="875523" y="263516"/>
                </a:cubicBezTo>
                <a:cubicBezTo>
                  <a:pt x="879274" y="262084"/>
                  <a:pt x="880917" y="266816"/>
                  <a:pt x="882810" y="284247"/>
                </a:cubicBezTo>
                <a:cubicBezTo>
                  <a:pt x="884131" y="296670"/>
                  <a:pt x="886453" y="307593"/>
                  <a:pt x="887953" y="308525"/>
                </a:cubicBezTo>
                <a:cubicBezTo>
                  <a:pt x="891811" y="310908"/>
                  <a:pt x="897133" y="283133"/>
                  <a:pt x="899991" y="245800"/>
                </a:cubicBezTo>
                <a:cubicBezTo>
                  <a:pt x="901348" y="228312"/>
                  <a:pt x="903777" y="213178"/>
                  <a:pt x="905420" y="212163"/>
                </a:cubicBezTo>
                <a:cubicBezTo>
                  <a:pt x="907063" y="211149"/>
                  <a:pt x="908456" y="211570"/>
                  <a:pt x="908491" y="213095"/>
                </a:cubicBezTo>
                <a:cubicBezTo>
                  <a:pt x="908563" y="214621"/>
                  <a:pt x="910063" y="238245"/>
                  <a:pt x="911814" y="265591"/>
                </a:cubicBezTo>
                <a:cubicBezTo>
                  <a:pt x="916493" y="337097"/>
                  <a:pt x="920886" y="347077"/>
                  <a:pt x="929244" y="305053"/>
                </a:cubicBezTo>
                <a:cubicBezTo>
                  <a:pt x="931673" y="292780"/>
                  <a:pt x="934923" y="282736"/>
                  <a:pt x="936460" y="282736"/>
                </a:cubicBezTo>
                <a:cubicBezTo>
                  <a:pt x="937995" y="282736"/>
                  <a:pt x="939317" y="279265"/>
                  <a:pt x="939388" y="275021"/>
                </a:cubicBezTo>
                <a:cubicBezTo>
                  <a:pt x="939496" y="267499"/>
                  <a:pt x="939603" y="267470"/>
                  <a:pt x="944532" y="273960"/>
                </a:cubicBezTo>
                <a:cubicBezTo>
                  <a:pt x="949211" y="280143"/>
                  <a:pt x="949568" y="279532"/>
                  <a:pt x="949783" y="265388"/>
                </a:cubicBezTo>
                <a:cubicBezTo>
                  <a:pt x="950283" y="234648"/>
                  <a:pt x="955355" y="235520"/>
                  <a:pt x="957962" y="266795"/>
                </a:cubicBezTo>
                <a:cubicBezTo>
                  <a:pt x="959820" y="288901"/>
                  <a:pt x="961534" y="296124"/>
                  <a:pt x="964285" y="293370"/>
                </a:cubicBezTo>
                <a:cubicBezTo>
                  <a:pt x="970928" y="286726"/>
                  <a:pt x="973571" y="289266"/>
                  <a:pt x="973678" y="302453"/>
                </a:cubicBezTo>
                <a:cubicBezTo>
                  <a:pt x="973821" y="321691"/>
                  <a:pt x="978501" y="310179"/>
                  <a:pt x="985501" y="273307"/>
                </a:cubicBezTo>
                <a:cubicBezTo>
                  <a:pt x="991288" y="243031"/>
                  <a:pt x="997574" y="231255"/>
                  <a:pt x="997574" y="250732"/>
                </a:cubicBezTo>
                <a:cubicBezTo>
                  <a:pt x="997574" y="264948"/>
                  <a:pt x="1002289" y="256830"/>
                  <a:pt x="1006540" y="235330"/>
                </a:cubicBezTo>
                <a:lnTo>
                  <a:pt x="1010397" y="215871"/>
                </a:lnTo>
                <a:lnTo>
                  <a:pt x="1010826" y="230415"/>
                </a:lnTo>
                <a:cubicBezTo>
                  <a:pt x="1011148" y="240938"/>
                  <a:pt x="1013183" y="246142"/>
                  <a:pt x="1018148" y="249246"/>
                </a:cubicBezTo>
                <a:cubicBezTo>
                  <a:pt x="1024613" y="253290"/>
                  <a:pt x="1024899" y="255933"/>
                  <a:pt x="1022756" y="295567"/>
                </a:cubicBezTo>
                <a:cubicBezTo>
                  <a:pt x="1020827" y="332067"/>
                  <a:pt x="1021220" y="337600"/>
                  <a:pt x="1025792" y="337600"/>
                </a:cubicBezTo>
                <a:cubicBezTo>
                  <a:pt x="1029614" y="337600"/>
                  <a:pt x="1031721" y="332407"/>
                  <a:pt x="1033400" y="318794"/>
                </a:cubicBezTo>
                <a:cubicBezTo>
                  <a:pt x="1037115" y="289041"/>
                  <a:pt x="1041580" y="293538"/>
                  <a:pt x="1040973" y="326445"/>
                </a:cubicBezTo>
                <a:cubicBezTo>
                  <a:pt x="1040616" y="346059"/>
                  <a:pt x="1042008" y="359235"/>
                  <a:pt x="1044973" y="364468"/>
                </a:cubicBezTo>
                <a:cubicBezTo>
                  <a:pt x="1047509" y="368872"/>
                  <a:pt x="1050259" y="371783"/>
                  <a:pt x="1051081" y="370940"/>
                </a:cubicBezTo>
                <a:cubicBezTo>
                  <a:pt x="1051938" y="370094"/>
                  <a:pt x="1055689" y="320320"/>
                  <a:pt x="1059403" y="260334"/>
                </a:cubicBezTo>
                <a:cubicBezTo>
                  <a:pt x="1063118" y="200344"/>
                  <a:pt x="1066940" y="150498"/>
                  <a:pt x="1067869" y="149563"/>
                </a:cubicBezTo>
                <a:cubicBezTo>
                  <a:pt x="1068797" y="148627"/>
                  <a:pt x="1069583" y="164707"/>
                  <a:pt x="1069619" y="185296"/>
                </a:cubicBezTo>
                <a:cubicBezTo>
                  <a:pt x="1069655" y="205884"/>
                  <a:pt x="1071048" y="224879"/>
                  <a:pt x="1072691" y="227512"/>
                </a:cubicBezTo>
                <a:cubicBezTo>
                  <a:pt x="1075977" y="232659"/>
                  <a:pt x="1078620" y="221793"/>
                  <a:pt x="1088586" y="162757"/>
                </a:cubicBezTo>
                <a:cubicBezTo>
                  <a:pt x="1091586" y="144862"/>
                  <a:pt x="1094693" y="129596"/>
                  <a:pt x="1095444" y="128835"/>
                </a:cubicBezTo>
                <a:cubicBezTo>
                  <a:pt x="1103945" y="120341"/>
                  <a:pt x="1110053" y="268034"/>
                  <a:pt x="1105052" y="361064"/>
                </a:cubicBezTo>
                <a:cubicBezTo>
                  <a:pt x="1102587" y="406770"/>
                  <a:pt x="1097265" y="417339"/>
                  <a:pt x="1096551" y="377891"/>
                </a:cubicBezTo>
                <a:lnTo>
                  <a:pt x="1096122" y="353031"/>
                </a:lnTo>
                <a:lnTo>
                  <a:pt x="1092157" y="373605"/>
                </a:lnTo>
                <a:cubicBezTo>
                  <a:pt x="1087300" y="398637"/>
                  <a:pt x="1083299" y="392189"/>
                  <a:pt x="1083299" y="359407"/>
                </a:cubicBezTo>
                <a:cubicBezTo>
                  <a:pt x="1083299" y="303510"/>
                  <a:pt x="1073905" y="366183"/>
                  <a:pt x="1071655" y="436959"/>
                </a:cubicBezTo>
                <a:cubicBezTo>
                  <a:pt x="1071226" y="450629"/>
                  <a:pt x="1081049" y="456187"/>
                  <a:pt x="1084228" y="444064"/>
                </a:cubicBezTo>
                <a:cubicBezTo>
                  <a:pt x="1085228" y="440202"/>
                  <a:pt x="1088300" y="437041"/>
                  <a:pt x="1091015" y="437041"/>
                </a:cubicBezTo>
                <a:cubicBezTo>
                  <a:pt x="1093729" y="437041"/>
                  <a:pt x="1097623" y="433569"/>
                  <a:pt x="1099658" y="429326"/>
                </a:cubicBezTo>
                <a:cubicBezTo>
                  <a:pt x="1103230" y="421936"/>
                  <a:pt x="1103409" y="421907"/>
                  <a:pt x="1103623" y="428669"/>
                </a:cubicBezTo>
                <a:cubicBezTo>
                  <a:pt x="1103766" y="432552"/>
                  <a:pt x="1106124" y="438724"/>
                  <a:pt x="1108910" y="442385"/>
                </a:cubicBezTo>
                <a:cubicBezTo>
                  <a:pt x="1113874" y="448954"/>
                  <a:pt x="1113946" y="448950"/>
                  <a:pt x="1114160" y="442185"/>
                </a:cubicBezTo>
                <a:cubicBezTo>
                  <a:pt x="1114374" y="435498"/>
                  <a:pt x="1114482" y="435487"/>
                  <a:pt x="1119268" y="441813"/>
                </a:cubicBezTo>
                <a:cubicBezTo>
                  <a:pt x="1121983" y="445382"/>
                  <a:pt x="1124769" y="450011"/>
                  <a:pt x="1125483" y="452100"/>
                </a:cubicBezTo>
                <a:cubicBezTo>
                  <a:pt x="1126341" y="454704"/>
                  <a:pt x="1128519" y="454440"/>
                  <a:pt x="1132377" y="451264"/>
                </a:cubicBezTo>
                <a:cubicBezTo>
                  <a:pt x="1137234" y="447243"/>
                  <a:pt x="1138413" y="447700"/>
                  <a:pt x="1141342" y="454694"/>
                </a:cubicBezTo>
                <a:cubicBezTo>
                  <a:pt x="1149450" y="473971"/>
                  <a:pt x="1172275" y="614713"/>
                  <a:pt x="1172382" y="645907"/>
                </a:cubicBezTo>
                <a:cubicBezTo>
                  <a:pt x="1172418" y="654229"/>
                  <a:pt x="1170203" y="668888"/>
                  <a:pt x="1167488" y="678482"/>
                </a:cubicBezTo>
                <a:cubicBezTo>
                  <a:pt x="1164773" y="688080"/>
                  <a:pt x="1160881" y="712904"/>
                  <a:pt x="1158845" y="733650"/>
                </a:cubicBezTo>
                <a:cubicBezTo>
                  <a:pt x="1153522" y="787178"/>
                  <a:pt x="1147557" y="923631"/>
                  <a:pt x="1150236" y="930335"/>
                </a:cubicBezTo>
                <a:cubicBezTo>
                  <a:pt x="1151986" y="934800"/>
                  <a:pt x="1155880" y="932096"/>
                  <a:pt x="1169060" y="917244"/>
                </a:cubicBezTo>
                <a:cubicBezTo>
                  <a:pt x="1181633" y="903114"/>
                  <a:pt x="1188062" y="898495"/>
                  <a:pt x="1195349" y="898385"/>
                </a:cubicBezTo>
                <a:cubicBezTo>
                  <a:pt x="1204814" y="898245"/>
                  <a:pt x="1205064" y="897724"/>
                  <a:pt x="1207172" y="874239"/>
                </a:cubicBezTo>
                <a:cubicBezTo>
                  <a:pt x="1208350" y="861037"/>
                  <a:pt x="1209493" y="825033"/>
                  <a:pt x="1209744" y="794229"/>
                </a:cubicBezTo>
                <a:cubicBezTo>
                  <a:pt x="1210066" y="748012"/>
                  <a:pt x="1208922" y="733407"/>
                  <a:pt x="1203135" y="710676"/>
                </a:cubicBezTo>
                <a:cubicBezTo>
                  <a:pt x="1195420" y="680475"/>
                  <a:pt x="1196564" y="671849"/>
                  <a:pt x="1205458" y="692830"/>
                </a:cubicBezTo>
                <a:cubicBezTo>
                  <a:pt x="1214816" y="714801"/>
                  <a:pt x="1220138" y="871778"/>
                  <a:pt x="1220245" y="1129699"/>
                </a:cubicBezTo>
                <a:cubicBezTo>
                  <a:pt x="1220281" y="1255115"/>
                  <a:pt x="1219209" y="1359489"/>
                  <a:pt x="1217816" y="1361639"/>
                </a:cubicBezTo>
                <a:cubicBezTo>
                  <a:pt x="1216423" y="1363793"/>
                  <a:pt x="1214887" y="1339104"/>
                  <a:pt x="1214387" y="1306775"/>
                </a:cubicBezTo>
                <a:cubicBezTo>
                  <a:pt x="1212351" y="1172476"/>
                  <a:pt x="1204422" y="1025726"/>
                  <a:pt x="1199421" y="1028830"/>
                </a:cubicBezTo>
                <a:cubicBezTo>
                  <a:pt x="1197778" y="1029837"/>
                  <a:pt x="1196421" y="1033273"/>
                  <a:pt x="1196421" y="1036459"/>
                </a:cubicBezTo>
                <a:cubicBezTo>
                  <a:pt x="1196421" y="1039649"/>
                  <a:pt x="1194706" y="1048346"/>
                  <a:pt x="1192634" y="1055787"/>
                </a:cubicBezTo>
                <a:cubicBezTo>
                  <a:pt x="1187812" y="1073207"/>
                  <a:pt x="1184312" y="1067070"/>
                  <a:pt x="1181597" y="1036373"/>
                </a:cubicBezTo>
                <a:cubicBezTo>
                  <a:pt x="1179705" y="1014749"/>
                  <a:pt x="1183883" y="1000365"/>
                  <a:pt x="1187169" y="1017346"/>
                </a:cubicBezTo>
                <a:cubicBezTo>
                  <a:pt x="1187991" y="1021618"/>
                  <a:pt x="1188848" y="1011613"/>
                  <a:pt x="1189134" y="995111"/>
                </a:cubicBezTo>
                <a:cubicBezTo>
                  <a:pt x="1189634" y="961782"/>
                  <a:pt x="1196242" y="952952"/>
                  <a:pt x="1196777" y="984824"/>
                </a:cubicBezTo>
                <a:cubicBezTo>
                  <a:pt x="1197099" y="1001712"/>
                  <a:pt x="1197528" y="1002951"/>
                  <a:pt x="1199778" y="993468"/>
                </a:cubicBezTo>
                <a:cubicBezTo>
                  <a:pt x="1201206" y="987378"/>
                  <a:pt x="1203493" y="968354"/>
                  <a:pt x="1204850" y="951188"/>
                </a:cubicBezTo>
                <a:cubicBezTo>
                  <a:pt x="1207279" y="920023"/>
                  <a:pt x="1207279" y="919980"/>
                  <a:pt x="1199421" y="921113"/>
                </a:cubicBezTo>
                <a:cubicBezTo>
                  <a:pt x="1189669" y="922520"/>
                  <a:pt x="1186955" y="931564"/>
                  <a:pt x="1186491" y="964047"/>
                </a:cubicBezTo>
                <a:cubicBezTo>
                  <a:pt x="1186312" y="977609"/>
                  <a:pt x="1184633" y="989635"/>
                  <a:pt x="1182812" y="990771"/>
                </a:cubicBezTo>
                <a:cubicBezTo>
                  <a:pt x="1180668" y="992096"/>
                  <a:pt x="1180240" y="981074"/>
                  <a:pt x="1181597" y="960114"/>
                </a:cubicBezTo>
                <a:cubicBezTo>
                  <a:pt x="1183098" y="937397"/>
                  <a:pt x="1182597" y="927388"/>
                  <a:pt x="1180025" y="927388"/>
                </a:cubicBezTo>
                <a:cubicBezTo>
                  <a:pt x="1173347" y="927388"/>
                  <a:pt x="1165595" y="942301"/>
                  <a:pt x="1165595" y="955153"/>
                </a:cubicBezTo>
                <a:cubicBezTo>
                  <a:pt x="1165595" y="962039"/>
                  <a:pt x="1163452" y="973698"/>
                  <a:pt x="1160845" y="981059"/>
                </a:cubicBezTo>
                <a:cubicBezTo>
                  <a:pt x="1157166" y="991482"/>
                  <a:pt x="1156773" y="1003537"/>
                  <a:pt x="1158988" y="1035498"/>
                </a:cubicBezTo>
                <a:cubicBezTo>
                  <a:pt x="1160559" y="1058076"/>
                  <a:pt x="1162880" y="1082268"/>
                  <a:pt x="1164131" y="1089259"/>
                </a:cubicBezTo>
                <a:cubicBezTo>
                  <a:pt x="1165381" y="1096249"/>
                  <a:pt x="1165452" y="1104557"/>
                  <a:pt x="1164202" y="1107725"/>
                </a:cubicBezTo>
                <a:cubicBezTo>
                  <a:pt x="1162166" y="1113112"/>
                  <a:pt x="1161595" y="1113105"/>
                  <a:pt x="1155559" y="1107665"/>
                </a:cubicBezTo>
                <a:cubicBezTo>
                  <a:pt x="1149379" y="1102053"/>
                  <a:pt x="1149022" y="1102514"/>
                  <a:pt x="1146307" y="1120055"/>
                </a:cubicBezTo>
                <a:cubicBezTo>
                  <a:pt x="1144735" y="1130074"/>
                  <a:pt x="1143807" y="1140586"/>
                  <a:pt x="1144235" y="1143415"/>
                </a:cubicBezTo>
                <a:cubicBezTo>
                  <a:pt x="1144664" y="1146244"/>
                  <a:pt x="1145736" y="1184846"/>
                  <a:pt x="1146664" y="1229194"/>
                </a:cubicBezTo>
                <a:cubicBezTo>
                  <a:pt x="1148665" y="1326085"/>
                  <a:pt x="1153236" y="1376716"/>
                  <a:pt x="1160452" y="1382109"/>
                </a:cubicBezTo>
                <a:cubicBezTo>
                  <a:pt x="1166917" y="1386896"/>
                  <a:pt x="1167024" y="1392443"/>
                  <a:pt x="1160773" y="1394847"/>
                </a:cubicBezTo>
                <a:cubicBezTo>
                  <a:pt x="1158095" y="1395865"/>
                  <a:pt x="1154736" y="1401816"/>
                  <a:pt x="1153308" y="1408074"/>
                </a:cubicBezTo>
                <a:cubicBezTo>
                  <a:pt x="1150736" y="1419078"/>
                  <a:pt x="1150522" y="1418778"/>
                  <a:pt x="1146843" y="1398876"/>
                </a:cubicBezTo>
                <a:cubicBezTo>
                  <a:pt x="1143271" y="1379581"/>
                  <a:pt x="1142878" y="1382424"/>
                  <a:pt x="1140735" y="1444517"/>
                </a:cubicBezTo>
                <a:cubicBezTo>
                  <a:pt x="1139342" y="1485072"/>
                  <a:pt x="1139770" y="1514140"/>
                  <a:pt x="1141807" y="1519523"/>
                </a:cubicBezTo>
                <a:cubicBezTo>
                  <a:pt x="1144307" y="1526103"/>
                  <a:pt x="1143950" y="1529281"/>
                  <a:pt x="1140342" y="1532171"/>
                </a:cubicBezTo>
                <a:cubicBezTo>
                  <a:pt x="1135841" y="1535764"/>
                  <a:pt x="1134341" y="1542379"/>
                  <a:pt x="1128948" y="1581867"/>
                </a:cubicBezTo>
                <a:cubicBezTo>
                  <a:pt x="1127805" y="1590100"/>
                  <a:pt x="1124161" y="1602430"/>
                  <a:pt x="1120840" y="1609266"/>
                </a:cubicBezTo>
                <a:cubicBezTo>
                  <a:pt x="1116375" y="1618418"/>
                  <a:pt x="1115696" y="1623404"/>
                  <a:pt x="1118268" y="1628172"/>
                </a:cubicBezTo>
                <a:cubicBezTo>
                  <a:pt x="1120661" y="1632677"/>
                  <a:pt x="1120340" y="1641042"/>
                  <a:pt x="1117125" y="1655636"/>
                </a:cubicBezTo>
                <a:cubicBezTo>
                  <a:pt x="1114089" y="1669663"/>
                  <a:pt x="1112553" y="1702678"/>
                  <a:pt x="1112482" y="1755178"/>
                </a:cubicBezTo>
                <a:cubicBezTo>
                  <a:pt x="1112446" y="1827819"/>
                  <a:pt x="1112910" y="1833852"/>
                  <a:pt x="1118554" y="1835338"/>
                </a:cubicBezTo>
                <a:cubicBezTo>
                  <a:pt x="1124197" y="1836816"/>
                  <a:pt x="1124126" y="1837352"/>
                  <a:pt x="1117518" y="1841985"/>
                </a:cubicBezTo>
                <a:cubicBezTo>
                  <a:pt x="1111874" y="1845942"/>
                  <a:pt x="1110803" y="1849200"/>
                  <a:pt x="1112517" y="1857119"/>
                </a:cubicBezTo>
                <a:cubicBezTo>
                  <a:pt x="1113982" y="1863777"/>
                  <a:pt x="1112910" y="1870042"/>
                  <a:pt x="1109303" y="1875525"/>
                </a:cubicBezTo>
                <a:cubicBezTo>
                  <a:pt x="1102480" y="1885958"/>
                  <a:pt x="1102230" y="1911483"/>
                  <a:pt x="1108910" y="1920284"/>
                </a:cubicBezTo>
                <a:cubicBezTo>
                  <a:pt x="1111660" y="1923945"/>
                  <a:pt x="1113982" y="1929060"/>
                  <a:pt x="1114053" y="1931646"/>
                </a:cubicBezTo>
                <a:cubicBezTo>
                  <a:pt x="1114125" y="1935636"/>
                  <a:pt x="1113267" y="1935636"/>
                  <a:pt x="1108481" y="1931646"/>
                </a:cubicBezTo>
                <a:cubicBezTo>
                  <a:pt x="1103230" y="1927292"/>
                  <a:pt x="1102945" y="1931292"/>
                  <a:pt x="1104659" y="1985517"/>
                </a:cubicBezTo>
                <a:cubicBezTo>
                  <a:pt x="1105766" y="2021307"/>
                  <a:pt x="1105159" y="2046446"/>
                  <a:pt x="1103088" y="2050143"/>
                </a:cubicBezTo>
                <a:cubicBezTo>
                  <a:pt x="1100802" y="2054243"/>
                  <a:pt x="1100944" y="2057408"/>
                  <a:pt x="1103516" y="2059973"/>
                </a:cubicBezTo>
                <a:cubicBezTo>
                  <a:pt x="1108017" y="2064488"/>
                  <a:pt x="1108588" y="2082961"/>
                  <a:pt x="1104230" y="2082961"/>
                </a:cubicBezTo>
                <a:cubicBezTo>
                  <a:pt x="1097908" y="2082961"/>
                  <a:pt x="1095980" y="2062330"/>
                  <a:pt x="1096694" y="2002380"/>
                </a:cubicBezTo>
                <a:cubicBezTo>
                  <a:pt x="1097087" y="1968433"/>
                  <a:pt x="1095515" y="1925999"/>
                  <a:pt x="1093193" y="1908082"/>
                </a:cubicBezTo>
                <a:cubicBezTo>
                  <a:pt x="1089157" y="1876782"/>
                  <a:pt x="1087514" y="1851968"/>
                  <a:pt x="1086978" y="1812560"/>
                </a:cubicBezTo>
                <a:cubicBezTo>
                  <a:pt x="1086764" y="1797704"/>
                  <a:pt x="1085728" y="1794568"/>
                  <a:pt x="1081585" y="1796165"/>
                </a:cubicBezTo>
                <a:cubicBezTo>
                  <a:pt x="1077834" y="1797604"/>
                  <a:pt x="1076334" y="1795615"/>
                  <a:pt x="1076048" y="1788817"/>
                </a:cubicBezTo>
                <a:cubicBezTo>
                  <a:pt x="1075763" y="1782024"/>
                  <a:pt x="1074905" y="1783463"/>
                  <a:pt x="1072798" y="1794118"/>
                </a:cubicBezTo>
                <a:cubicBezTo>
                  <a:pt x="1071191" y="1802166"/>
                  <a:pt x="1068976" y="1810267"/>
                  <a:pt x="1067833" y="1812120"/>
                </a:cubicBezTo>
                <a:cubicBezTo>
                  <a:pt x="1063618" y="1818928"/>
                  <a:pt x="1070155" y="1822843"/>
                  <a:pt x="1075263" y="1816560"/>
                </a:cubicBezTo>
                <a:cubicBezTo>
                  <a:pt x="1079835" y="1810927"/>
                  <a:pt x="1080084" y="1811563"/>
                  <a:pt x="1078156" y="1823475"/>
                </a:cubicBezTo>
                <a:cubicBezTo>
                  <a:pt x="1076905" y="1831055"/>
                  <a:pt x="1077584" y="1838467"/>
                  <a:pt x="1079692" y="1841038"/>
                </a:cubicBezTo>
                <a:cubicBezTo>
                  <a:pt x="1082514" y="1844432"/>
                  <a:pt x="1080942" y="1846493"/>
                  <a:pt x="1073048" y="1849764"/>
                </a:cubicBezTo>
                <a:cubicBezTo>
                  <a:pt x="1067369" y="1852122"/>
                  <a:pt x="1062725" y="1856087"/>
                  <a:pt x="1062725" y="1858576"/>
                </a:cubicBezTo>
                <a:cubicBezTo>
                  <a:pt x="1062725" y="1861062"/>
                  <a:pt x="1061154" y="1864052"/>
                  <a:pt x="1059296" y="1865220"/>
                </a:cubicBezTo>
                <a:cubicBezTo>
                  <a:pt x="1057260" y="1866459"/>
                  <a:pt x="1055867" y="1862862"/>
                  <a:pt x="1055867" y="1856530"/>
                </a:cubicBezTo>
                <a:cubicBezTo>
                  <a:pt x="1055867" y="1848628"/>
                  <a:pt x="1057689" y="1845239"/>
                  <a:pt x="1062654" y="1843939"/>
                </a:cubicBezTo>
                <a:cubicBezTo>
                  <a:pt x="1069440" y="1842163"/>
                  <a:pt x="1069440" y="1842135"/>
                  <a:pt x="1062654" y="1833509"/>
                </a:cubicBezTo>
                <a:cubicBezTo>
                  <a:pt x="1058904" y="1828751"/>
                  <a:pt x="1055867" y="1821597"/>
                  <a:pt x="1055831" y="1817607"/>
                </a:cubicBezTo>
                <a:cubicBezTo>
                  <a:pt x="1055831" y="1813617"/>
                  <a:pt x="1053474" y="1799047"/>
                  <a:pt x="1050617" y="1785224"/>
                </a:cubicBezTo>
                <a:cubicBezTo>
                  <a:pt x="1046402" y="1765104"/>
                  <a:pt x="1046116" y="1755963"/>
                  <a:pt x="1049117" y="1739361"/>
                </a:cubicBezTo>
                <a:cubicBezTo>
                  <a:pt x="1053867" y="1713190"/>
                  <a:pt x="1050903" y="1693352"/>
                  <a:pt x="1041901" y="1690998"/>
                </a:cubicBezTo>
                <a:cubicBezTo>
                  <a:pt x="1036686" y="1689644"/>
                  <a:pt x="1035258" y="1686208"/>
                  <a:pt x="1035258" y="1675228"/>
                </a:cubicBezTo>
                <a:cubicBezTo>
                  <a:pt x="1035258" y="1667510"/>
                  <a:pt x="1033865" y="1661191"/>
                  <a:pt x="1032186" y="1661191"/>
                </a:cubicBezTo>
                <a:cubicBezTo>
                  <a:pt x="1028864" y="1661191"/>
                  <a:pt x="1031043" y="1781681"/>
                  <a:pt x="1034758" y="1801783"/>
                </a:cubicBezTo>
                <a:cubicBezTo>
                  <a:pt x="1037150" y="1814649"/>
                  <a:pt x="1034043" y="1915726"/>
                  <a:pt x="1030400" y="1944083"/>
                </a:cubicBezTo>
                <a:cubicBezTo>
                  <a:pt x="1023292" y="1999690"/>
                  <a:pt x="1016648" y="2038002"/>
                  <a:pt x="1012540" y="2047475"/>
                </a:cubicBezTo>
                <a:cubicBezTo>
                  <a:pt x="1009611" y="2054204"/>
                  <a:pt x="1007969" y="2069720"/>
                  <a:pt x="1008183" y="2088623"/>
                </a:cubicBezTo>
                <a:cubicBezTo>
                  <a:pt x="1008361" y="2105739"/>
                  <a:pt x="1009540" y="2115348"/>
                  <a:pt x="1010826" y="2110633"/>
                </a:cubicBezTo>
                <a:cubicBezTo>
                  <a:pt x="1012112" y="2106061"/>
                  <a:pt x="1015041" y="2101703"/>
                  <a:pt x="1017363" y="2100917"/>
                </a:cubicBezTo>
                <a:cubicBezTo>
                  <a:pt x="1022649" y="2099167"/>
                  <a:pt x="1022863" y="2111133"/>
                  <a:pt x="1017648" y="2116348"/>
                </a:cubicBezTo>
                <a:cubicBezTo>
                  <a:pt x="1014755" y="2119241"/>
                  <a:pt x="1015184" y="2123777"/>
                  <a:pt x="1019363" y="2134243"/>
                </a:cubicBezTo>
                <a:cubicBezTo>
                  <a:pt x="1025828" y="2150388"/>
                  <a:pt x="1026792" y="2159425"/>
                  <a:pt x="1021220" y="2151531"/>
                </a:cubicBezTo>
                <a:cubicBezTo>
                  <a:pt x="1018470" y="2147637"/>
                  <a:pt x="1017184" y="2147459"/>
                  <a:pt x="1015862" y="2150709"/>
                </a:cubicBezTo>
                <a:cubicBezTo>
                  <a:pt x="1014898" y="2153067"/>
                  <a:pt x="1012683" y="2154138"/>
                  <a:pt x="1010969" y="2153067"/>
                </a:cubicBezTo>
                <a:cubicBezTo>
                  <a:pt x="1009183" y="2151959"/>
                  <a:pt x="1007826" y="2162425"/>
                  <a:pt x="1007826" y="2177498"/>
                </a:cubicBezTo>
                <a:lnTo>
                  <a:pt x="1007826" y="2203858"/>
                </a:lnTo>
                <a:lnTo>
                  <a:pt x="995681" y="2201894"/>
                </a:lnTo>
                <a:cubicBezTo>
                  <a:pt x="984965" y="2200180"/>
                  <a:pt x="983108" y="2200965"/>
                  <a:pt x="980251" y="2208538"/>
                </a:cubicBezTo>
                <a:cubicBezTo>
                  <a:pt x="975357" y="2221396"/>
                  <a:pt x="976286" y="2254508"/>
                  <a:pt x="982072" y="2273582"/>
                </a:cubicBezTo>
                <a:cubicBezTo>
                  <a:pt x="987966" y="2292977"/>
                  <a:pt x="988609" y="2302407"/>
                  <a:pt x="984072" y="2302407"/>
                </a:cubicBezTo>
                <a:cubicBezTo>
                  <a:pt x="982322" y="2302407"/>
                  <a:pt x="980179" y="2299728"/>
                  <a:pt x="979322" y="2296406"/>
                </a:cubicBezTo>
                <a:cubicBezTo>
                  <a:pt x="978215" y="2292084"/>
                  <a:pt x="977643" y="2292656"/>
                  <a:pt x="977357" y="2298442"/>
                </a:cubicBezTo>
                <a:cubicBezTo>
                  <a:pt x="977143" y="2302871"/>
                  <a:pt x="980215" y="2311050"/>
                  <a:pt x="984144" y="2316587"/>
                </a:cubicBezTo>
                <a:cubicBezTo>
                  <a:pt x="988109" y="2322124"/>
                  <a:pt x="990502" y="2328767"/>
                  <a:pt x="989538" y="2331339"/>
                </a:cubicBezTo>
                <a:cubicBezTo>
                  <a:pt x="987002" y="2337947"/>
                  <a:pt x="990895" y="2340804"/>
                  <a:pt x="996324" y="2336304"/>
                </a:cubicBezTo>
                <a:cubicBezTo>
                  <a:pt x="1002861" y="2330839"/>
                  <a:pt x="1005611" y="2340018"/>
                  <a:pt x="1003611" y="2360735"/>
                </a:cubicBezTo>
                <a:cubicBezTo>
                  <a:pt x="1001896" y="2378880"/>
                  <a:pt x="1005611" y="2381274"/>
                  <a:pt x="1009004" y="2364200"/>
                </a:cubicBezTo>
                <a:cubicBezTo>
                  <a:pt x="1010290" y="2357771"/>
                  <a:pt x="1013183" y="2353841"/>
                  <a:pt x="1016684" y="2353841"/>
                </a:cubicBezTo>
                <a:cubicBezTo>
                  <a:pt x="1020148" y="2353841"/>
                  <a:pt x="1021541" y="2355735"/>
                  <a:pt x="1020399" y="2358771"/>
                </a:cubicBezTo>
                <a:cubicBezTo>
                  <a:pt x="1019363" y="2361485"/>
                  <a:pt x="1016791" y="2370379"/>
                  <a:pt x="1014719" y="2378487"/>
                </a:cubicBezTo>
                <a:cubicBezTo>
                  <a:pt x="1008218" y="2403848"/>
                  <a:pt x="1008469" y="2403491"/>
                  <a:pt x="1000718" y="2396454"/>
                </a:cubicBezTo>
                <a:cubicBezTo>
                  <a:pt x="994538" y="2390882"/>
                  <a:pt x="994002" y="2387632"/>
                  <a:pt x="996074" y="2368308"/>
                </a:cubicBezTo>
                <a:lnTo>
                  <a:pt x="998396" y="2346448"/>
                </a:lnTo>
                <a:lnTo>
                  <a:pt x="988537" y="2347591"/>
                </a:lnTo>
                <a:cubicBezTo>
                  <a:pt x="979143" y="2348662"/>
                  <a:pt x="978572" y="2349698"/>
                  <a:pt x="976715" y="2369272"/>
                </a:cubicBezTo>
                <a:cubicBezTo>
                  <a:pt x="975643" y="2380595"/>
                  <a:pt x="976000" y="2392954"/>
                  <a:pt x="977465" y="2396704"/>
                </a:cubicBezTo>
                <a:cubicBezTo>
                  <a:pt x="981072" y="2405777"/>
                  <a:pt x="987073" y="2500788"/>
                  <a:pt x="984787" y="2512612"/>
                </a:cubicBezTo>
                <a:cubicBezTo>
                  <a:pt x="983823" y="2517684"/>
                  <a:pt x="984215" y="2530721"/>
                  <a:pt x="985609" y="2541579"/>
                </a:cubicBezTo>
                <a:cubicBezTo>
                  <a:pt x="990359" y="2577620"/>
                  <a:pt x="993252" y="2548009"/>
                  <a:pt x="992395" y="2472678"/>
                </a:cubicBezTo>
                <a:cubicBezTo>
                  <a:pt x="991681" y="2414278"/>
                  <a:pt x="992359" y="2402384"/>
                  <a:pt x="996074" y="2405491"/>
                </a:cubicBezTo>
                <a:cubicBezTo>
                  <a:pt x="998574" y="2407563"/>
                  <a:pt x="1003146" y="2416921"/>
                  <a:pt x="1006254" y="2426279"/>
                </a:cubicBezTo>
                <a:cubicBezTo>
                  <a:pt x="1010862" y="2440138"/>
                  <a:pt x="1011290" y="2447282"/>
                  <a:pt x="1008504" y="2464570"/>
                </a:cubicBezTo>
                <a:cubicBezTo>
                  <a:pt x="1005147" y="2485572"/>
                  <a:pt x="1007433" y="2526042"/>
                  <a:pt x="1012219" y="2530828"/>
                </a:cubicBezTo>
                <a:cubicBezTo>
                  <a:pt x="1013576" y="2532185"/>
                  <a:pt x="1014684" y="2524542"/>
                  <a:pt x="1014684" y="2513862"/>
                </a:cubicBezTo>
                <a:cubicBezTo>
                  <a:pt x="1014684" y="2503182"/>
                  <a:pt x="1016219" y="2494431"/>
                  <a:pt x="1018113" y="2494431"/>
                </a:cubicBezTo>
                <a:cubicBezTo>
                  <a:pt x="1020113" y="2494431"/>
                  <a:pt x="1021541" y="2505361"/>
                  <a:pt x="1021541" y="2520398"/>
                </a:cubicBezTo>
                <a:cubicBezTo>
                  <a:pt x="1021541" y="2545294"/>
                  <a:pt x="1021256" y="2546259"/>
                  <a:pt x="1014219" y="2544008"/>
                </a:cubicBezTo>
                <a:lnTo>
                  <a:pt x="1006933" y="2541687"/>
                </a:lnTo>
                <a:lnTo>
                  <a:pt x="1009362" y="2611517"/>
                </a:lnTo>
                <a:cubicBezTo>
                  <a:pt x="1010683" y="2649914"/>
                  <a:pt x="1013112" y="2699456"/>
                  <a:pt x="1014719" y="2721602"/>
                </a:cubicBezTo>
                <a:cubicBezTo>
                  <a:pt x="1016362" y="2743747"/>
                  <a:pt x="1016791" y="2775466"/>
                  <a:pt x="1015719" y="2792111"/>
                </a:cubicBezTo>
                <a:cubicBezTo>
                  <a:pt x="1014148" y="2816471"/>
                  <a:pt x="1014898" y="2824722"/>
                  <a:pt x="1019613" y="2834723"/>
                </a:cubicBezTo>
                <a:cubicBezTo>
                  <a:pt x="1024113" y="2844189"/>
                  <a:pt x="1024649" y="2848725"/>
                  <a:pt x="1021792" y="2854011"/>
                </a:cubicBezTo>
                <a:cubicBezTo>
                  <a:pt x="1018113" y="2860905"/>
                  <a:pt x="1022863" y="2878478"/>
                  <a:pt x="1028400" y="2878478"/>
                </a:cubicBezTo>
                <a:cubicBezTo>
                  <a:pt x="1031436" y="2878478"/>
                  <a:pt x="1030293" y="2808827"/>
                  <a:pt x="1026971" y="2791039"/>
                </a:cubicBezTo>
                <a:cubicBezTo>
                  <a:pt x="1025078" y="2780967"/>
                  <a:pt x="1025364" y="2778681"/>
                  <a:pt x="1028078" y="2782466"/>
                </a:cubicBezTo>
                <a:cubicBezTo>
                  <a:pt x="1030757" y="2786253"/>
                  <a:pt x="1031757" y="2778216"/>
                  <a:pt x="1031793" y="2752106"/>
                </a:cubicBezTo>
                <a:cubicBezTo>
                  <a:pt x="1031828" y="2721959"/>
                  <a:pt x="1032614" y="2716887"/>
                  <a:pt x="1036972" y="2718566"/>
                </a:cubicBezTo>
                <a:cubicBezTo>
                  <a:pt x="1040008" y="2719745"/>
                  <a:pt x="1042115" y="2718602"/>
                  <a:pt x="1042115" y="2715780"/>
                </a:cubicBezTo>
                <a:cubicBezTo>
                  <a:pt x="1042115" y="2713172"/>
                  <a:pt x="1040616" y="2710529"/>
                  <a:pt x="1038722" y="2709886"/>
                </a:cubicBezTo>
                <a:cubicBezTo>
                  <a:pt x="1033757" y="2708207"/>
                  <a:pt x="1030614" y="2679168"/>
                  <a:pt x="1033400" y="2660630"/>
                </a:cubicBezTo>
                <a:cubicBezTo>
                  <a:pt x="1035115" y="2649021"/>
                  <a:pt x="1037579" y="2644056"/>
                  <a:pt x="1042258" y="2642842"/>
                </a:cubicBezTo>
                <a:cubicBezTo>
                  <a:pt x="1045795" y="2641913"/>
                  <a:pt x="1050438" y="2635841"/>
                  <a:pt x="1052617" y="2629305"/>
                </a:cubicBezTo>
                <a:cubicBezTo>
                  <a:pt x="1059296" y="2608981"/>
                  <a:pt x="1060118" y="2619375"/>
                  <a:pt x="1054439" y="2652522"/>
                </a:cubicBezTo>
                <a:cubicBezTo>
                  <a:pt x="1047795" y="2691205"/>
                  <a:pt x="1047795" y="2691098"/>
                  <a:pt x="1054010" y="2688705"/>
                </a:cubicBezTo>
                <a:cubicBezTo>
                  <a:pt x="1056796" y="2687633"/>
                  <a:pt x="1060046" y="2688419"/>
                  <a:pt x="1061296" y="2690420"/>
                </a:cubicBezTo>
                <a:cubicBezTo>
                  <a:pt x="1064083" y="2694920"/>
                  <a:pt x="1067262" y="2758356"/>
                  <a:pt x="1066369" y="2791039"/>
                </a:cubicBezTo>
                <a:cubicBezTo>
                  <a:pt x="1065583" y="2819757"/>
                  <a:pt x="1068833" y="2841296"/>
                  <a:pt x="1072833" y="2833795"/>
                </a:cubicBezTo>
                <a:cubicBezTo>
                  <a:pt x="1074334" y="2831044"/>
                  <a:pt x="1077513" y="2801005"/>
                  <a:pt x="1079906" y="2767036"/>
                </a:cubicBezTo>
                <a:cubicBezTo>
                  <a:pt x="1082299" y="2733103"/>
                  <a:pt x="1085407" y="2703064"/>
                  <a:pt x="1086871" y="2700313"/>
                </a:cubicBezTo>
                <a:cubicBezTo>
                  <a:pt x="1091372" y="2691741"/>
                  <a:pt x="1097944" y="2724102"/>
                  <a:pt x="1095622" y="2743605"/>
                </a:cubicBezTo>
                <a:cubicBezTo>
                  <a:pt x="1094372" y="2754570"/>
                  <a:pt x="1094908" y="2761786"/>
                  <a:pt x="1097087" y="2762500"/>
                </a:cubicBezTo>
                <a:cubicBezTo>
                  <a:pt x="1099480" y="2763321"/>
                  <a:pt x="1099373" y="2767322"/>
                  <a:pt x="1096730" y="2774859"/>
                </a:cubicBezTo>
                <a:cubicBezTo>
                  <a:pt x="1092157" y="2788039"/>
                  <a:pt x="1095265" y="2806148"/>
                  <a:pt x="1101123" y="2800291"/>
                </a:cubicBezTo>
                <a:cubicBezTo>
                  <a:pt x="1103194" y="2798219"/>
                  <a:pt x="1105623" y="2781038"/>
                  <a:pt x="1106516" y="2762071"/>
                </a:cubicBezTo>
                <a:cubicBezTo>
                  <a:pt x="1107445" y="2743105"/>
                  <a:pt x="1109481" y="2727603"/>
                  <a:pt x="1111089" y="2727603"/>
                </a:cubicBezTo>
                <a:cubicBezTo>
                  <a:pt x="1112660" y="2727603"/>
                  <a:pt x="1113303" y="2731853"/>
                  <a:pt x="1112482" y="2737032"/>
                </a:cubicBezTo>
                <a:cubicBezTo>
                  <a:pt x="1111695" y="2742212"/>
                  <a:pt x="1110196" y="2760857"/>
                  <a:pt x="1109160" y="2778431"/>
                </a:cubicBezTo>
                <a:cubicBezTo>
                  <a:pt x="1107910" y="2800255"/>
                  <a:pt x="1105695" y="2811970"/>
                  <a:pt x="1102159" y="2815506"/>
                </a:cubicBezTo>
                <a:cubicBezTo>
                  <a:pt x="1095265" y="2822400"/>
                  <a:pt x="1095265" y="2847189"/>
                  <a:pt x="1102123" y="2849832"/>
                </a:cubicBezTo>
                <a:cubicBezTo>
                  <a:pt x="1106338" y="2851440"/>
                  <a:pt x="1107266" y="2860262"/>
                  <a:pt x="1107266" y="2899445"/>
                </a:cubicBezTo>
                <a:cubicBezTo>
                  <a:pt x="1107266" y="2941201"/>
                  <a:pt x="1106552" y="2947059"/>
                  <a:pt x="1101659" y="2947059"/>
                </a:cubicBezTo>
                <a:cubicBezTo>
                  <a:pt x="1097122" y="2947059"/>
                  <a:pt x="1096408" y="2944487"/>
                  <a:pt x="1097908" y="2933343"/>
                </a:cubicBezTo>
                <a:cubicBezTo>
                  <a:pt x="1099301" y="2922984"/>
                  <a:pt x="1098587" y="2919627"/>
                  <a:pt x="1094944" y="2919627"/>
                </a:cubicBezTo>
                <a:cubicBezTo>
                  <a:pt x="1089407" y="2919627"/>
                  <a:pt x="1089586" y="2917948"/>
                  <a:pt x="1089943" y="2960775"/>
                </a:cubicBezTo>
                <a:cubicBezTo>
                  <a:pt x="1090336" y="3009816"/>
                  <a:pt x="1083335" y="3014103"/>
                  <a:pt x="1078691" y="2967633"/>
                </a:cubicBezTo>
                <a:cubicBezTo>
                  <a:pt x="1078049" y="2961025"/>
                  <a:pt x="1077263" y="2970669"/>
                  <a:pt x="1076941" y="2989064"/>
                </a:cubicBezTo>
                <a:cubicBezTo>
                  <a:pt x="1076620" y="3008709"/>
                  <a:pt x="1074977" y="3022497"/>
                  <a:pt x="1072976" y="3022497"/>
                </a:cubicBezTo>
                <a:cubicBezTo>
                  <a:pt x="1071083" y="3022497"/>
                  <a:pt x="1069369" y="3017496"/>
                  <a:pt x="1069191" y="3011352"/>
                </a:cubicBezTo>
                <a:cubicBezTo>
                  <a:pt x="1069012" y="3005245"/>
                  <a:pt x="1067619" y="2996350"/>
                  <a:pt x="1066118" y="2991636"/>
                </a:cubicBezTo>
                <a:cubicBezTo>
                  <a:pt x="1063975" y="2985028"/>
                  <a:pt x="1063297" y="2987350"/>
                  <a:pt x="1063082" y="3001923"/>
                </a:cubicBezTo>
                <a:cubicBezTo>
                  <a:pt x="1062725" y="3024961"/>
                  <a:pt x="1065654" y="3037141"/>
                  <a:pt x="1071083" y="3035034"/>
                </a:cubicBezTo>
                <a:cubicBezTo>
                  <a:pt x="1073798" y="3033998"/>
                  <a:pt x="1076620" y="3042035"/>
                  <a:pt x="1079513" y="3059251"/>
                </a:cubicBezTo>
                <a:cubicBezTo>
                  <a:pt x="1082442" y="3076682"/>
                  <a:pt x="1084942" y="3083897"/>
                  <a:pt x="1087300" y="3081540"/>
                </a:cubicBezTo>
                <a:cubicBezTo>
                  <a:pt x="1089229" y="3079611"/>
                  <a:pt x="1090586" y="3074432"/>
                  <a:pt x="1090371" y="3070002"/>
                </a:cubicBezTo>
                <a:cubicBezTo>
                  <a:pt x="1089229" y="3049286"/>
                  <a:pt x="1089907" y="3035927"/>
                  <a:pt x="1093336" y="3010745"/>
                </a:cubicBezTo>
                <a:cubicBezTo>
                  <a:pt x="1095408" y="2995779"/>
                  <a:pt x="1097766" y="2982849"/>
                  <a:pt x="1098623" y="2981992"/>
                </a:cubicBezTo>
                <a:cubicBezTo>
                  <a:pt x="1101444" y="2979170"/>
                  <a:pt x="1097944" y="3091077"/>
                  <a:pt x="1092336" y="3183660"/>
                </a:cubicBezTo>
                <a:cubicBezTo>
                  <a:pt x="1085085" y="3303532"/>
                  <a:pt x="1084835" y="3412617"/>
                  <a:pt x="1091765" y="3429262"/>
                </a:cubicBezTo>
                <a:cubicBezTo>
                  <a:pt x="1095729" y="3438763"/>
                  <a:pt x="1096015" y="3443085"/>
                  <a:pt x="1092943" y="3448800"/>
                </a:cubicBezTo>
                <a:cubicBezTo>
                  <a:pt x="1088586" y="3456980"/>
                  <a:pt x="1088943" y="3558564"/>
                  <a:pt x="1093479" y="3584853"/>
                </a:cubicBezTo>
                <a:lnTo>
                  <a:pt x="1096122" y="3600283"/>
                </a:lnTo>
                <a:lnTo>
                  <a:pt x="1096587" y="3586568"/>
                </a:lnTo>
                <a:cubicBezTo>
                  <a:pt x="1097051" y="3573351"/>
                  <a:pt x="1101730" y="3561064"/>
                  <a:pt x="1105052" y="3564386"/>
                </a:cubicBezTo>
                <a:cubicBezTo>
                  <a:pt x="1105945" y="3565279"/>
                  <a:pt x="1107409" y="3604320"/>
                  <a:pt x="1108338" y="3651111"/>
                </a:cubicBezTo>
                <a:cubicBezTo>
                  <a:pt x="1109267" y="3697938"/>
                  <a:pt x="1110910" y="3737122"/>
                  <a:pt x="1111982" y="3738193"/>
                </a:cubicBezTo>
                <a:cubicBezTo>
                  <a:pt x="1113053" y="3739265"/>
                  <a:pt x="1115053" y="3737300"/>
                  <a:pt x="1116375" y="3733872"/>
                </a:cubicBezTo>
                <a:cubicBezTo>
                  <a:pt x="1118375" y="3728656"/>
                  <a:pt x="1119482" y="3729621"/>
                  <a:pt x="1122840" y="3739372"/>
                </a:cubicBezTo>
                <a:cubicBezTo>
                  <a:pt x="1126733" y="3750695"/>
                  <a:pt x="1127019" y="3750016"/>
                  <a:pt x="1129484" y="3721263"/>
                </a:cubicBezTo>
                <a:cubicBezTo>
                  <a:pt x="1132198" y="3689545"/>
                  <a:pt x="1130412" y="3675757"/>
                  <a:pt x="1122340" y="3666792"/>
                </a:cubicBezTo>
                <a:cubicBezTo>
                  <a:pt x="1119625" y="3663756"/>
                  <a:pt x="1118339" y="3658755"/>
                  <a:pt x="1119554" y="3655647"/>
                </a:cubicBezTo>
                <a:cubicBezTo>
                  <a:pt x="1122947" y="3646754"/>
                  <a:pt x="1127840" y="3649075"/>
                  <a:pt x="1127840" y="3659648"/>
                </a:cubicBezTo>
                <a:cubicBezTo>
                  <a:pt x="1127840" y="3670006"/>
                  <a:pt x="1136056" y="3684079"/>
                  <a:pt x="1139878" y="3680258"/>
                </a:cubicBezTo>
                <a:cubicBezTo>
                  <a:pt x="1141163" y="3678972"/>
                  <a:pt x="1142378" y="3624965"/>
                  <a:pt x="1142557" y="3560242"/>
                </a:cubicBezTo>
                <a:cubicBezTo>
                  <a:pt x="1142807" y="3469338"/>
                  <a:pt x="1141842" y="3439763"/>
                  <a:pt x="1138270" y="3430191"/>
                </a:cubicBezTo>
                <a:cubicBezTo>
                  <a:pt x="1134699" y="3420582"/>
                  <a:pt x="1134556" y="3415332"/>
                  <a:pt x="1137556" y="3406652"/>
                </a:cubicBezTo>
                <a:cubicBezTo>
                  <a:pt x="1141128" y="3396436"/>
                  <a:pt x="1140914" y="3395651"/>
                  <a:pt x="1134984" y="3397187"/>
                </a:cubicBezTo>
                <a:cubicBezTo>
                  <a:pt x="1128733" y="3398830"/>
                  <a:pt x="1128519" y="3396294"/>
                  <a:pt x="1129519" y="3336715"/>
                </a:cubicBezTo>
                <a:cubicBezTo>
                  <a:pt x="1130948" y="3253311"/>
                  <a:pt x="1130805" y="3255669"/>
                  <a:pt x="1134699" y="3255669"/>
                </a:cubicBezTo>
                <a:cubicBezTo>
                  <a:pt x="1136592" y="3255669"/>
                  <a:pt x="1138163" y="3263777"/>
                  <a:pt x="1138235" y="3273671"/>
                </a:cubicBezTo>
                <a:cubicBezTo>
                  <a:pt x="1138378" y="3299317"/>
                  <a:pt x="1143593" y="3287494"/>
                  <a:pt x="1146593" y="3254812"/>
                </a:cubicBezTo>
                <a:cubicBezTo>
                  <a:pt x="1151772" y="3197733"/>
                  <a:pt x="1155273" y="3236024"/>
                  <a:pt x="1155273" y="3349895"/>
                </a:cubicBezTo>
                <a:cubicBezTo>
                  <a:pt x="1155273" y="3441085"/>
                  <a:pt x="1156237" y="3468017"/>
                  <a:pt x="1159559" y="3469124"/>
                </a:cubicBezTo>
                <a:cubicBezTo>
                  <a:pt x="1163417" y="3470446"/>
                  <a:pt x="1165523" y="3527774"/>
                  <a:pt x="1164773" y="3612285"/>
                </a:cubicBezTo>
                <a:cubicBezTo>
                  <a:pt x="1164702" y="3620786"/>
                  <a:pt x="1164559" y="3636967"/>
                  <a:pt x="1164453" y="3648289"/>
                </a:cubicBezTo>
                <a:cubicBezTo>
                  <a:pt x="1164381" y="3659612"/>
                  <a:pt x="1165952" y="3677364"/>
                  <a:pt x="1167953" y="3687723"/>
                </a:cubicBezTo>
                <a:cubicBezTo>
                  <a:pt x="1170382" y="3700081"/>
                  <a:pt x="1171310" y="3765911"/>
                  <a:pt x="1170632" y="3878032"/>
                </a:cubicBezTo>
                <a:cubicBezTo>
                  <a:pt x="1169810" y="4022229"/>
                  <a:pt x="1168631" y="4056304"/>
                  <a:pt x="1163381" y="4092345"/>
                </a:cubicBezTo>
                <a:cubicBezTo>
                  <a:pt x="1158308" y="4127063"/>
                  <a:pt x="1157273" y="4153174"/>
                  <a:pt x="1157916" y="4229505"/>
                </a:cubicBezTo>
                <a:cubicBezTo>
                  <a:pt x="1158737" y="4329696"/>
                  <a:pt x="1163916" y="4437102"/>
                  <a:pt x="1168560" y="4449604"/>
                </a:cubicBezTo>
                <a:cubicBezTo>
                  <a:pt x="1171346" y="4457141"/>
                  <a:pt x="1171346" y="4457141"/>
                  <a:pt x="1173382" y="4448782"/>
                </a:cubicBezTo>
                <a:cubicBezTo>
                  <a:pt x="1174489" y="4444175"/>
                  <a:pt x="1176489" y="4430744"/>
                  <a:pt x="1177776" y="4418957"/>
                </a:cubicBezTo>
                <a:cubicBezTo>
                  <a:pt x="1180632" y="4393061"/>
                  <a:pt x="1186205" y="4390096"/>
                  <a:pt x="1184240" y="4415528"/>
                </a:cubicBezTo>
                <a:cubicBezTo>
                  <a:pt x="1179490" y="4477036"/>
                  <a:pt x="1175310" y="4524399"/>
                  <a:pt x="1173703" y="4535543"/>
                </a:cubicBezTo>
                <a:cubicBezTo>
                  <a:pt x="1172631" y="4542830"/>
                  <a:pt x="1173239" y="4548402"/>
                  <a:pt x="1175097" y="4548402"/>
                </a:cubicBezTo>
                <a:cubicBezTo>
                  <a:pt x="1176918" y="4548402"/>
                  <a:pt x="1181169" y="4534150"/>
                  <a:pt x="1184490" y="4516683"/>
                </a:cubicBezTo>
                <a:cubicBezTo>
                  <a:pt x="1187848" y="4499253"/>
                  <a:pt x="1191884" y="4481893"/>
                  <a:pt x="1193492" y="4478107"/>
                </a:cubicBezTo>
                <a:cubicBezTo>
                  <a:pt x="1196528" y="4471070"/>
                  <a:pt x="1193956" y="4545009"/>
                  <a:pt x="1190777" y="4556117"/>
                </a:cubicBezTo>
                <a:cubicBezTo>
                  <a:pt x="1189848" y="4559439"/>
                  <a:pt x="1190741" y="4562118"/>
                  <a:pt x="1192742" y="4562118"/>
                </a:cubicBezTo>
                <a:cubicBezTo>
                  <a:pt x="1194778" y="4562118"/>
                  <a:pt x="1196421" y="4559189"/>
                  <a:pt x="1196421" y="4555653"/>
                </a:cubicBezTo>
                <a:cubicBezTo>
                  <a:pt x="1196421" y="4552081"/>
                  <a:pt x="1198563" y="4548330"/>
                  <a:pt x="1201206" y="4547295"/>
                </a:cubicBezTo>
                <a:cubicBezTo>
                  <a:pt x="1204743" y="4545937"/>
                  <a:pt x="1206707" y="4533972"/>
                  <a:pt x="1208779" y="4501503"/>
                </a:cubicBezTo>
                <a:cubicBezTo>
                  <a:pt x="1210851" y="4468927"/>
                  <a:pt x="1212137" y="4461105"/>
                  <a:pt x="1213780" y="4471249"/>
                </a:cubicBezTo>
                <a:cubicBezTo>
                  <a:pt x="1214994" y="4478786"/>
                  <a:pt x="1216245" y="4481501"/>
                  <a:pt x="1216494" y="4477250"/>
                </a:cubicBezTo>
                <a:cubicBezTo>
                  <a:pt x="1217173" y="4466463"/>
                  <a:pt x="1222210" y="4467642"/>
                  <a:pt x="1227246" y="4479786"/>
                </a:cubicBezTo>
                <a:cubicBezTo>
                  <a:pt x="1232889" y="4493359"/>
                  <a:pt x="1236426" y="4490359"/>
                  <a:pt x="1239283" y="4469535"/>
                </a:cubicBezTo>
                <a:cubicBezTo>
                  <a:pt x="1240569" y="4460105"/>
                  <a:pt x="1243212" y="4452390"/>
                  <a:pt x="1245105" y="4452390"/>
                </a:cubicBezTo>
                <a:cubicBezTo>
                  <a:pt x="1247034" y="4452390"/>
                  <a:pt x="1247748" y="4455855"/>
                  <a:pt x="1246748" y="4460105"/>
                </a:cubicBezTo>
                <a:cubicBezTo>
                  <a:pt x="1241569" y="4481644"/>
                  <a:pt x="1240426" y="4495038"/>
                  <a:pt x="1242569" y="4509218"/>
                </a:cubicBezTo>
                <a:cubicBezTo>
                  <a:pt x="1244391" y="4521327"/>
                  <a:pt x="1246177" y="4524578"/>
                  <a:pt x="1250642" y="4523685"/>
                </a:cubicBezTo>
                <a:cubicBezTo>
                  <a:pt x="1254856" y="4522863"/>
                  <a:pt x="1257357" y="4526256"/>
                  <a:pt x="1259964" y="4536329"/>
                </a:cubicBezTo>
                <a:cubicBezTo>
                  <a:pt x="1263750" y="4550938"/>
                  <a:pt x="1262751" y="4562118"/>
                  <a:pt x="1257750" y="4562118"/>
                </a:cubicBezTo>
                <a:cubicBezTo>
                  <a:pt x="1256071" y="4562118"/>
                  <a:pt x="1254714" y="4557403"/>
                  <a:pt x="1254714" y="4551652"/>
                </a:cubicBezTo>
                <a:cubicBezTo>
                  <a:pt x="1254714" y="4545509"/>
                  <a:pt x="1253285" y="4542044"/>
                  <a:pt x="1251284" y="4543258"/>
                </a:cubicBezTo>
                <a:cubicBezTo>
                  <a:pt x="1249391" y="4544437"/>
                  <a:pt x="1247855" y="4556332"/>
                  <a:pt x="1247855" y="4569726"/>
                </a:cubicBezTo>
                <a:cubicBezTo>
                  <a:pt x="1247855" y="4591228"/>
                  <a:pt x="1249249" y="4596586"/>
                  <a:pt x="1260072" y="4615946"/>
                </a:cubicBezTo>
                <a:lnTo>
                  <a:pt x="1272323" y="4637842"/>
                </a:lnTo>
                <a:lnTo>
                  <a:pt x="1271251" y="4705422"/>
                </a:lnTo>
                <a:cubicBezTo>
                  <a:pt x="1270644" y="4742605"/>
                  <a:pt x="1271502" y="4783431"/>
                  <a:pt x="1273180" y="4796147"/>
                </a:cubicBezTo>
                <a:cubicBezTo>
                  <a:pt x="1276074" y="4818078"/>
                  <a:pt x="1275859" y="4819293"/>
                  <a:pt x="1269322" y="4819293"/>
                </a:cubicBezTo>
                <a:cubicBezTo>
                  <a:pt x="1259678" y="4819293"/>
                  <a:pt x="1256142" y="4813899"/>
                  <a:pt x="1249892" y="4789825"/>
                </a:cubicBezTo>
                <a:cubicBezTo>
                  <a:pt x="1246927" y="4778287"/>
                  <a:pt x="1240604" y="4758606"/>
                  <a:pt x="1235890" y="4745998"/>
                </a:cubicBezTo>
                <a:cubicBezTo>
                  <a:pt x="1225781" y="4719209"/>
                  <a:pt x="1225388" y="4712887"/>
                  <a:pt x="1232746" y="4698635"/>
                </a:cubicBezTo>
                <a:cubicBezTo>
                  <a:pt x="1236997" y="4690455"/>
                  <a:pt x="1237390" y="4686205"/>
                  <a:pt x="1234532" y="4679954"/>
                </a:cubicBezTo>
                <a:cubicBezTo>
                  <a:pt x="1230067" y="4670167"/>
                  <a:pt x="1223852" y="4669310"/>
                  <a:pt x="1223852" y="4678525"/>
                </a:cubicBezTo>
                <a:cubicBezTo>
                  <a:pt x="1223852" y="4687383"/>
                  <a:pt x="1217923" y="4690705"/>
                  <a:pt x="1215744" y="4683062"/>
                </a:cubicBezTo>
                <a:cubicBezTo>
                  <a:pt x="1214816" y="4679704"/>
                  <a:pt x="1211351" y="4660809"/>
                  <a:pt x="1208101" y="4640985"/>
                </a:cubicBezTo>
                <a:cubicBezTo>
                  <a:pt x="1204850" y="4621197"/>
                  <a:pt x="1200886" y="4603516"/>
                  <a:pt x="1199278" y="4601730"/>
                </a:cubicBezTo>
                <a:cubicBezTo>
                  <a:pt x="1197706" y="4599944"/>
                  <a:pt x="1196421" y="4624911"/>
                  <a:pt x="1196421" y="4657237"/>
                </a:cubicBezTo>
                <a:cubicBezTo>
                  <a:pt x="1196421" y="4691063"/>
                  <a:pt x="1197813" y="4716887"/>
                  <a:pt x="1199707" y="4718066"/>
                </a:cubicBezTo>
                <a:cubicBezTo>
                  <a:pt x="1201564" y="4719209"/>
                  <a:pt x="1202171" y="4729317"/>
                  <a:pt x="1201136" y="4741390"/>
                </a:cubicBezTo>
                <a:cubicBezTo>
                  <a:pt x="1199814" y="4756321"/>
                  <a:pt x="1200886" y="4767251"/>
                  <a:pt x="1204708" y="4777716"/>
                </a:cubicBezTo>
                <a:cubicBezTo>
                  <a:pt x="1213815" y="4802934"/>
                  <a:pt x="1212029" y="4814257"/>
                  <a:pt x="1196528" y="4829473"/>
                </a:cubicBezTo>
                <a:cubicBezTo>
                  <a:pt x="1180954" y="4844760"/>
                  <a:pt x="1177418" y="4855012"/>
                  <a:pt x="1180847" y="4875228"/>
                </a:cubicBezTo>
                <a:cubicBezTo>
                  <a:pt x="1186562" y="4909125"/>
                  <a:pt x="1186777" y="4911876"/>
                  <a:pt x="1183347" y="4911876"/>
                </a:cubicBezTo>
                <a:cubicBezTo>
                  <a:pt x="1181383" y="4911876"/>
                  <a:pt x="1178061" y="4917198"/>
                  <a:pt x="1175918" y="4923663"/>
                </a:cubicBezTo>
                <a:cubicBezTo>
                  <a:pt x="1172203" y="4934843"/>
                  <a:pt x="1171060" y="4935557"/>
                  <a:pt x="1152486" y="4937486"/>
                </a:cubicBezTo>
                <a:cubicBezTo>
                  <a:pt x="1141771" y="4938593"/>
                  <a:pt x="1126805" y="4942308"/>
                  <a:pt x="1119268" y="4945737"/>
                </a:cubicBezTo>
                <a:cubicBezTo>
                  <a:pt x="1111731" y="4949131"/>
                  <a:pt x="1098337" y="4955203"/>
                  <a:pt x="1089514" y="4959167"/>
                </a:cubicBezTo>
                <a:cubicBezTo>
                  <a:pt x="1078977" y="4963918"/>
                  <a:pt x="1073120" y="4968847"/>
                  <a:pt x="1072369" y="4973562"/>
                </a:cubicBezTo>
                <a:cubicBezTo>
                  <a:pt x="1070119" y="4987993"/>
                  <a:pt x="1064475" y="4981420"/>
                  <a:pt x="1049688" y="4947309"/>
                </a:cubicBezTo>
                <a:lnTo>
                  <a:pt x="1034579" y="4912412"/>
                </a:lnTo>
                <a:lnTo>
                  <a:pt x="1022934" y="4914305"/>
                </a:lnTo>
                <a:lnTo>
                  <a:pt x="1011254" y="4916198"/>
                </a:lnTo>
                <a:lnTo>
                  <a:pt x="1013398" y="4880622"/>
                </a:lnTo>
                <a:cubicBezTo>
                  <a:pt x="1015791" y="4841046"/>
                  <a:pt x="1010719" y="4806505"/>
                  <a:pt x="1002039" y="4803148"/>
                </a:cubicBezTo>
                <a:cubicBezTo>
                  <a:pt x="992895" y="4799648"/>
                  <a:pt x="990788" y="4809541"/>
                  <a:pt x="997788" y="4823222"/>
                </a:cubicBezTo>
                <a:cubicBezTo>
                  <a:pt x="1001432" y="4830366"/>
                  <a:pt x="1004397" y="4839724"/>
                  <a:pt x="1004432" y="4844010"/>
                </a:cubicBezTo>
                <a:cubicBezTo>
                  <a:pt x="1004503" y="4856226"/>
                  <a:pt x="990073" y="4909554"/>
                  <a:pt x="985108" y="4915412"/>
                </a:cubicBezTo>
                <a:cubicBezTo>
                  <a:pt x="981680" y="4919484"/>
                  <a:pt x="981286" y="4930592"/>
                  <a:pt x="983394" y="4965132"/>
                </a:cubicBezTo>
                <a:cubicBezTo>
                  <a:pt x="984858" y="4989600"/>
                  <a:pt x="984858" y="5011031"/>
                  <a:pt x="983358" y="5012745"/>
                </a:cubicBezTo>
                <a:cubicBezTo>
                  <a:pt x="980322" y="5016210"/>
                  <a:pt x="973500" y="5000851"/>
                  <a:pt x="973500" y="4990564"/>
                </a:cubicBezTo>
                <a:cubicBezTo>
                  <a:pt x="973500" y="4986921"/>
                  <a:pt x="970428" y="4982027"/>
                  <a:pt x="966642" y="4979670"/>
                </a:cubicBezTo>
                <a:cubicBezTo>
                  <a:pt x="961177" y="4976241"/>
                  <a:pt x="959784" y="4971669"/>
                  <a:pt x="959784" y="4957132"/>
                </a:cubicBezTo>
                <a:cubicBezTo>
                  <a:pt x="959784" y="4935950"/>
                  <a:pt x="955212" y="4924949"/>
                  <a:pt x="947604" y="4927878"/>
                </a:cubicBezTo>
                <a:cubicBezTo>
                  <a:pt x="939424" y="4930985"/>
                  <a:pt x="928923" y="4954738"/>
                  <a:pt x="928923" y="4970026"/>
                </a:cubicBezTo>
                <a:cubicBezTo>
                  <a:pt x="928923" y="4990743"/>
                  <a:pt x="922922" y="4986743"/>
                  <a:pt x="920136" y="4964168"/>
                </a:cubicBezTo>
                <a:cubicBezTo>
                  <a:pt x="916350" y="4933343"/>
                  <a:pt x="914028" y="4929950"/>
                  <a:pt x="908813" y="4947559"/>
                </a:cubicBezTo>
                <a:cubicBezTo>
                  <a:pt x="903991" y="4963954"/>
                  <a:pt x="883382" y="4990743"/>
                  <a:pt x="875630" y="4990743"/>
                </a:cubicBezTo>
                <a:cubicBezTo>
                  <a:pt x="869094" y="4990743"/>
                  <a:pt x="863808" y="4979777"/>
                  <a:pt x="863736" y="4966133"/>
                </a:cubicBezTo>
                <a:cubicBezTo>
                  <a:pt x="863700" y="4957524"/>
                  <a:pt x="862879" y="4955988"/>
                  <a:pt x="860343" y="4959882"/>
                </a:cubicBezTo>
                <a:cubicBezTo>
                  <a:pt x="858521" y="4962703"/>
                  <a:pt x="857021" y="4968490"/>
                  <a:pt x="856985" y="4972741"/>
                </a:cubicBezTo>
                <a:cubicBezTo>
                  <a:pt x="856914" y="4980991"/>
                  <a:pt x="851592" y="4983313"/>
                  <a:pt x="849198" y="4976169"/>
                </a:cubicBezTo>
                <a:cubicBezTo>
                  <a:pt x="846841" y="4969204"/>
                  <a:pt x="837233" y="4979241"/>
                  <a:pt x="829053" y="4997208"/>
                </a:cubicBezTo>
                <a:lnTo>
                  <a:pt x="821873" y="5013031"/>
                </a:lnTo>
                <a:lnTo>
                  <a:pt x="818552" y="5003602"/>
                </a:lnTo>
                <a:cubicBezTo>
                  <a:pt x="814194" y="4991314"/>
                  <a:pt x="811801" y="4991707"/>
                  <a:pt x="804086" y="5006066"/>
                </a:cubicBezTo>
                <a:cubicBezTo>
                  <a:pt x="800550" y="5012639"/>
                  <a:pt x="796371" y="5017175"/>
                  <a:pt x="794799" y="5016210"/>
                </a:cubicBezTo>
                <a:cubicBezTo>
                  <a:pt x="793227" y="5015246"/>
                  <a:pt x="792263" y="4999923"/>
                  <a:pt x="792692" y="4982170"/>
                </a:cubicBezTo>
                <a:cubicBezTo>
                  <a:pt x="793799" y="4934843"/>
                  <a:pt x="790048" y="4934593"/>
                  <a:pt x="764652" y="4980206"/>
                </a:cubicBezTo>
                <a:cubicBezTo>
                  <a:pt x="753008" y="5001101"/>
                  <a:pt x="742935" y="5018175"/>
                  <a:pt x="742257" y="5018175"/>
                </a:cubicBezTo>
                <a:cubicBezTo>
                  <a:pt x="741614" y="5018175"/>
                  <a:pt x="738970" y="5006209"/>
                  <a:pt x="736399" y="4991600"/>
                </a:cubicBezTo>
                <a:lnTo>
                  <a:pt x="736435" y="4991600"/>
                </a:lnTo>
                <a:lnTo>
                  <a:pt x="731791" y="4965025"/>
                </a:lnTo>
                <a:lnTo>
                  <a:pt x="716610" y="4986599"/>
                </a:lnTo>
                <a:cubicBezTo>
                  <a:pt x="701716" y="5007780"/>
                  <a:pt x="695965" y="5009566"/>
                  <a:pt x="695822" y="4993029"/>
                </a:cubicBezTo>
                <a:cubicBezTo>
                  <a:pt x="695787" y="4989564"/>
                  <a:pt x="694643" y="4987314"/>
                  <a:pt x="693215" y="4987993"/>
                </a:cubicBezTo>
                <a:cubicBezTo>
                  <a:pt x="691786" y="4988707"/>
                  <a:pt x="686393" y="4991386"/>
                  <a:pt x="681213" y="4993993"/>
                </a:cubicBezTo>
                <a:cubicBezTo>
                  <a:pt x="668712" y="5000244"/>
                  <a:pt x="665318" y="4996136"/>
                  <a:pt x="674712" y="4986135"/>
                </a:cubicBezTo>
                <a:cubicBezTo>
                  <a:pt x="686607" y="4973491"/>
                  <a:pt x="689036" y="4959275"/>
                  <a:pt x="684714" y="4927913"/>
                </a:cubicBezTo>
                <a:cubicBezTo>
                  <a:pt x="682606" y="4912483"/>
                  <a:pt x="679820" y="4898660"/>
                  <a:pt x="678570" y="4897160"/>
                </a:cubicBezTo>
                <a:cubicBezTo>
                  <a:pt x="677284" y="4895660"/>
                  <a:pt x="673319" y="4905518"/>
                  <a:pt x="669747" y="4919091"/>
                </a:cubicBezTo>
                <a:cubicBezTo>
                  <a:pt x="666140" y="4932700"/>
                  <a:pt x="660889" y="4944916"/>
                  <a:pt x="658067" y="4946309"/>
                </a:cubicBezTo>
                <a:cubicBezTo>
                  <a:pt x="635565" y="4957275"/>
                  <a:pt x="634350" y="4957560"/>
                  <a:pt x="628814" y="4952952"/>
                </a:cubicBezTo>
                <a:cubicBezTo>
                  <a:pt x="625778" y="4950452"/>
                  <a:pt x="621027" y="4943951"/>
                  <a:pt x="618241" y="4938558"/>
                </a:cubicBezTo>
                <a:cubicBezTo>
                  <a:pt x="613705" y="4929771"/>
                  <a:pt x="595310" y="4915376"/>
                  <a:pt x="588630" y="4915340"/>
                </a:cubicBezTo>
                <a:cubicBezTo>
                  <a:pt x="587201" y="4915340"/>
                  <a:pt x="585951" y="4920341"/>
                  <a:pt x="585808" y="4926449"/>
                </a:cubicBezTo>
                <a:lnTo>
                  <a:pt x="585559" y="4937593"/>
                </a:lnTo>
                <a:lnTo>
                  <a:pt x="579022" y="4922877"/>
                </a:lnTo>
                <a:cubicBezTo>
                  <a:pt x="573200" y="4909768"/>
                  <a:pt x="571735" y="4908554"/>
                  <a:pt x="565556" y="4911840"/>
                </a:cubicBezTo>
                <a:cubicBezTo>
                  <a:pt x="561734" y="4913876"/>
                  <a:pt x="558626" y="4916805"/>
                  <a:pt x="558626" y="4918377"/>
                </a:cubicBezTo>
                <a:cubicBezTo>
                  <a:pt x="558626" y="4919912"/>
                  <a:pt x="554841" y="4925270"/>
                  <a:pt x="550197" y="4930235"/>
                </a:cubicBezTo>
                <a:cubicBezTo>
                  <a:pt x="538410" y="4942987"/>
                  <a:pt x="518728" y="4943094"/>
                  <a:pt x="513942" y="4930450"/>
                </a:cubicBezTo>
                <a:cubicBezTo>
                  <a:pt x="509192" y="4918019"/>
                  <a:pt x="502727" y="4921770"/>
                  <a:pt x="498155" y="4939558"/>
                </a:cubicBezTo>
                <a:lnTo>
                  <a:pt x="494225" y="4954738"/>
                </a:lnTo>
                <a:lnTo>
                  <a:pt x="488725" y="4941987"/>
                </a:lnTo>
                <a:cubicBezTo>
                  <a:pt x="485689" y="4934986"/>
                  <a:pt x="483189" y="4927628"/>
                  <a:pt x="483189" y="4925627"/>
                </a:cubicBezTo>
                <a:cubicBezTo>
                  <a:pt x="483189" y="4923663"/>
                  <a:pt x="479331" y="4920270"/>
                  <a:pt x="474616" y="4918126"/>
                </a:cubicBezTo>
                <a:cubicBezTo>
                  <a:pt x="469901" y="4915983"/>
                  <a:pt x="466043" y="4911554"/>
                  <a:pt x="466043" y="4908340"/>
                </a:cubicBezTo>
                <a:cubicBezTo>
                  <a:pt x="466043" y="4905089"/>
                  <a:pt x="463865" y="4900624"/>
                  <a:pt x="461186" y="4898410"/>
                </a:cubicBezTo>
                <a:cubicBezTo>
                  <a:pt x="453042" y="4891659"/>
                  <a:pt x="450542" y="4900839"/>
                  <a:pt x="451256" y="4935021"/>
                </a:cubicBezTo>
                <a:cubicBezTo>
                  <a:pt x="451613" y="4952488"/>
                  <a:pt x="450577" y="4966740"/>
                  <a:pt x="448970" y="4966740"/>
                </a:cubicBezTo>
                <a:cubicBezTo>
                  <a:pt x="447327" y="4966740"/>
                  <a:pt x="442612" y="4956346"/>
                  <a:pt x="438433" y="4943594"/>
                </a:cubicBezTo>
                <a:cubicBezTo>
                  <a:pt x="434254" y="4930878"/>
                  <a:pt x="430360" y="4919912"/>
                  <a:pt x="429789" y="4919270"/>
                </a:cubicBezTo>
                <a:cubicBezTo>
                  <a:pt x="429218" y="4918591"/>
                  <a:pt x="423324" y="4922198"/>
                  <a:pt x="416680" y="4927271"/>
                </a:cubicBezTo>
                <a:cubicBezTo>
                  <a:pt x="410037" y="4932342"/>
                  <a:pt x="403000" y="4935486"/>
                  <a:pt x="401000" y="4934236"/>
                </a:cubicBezTo>
                <a:cubicBezTo>
                  <a:pt x="389570" y="4927199"/>
                  <a:pt x="376925" y="4943844"/>
                  <a:pt x="376818" y="4966061"/>
                </a:cubicBezTo>
                <a:cubicBezTo>
                  <a:pt x="376782" y="4975527"/>
                  <a:pt x="375925" y="4977455"/>
                  <a:pt x="373461" y="4973598"/>
                </a:cubicBezTo>
                <a:cubicBezTo>
                  <a:pt x="371639" y="4970776"/>
                  <a:pt x="370103" y="4964132"/>
                  <a:pt x="370067" y="4958810"/>
                </a:cubicBezTo>
                <a:cubicBezTo>
                  <a:pt x="370031" y="4953488"/>
                  <a:pt x="368424" y="4946166"/>
                  <a:pt x="366459" y="4942487"/>
                </a:cubicBezTo>
                <a:cubicBezTo>
                  <a:pt x="363138" y="4936307"/>
                  <a:pt x="362209" y="4936200"/>
                  <a:pt x="352815" y="4941058"/>
                </a:cubicBezTo>
                <a:cubicBezTo>
                  <a:pt x="343385" y="4945952"/>
                  <a:pt x="342457" y="4945844"/>
                  <a:pt x="338420" y="4939379"/>
                </a:cubicBezTo>
                <a:cubicBezTo>
                  <a:pt x="332634" y="4930128"/>
                  <a:pt x="330062" y="4930664"/>
                  <a:pt x="327312" y="4941701"/>
                </a:cubicBezTo>
                <a:cubicBezTo>
                  <a:pt x="325847" y="4947523"/>
                  <a:pt x="324061" y="4949452"/>
                  <a:pt x="322490" y="4946916"/>
                </a:cubicBezTo>
                <a:cubicBezTo>
                  <a:pt x="320847" y="4944273"/>
                  <a:pt x="317882" y="4946452"/>
                  <a:pt x="313810" y="4953345"/>
                </a:cubicBezTo>
                <a:cubicBezTo>
                  <a:pt x="310417" y="4959096"/>
                  <a:pt x="306952" y="4963096"/>
                  <a:pt x="306095" y="4962239"/>
                </a:cubicBezTo>
                <a:cubicBezTo>
                  <a:pt x="305238" y="4961382"/>
                  <a:pt x="306309" y="4950559"/>
                  <a:pt x="308452" y="4938129"/>
                </a:cubicBezTo>
                <a:cubicBezTo>
                  <a:pt x="313489" y="4909233"/>
                  <a:pt x="311310" y="4903125"/>
                  <a:pt x="302130" y="4920448"/>
                </a:cubicBezTo>
                <a:cubicBezTo>
                  <a:pt x="298165" y="4927985"/>
                  <a:pt x="294808" y="4932128"/>
                  <a:pt x="294736" y="4929664"/>
                </a:cubicBezTo>
                <a:cubicBezTo>
                  <a:pt x="294665" y="4927163"/>
                  <a:pt x="296094" y="4922341"/>
                  <a:pt x="297951" y="4918912"/>
                </a:cubicBezTo>
                <a:cubicBezTo>
                  <a:pt x="305023" y="4905661"/>
                  <a:pt x="311560" y="4855012"/>
                  <a:pt x="307917" y="4841724"/>
                </a:cubicBezTo>
                <a:cubicBezTo>
                  <a:pt x="305380" y="4832580"/>
                  <a:pt x="305559" y="4824436"/>
                  <a:pt x="308559" y="4812685"/>
                </a:cubicBezTo>
                <a:cubicBezTo>
                  <a:pt x="312846" y="4796076"/>
                  <a:pt x="310881" y="4778145"/>
                  <a:pt x="304809" y="4778145"/>
                </a:cubicBezTo>
                <a:cubicBezTo>
                  <a:pt x="302952" y="4778145"/>
                  <a:pt x="301344" y="4784717"/>
                  <a:pt x="301202" y="4792718"/>
                </a:cubicBezTo>
                <a:lnTo>
                  <a:pt x="300916" y="4807291"/>
                </a:lnTo>
                <a:lnTo>
                  <a:pt x="291665" y="4787146"/>
                </a:lnTo>
                <a:lnTo>
                  <a:pt x="282414" y="4767001"/>
                </a:lnTo>
                <a:lnTo>
                  <a:pt x="276341" y="4786182"/>
                </a:lnTo>
                <a:cubicBezTo>
                  <a:pt x="269876" y="4806684"/>
                  <a:pt x="264947" y="4812720"/>
                  <a:pt x="261625" y="4804113"/>
                </a:cubicBezTo>
                <a:cubicBezTo>
                  <a:pt x="260518" y="4801183"/>
                  <a:pt x="258196" y="4799612"/>
                  <a:pt x="256517" y="4800647"/>
                </a:cubicBezTo>
                <a:cubicBezTo>
                  <a:pt x="254838" y="4801719"/>
                  <a:pt x="253446" y="4800005"/>
                  <a:pt x="253446" y="4796897"/>
                </a:cubicBezTo>
                <a:cubicBezTo>
                  <a:pt x="253446" y="4791075"/>
                  <a:pt x="218441" y="4735675"/>
                  <a:pt x="212440" y="4731960"/>
                </a:cubicBezTo>
                <a:cubicBezTo>
                  <a:pt x="208190" y="4729317"/>
                  <a:pt x="188295" y="4756535"/>
                  <a:pt x="188295" y="4764964"/>
                </a:cubicBezTo>
                <a:cubicBezTo>
                  <a:pt x="188295" y="4768465"/>
                  <a:pt x="190723" y="4771287"/>
                  <a:pt x="193724" y="4771287"/>
                </a:cubicBezTo>
                <a:cubicBezTo>
                  <a:pt x="200117" y="4771287"/>
                  <a:pt x="199903" y="4771966"/>
                  <a:pt x="186580" y="4793075"/>
                </a:cubicBezTo>
                <a:lnTo>
                  <a:pt x="176293" y="4809363"/>
                </a:lnTo>
                <a:lnTo>
                  <a:pt x="158827" y="4807791"/>
                </a:lnTo>
                <a:cubicBezTo>
                  <a:pt x="142539" y="4806291"/>
                  <a:pt x="141146" y="4806791"/>
                  <a:pt x="137467" y="4815328"/>
                </a:cubicBezTo>
                <a:lnTo>
                  <a:pt x="133538" y="4824436"/>
                </a:lnTo>
                <a:lnTo>
                  <a:pt x="135038" y="4813685"/>
                </a:lnTo>
                <a:cubicBezTo>
                  <a:pt x="135859" y="4807791"/>
                  <a:pt x="137538" y="4798897"/>
                  <a:pt x="138788" y="4793932"/>
                </a:cubicBezTo>
                <a:cubicBezTo>
                  <a:pt x="140646" y="4786574"/>
                  <a:pt x="140039" y="4785324"/>
                  <a:pt x="135538" y="4787039"/>
                </a:cubicBezTo>
                <a:cubicBezTo>
                  <a:pt x="131073" y="4788753"/>
                  <a:pt x="130001" y="4786789"/>
                  <a:pt x="130001" y="4776859"/>
                </a:cubicBezTo>
                <a:cubicBezTo>
                  <a:pt x="130001" y="4770072"/>
                  <a:pt x="125180" y="4750248"/>
                  <a:pt x="119322" y="4732782"/>
                </a:cubicBezTo>
                <a:lnTo>
                  <a:pt x="108642" y="4700993"/>
                </a:lnTo>
                <a:lnTo>
                  <a:pt x="110928" y="4627412"/>
                </a:lnTo>
                <a:cubicBezTo>
                  <a:pt x="112214" y="4586942"/>
                  <a:pt x="114893" y="4546045"/>
                  <a:pt x="116964" y="4536543"/>
                </a:cubicBezTo>
                <a:cubicBezTo>
                  <a:pt x="123786" y="4504718"/>
                  <a:pt x="114500" y="4209145"/>
                  <a:pt x="103605" y="4111204"/>
                </a:cubicBezTo>
                <a:cubicBezTo>
                  <a:pt x="97247" y="4054340"/>
                  <a:pt x="97247" y="4054090"/>
                  <a:pt x="100962" y="3986046"/>
                </a:cubicBezTo>
                <a:cubicBezTo>
                  <a:pt x="102534" y="3956828"/>
                  <a:pt x="103784" y="3923645"/>
                  <a:pt x="103713" y="3912322"/>
                </a:cubicBezTo>
                <a:cubicBezTo>
                  <a:pt x="103605" y="3891641"/>
                  <a:pt x="107713" y="3896463"/>
                  <a:pt x="109570" y="3919180"/>
                </a:cubicBezTo>
                <a:cubicBezTo>
                  <a:pt x="111749" y="3945398"/>
                  <a:pt x="115607" y="3880890"/>
                  <a:pt x="116393" y="3806023"/>
                </a:cubicBezTo>
                <a:lnTo>
                  <a:pt x="117214" y="3723727"/>
                </a:lnTo>
                <a:lnTo>
                  <a:pt x="122036" y="3795736"/>
                </a:lnTo>
                <a:cubicBezTo>
                  <a:pt x="127573" y="3878175"/>
                  <a:pt x="130180" y="3890427"/>
                  <a:pt x="136609" y="3863638"/>
                </a:cubicBezTo>
                <a:cubicBezTo>
                  <a:pt x="139467" y="3851708"/>
                  <a:pt x="139753" y="3843921"/>
                  <a:pt x="137502" y="3839885"/>
                </a:cubicBezTo>
                <a:cubicBezTo>
                  <a:pt x="135109" y="3835634"/>
                  <a:pt x="135574" y="3831670"/>
                  <a:pt x="139003" y="3826419"/>
                </a:cubicBezTo>
                <a:cubicBezTo>
                  <a:pt x="142682" y="3820775"/>
                  <a:pt x="143039" y="3816703"/>
                  <a:pt x="140360" y="3809702"/>
                </a:cubicBezTo>
                <a:cubicBezTo>
                  <a:pt x="136181" y="3798701"/>
                  <a:pt x="136145" y="3771090"/>
                  <a:pt x="140289" y="3761446"/>
                </a:cubicBezTo>
                <a:cubicBezTo>
                  <a:pt x="142896" y="3755339"/>
                  <a:pt x="143253" y="3755588"/>
                  <a:pt x="143468" y="3763839"/>
                </a:cubicBezTo>
                <a:cubicBezTo>
                  <a:pt x="143789" y="3776484"/>
                  <a:pt x="149754" y="3779198"/>
                  <a:pt x="151540" y="3767518"/>
                </a:cubicBezTo>
                <a:cubicBezTo>
                  <a:pt x="152326" y="3762304"/>
                  <a:pt x="153219" y="3776055"/>
                  <a:pt x="153469" y="3798130"/>
                </a:cubicBezTo>
                <a:cubicBezTo>
                  <a:pt x="153790" y="3821704"/>
                  <a:pt x="152576" y="3839063"/>
                  <a:pt x="150576" y="3840313"/>
                </a:cubicBezTo>
                <a:cubicBezTo>
                  <a:pt x="146789" y="3842635"/>
                  <a:pt x="146039" y="3863316"/>
                  <a:pt x="149290" y="3875425"/>
                </a:cubicBezTo>
                <a:cubicBezTo>
                  <a:pt x="150433" y="3879640"/>
                  <a:pt x="152719" y="3882247"/>
                  <a:pt x="154397" y="3881247"/>
                </a:cubicBezTo>
                <a:cubicBezTo>
                  <a:pt x="156112" y="3880175"/>
                  <a:pt x="157434" y="3905964"/>
                  <a:pt x="157434" y="3940790"/>
                </a:cubicBezTo>
                <a:cubicBezTo>
                  <a:pt x="157434" y="3974580"/>
                  <a:pt x="158398" y="4009406"/>
                  <a:pt x="159612" y="4018157"/>
                </a:cubicBezTo>
                <a:cubicBezTo>
                  <a:pt x="163649" y="4047768"/>
                  <a:pt x="167721" y="4034302"/>
                  <a:pt x="167721" y="3991189"/>
                </a:cubicBezTo>
                <a:cubicBezTo>
                  <a:pt x="167721" y="3949113"/>
                  <a:pt x="170792" y="3938433"/>
                  <a:pt x="177900" y="3956042"/>
                </a:cubicBezTo>
                <a:cubicBezTo>
                  <a:pt x="180365" y="3962221"/>
                  <a:pt x="181044" y="3960364"/>
                  <a:pt x="181222" y="3946576"/>
                </a:cubicBezTo>
                <a:cubicBezTo>
                  <a:pt x="181401" y="3932968"/>
                  <a:pt x="180008" y="3928539"/>
                  <a:pt x="174578" y="3925145"/>
                </a:cubicBezTo>
                <a:cubicBezTo>
                  <a:pt x="170685" y="3922717"/>
                  <a:pt x="167721" y="3917144"/>
                  <a:pt x="167721" y="3912287"/>
                </a:cubicBezTo>
                <a:cubicBezTo>
                  <a:pt x="167721" y="3903393"/>
                  <a:pt x="172864" y="3900606"/>
                  <a:pt x="175543" y="3908036"/>
                </a:cubicBezTo>
                <a:cubicBezTo>
                  <a:pt x="176364" y="3910393"/>
                  <a:pt x="177650" y="3911572"/>
                  <a:pt x="178401" y="3910608"/>
                </a:cubicBezTo>
                <a:cubicBezTo>
                  <a:pt x="179686" y="3909000"/>
                  <a:pt x="175936" y="3677829"/>
                  <a:pt x="173757" y="3622572"/>
                </a:cubicBezTo>
                <a:cubicBezTo>
                  <a:pt x="173221" y="3608427"/>
                  <a:pt x="172328" y="3586067"/>
                  <a:pt x="171828" y="3572851"/>
                </a:cubicBezTo>
                <a:cubicBezTo>
                  <a:pt x="171150" y="3554170"/>
                  <a:pt x="170149" y="3550241"/>
                  <a:pt x="167327" y="3555028"/>
                </a:cubicBezTo>
                <a:cubicBezTo>
                  <a:pt x="165363" y="3558421"/>
                  <a:pt x="164684" y="3566922"/>
                  <a:pt x="165792" y="3573887"/>
                </a:cubicBezTo>
                <a:cubicBezTo>
                  <a:pt x="167327" y="3583281"/>
                  <a:pt x="166077" y="3589496"/>
                  <a:pt x="160970" y="3597712"/>
                </a:cubicBezTo>
                <a:cubicBezTo>
                  <a:pt x="157183" y="3603855"/>
                  <a:pt x="152540" y="3608856"/>
                  <a:pt x="150611" y="3608856"/>
                </a:cubicBezTo>
                <a:cubicBezTo>
                  <a:pt x="148718" y="3608856"/>
                  <a:pt x="147147" y="3603855"/>
                  <a:pt x="147111" y="3597712"/>
                </a:cubicBezTo>
                <a:cubicBezTo>
                  <a:pt x="147111" y="3591604"/>
                  <a:pt x="145039" y="3582602"/>
                  <a:pt x="142503" y="3577780"/>
                </a:cubicBezTo>
                <a:cubicBezTo>
                  <a:pt x="140003" y="3572958"/>
                  <a:pt x="136824" y="3552920"/>
                  <a:pt x="135467" y="3533275"/>
                </a:cubicBezTo>
                <a:cubicBezTo>
                  <a:pt x="134109" y="3513630"/>
                  <a:pt x="132359" y="3496949"/>
                  <a:pt x="131573" y="3496163"/>
                </a:cubicBezTo>
                <a:cubicBezTo>
                  <a:pt x="130787" y="3495377"/>
                  <a:pt x="127537" y="3496877"/>
                  <a:pt x="124287" y="3499520"/>
                </a:cubicBezTo>
                <a:cubicBezTo>
                  <a:pt x="119036" y="3503771"/>
                  <a:pt x="118714" y="3503557"/>
                  <a:pt x="121179" y="3497413"/>
                </a:cubicBezTo>
                <a:cubicBezTo>
                  <a:pt x="124929" y="3488126"/>
                  <a:pt x="130180" y="3427869"/>
                  <a:pt x="128144" y="3417010"/>
                </a:cubicBezTo>
                <a:cubicBezTo>
                  <a:pt x="127287" y="3412188"/>
                  <a:pt x="131073" y="3417510"/>
                  <a:pt x="136609" y="3428833"/>
                </a:cubicBezTo>
                <a:cubicBezTo>
                  <a:pt x="142967" y="3441871"/>
                  <a:pt x="149540" y="3464909"/>
                  <a:pt x="154504" y="3491663"/>
                </a:cubicBezTo>
                <a:cubicBezTo>
                  <a:pt x="159505" y="3518666"/>
                  <a:pt x="163220" y="3531632"/>
                  <a:pt x="164792" y="3527667"/>
                </a:cubicBezTo>
                <a:cubicBezTo>
                  <a:pt x="168006" y="3519452"/>
                  <a:pt x="167899" y="3450265"/>
                  <a:pt x="164648" y="3430548"/>
                </a:cubicBezTo>
                <a:lnTo>
                  <a:pt x="162077" y="3415118"/>
                </a:lnTo>
                <a:lnTo>
                  <a:pt x="157505" y="3424547"/>
                </a:lnTo>
                <a:cubicBezTo>
                  <a:pt x="154969" y="3429726"/>
                  <a:pt x="151754" y="3433977"/>
                  <a:pt x="150397" y="3433977"/>
                </a:cubicBezTo>
                <a:cubicBezTo>
                  <a:pt x="146861" y="3433977"/>
                  <a:pt x="143717" y="3424726"/>
                  <a:pt x="143717" y="3414439"/>
                </a:cubicBezTo>
                <a:cubicBezTo>
                  <a:pt x="143717" y="3407009"/>
                  <a:pt x="144504" y="3406366"/>
                  <a:pt x="148933" y="3410045"/>
                </a:cubicBezTo>
                <a:cubicBezTo>
                  <a:pt x="156648" y="3416439"/>
                  <a:pt x="158398" y="3412296"/>
                  <a:pt x="154255" y="3397436"/>
                </a:cubicBezTo>
                <a:cubicBezTo>
                  <a:pt x="152254" y="3390185"/>
                  <a:pt x="150611" y="3375720"/>
                  <a:pt x="150576" y="3365325"/>
                </a:cubicBezTo>
                <a:cubicBezTo>
                  <a:pt x="150576" y="3350073"/>
                  <a:pt x="152040" y="3345108"/>
                  <a:pt x="158005" y="3339965"/>
                </a:cubicBezTo>
                <a:cubicBezTo>
                  <a:pt x="164827" y="3334143"/>
                  <a:pt x="165006" y="3333250"/>
                  <a:pt x="159755" y="3329428"/>
                </a:cubicBezTo>
                <a:cubicBezTo>
                  <a:pt x="154540" y="3325606"/>
                  <a:pt x="154504" y="3323999"/>
                  <a:pt x="159434" y="3309533"/>
                </a:cubicBezTo>
                <a:cubicBezTo>
                  <a:pt x="163184" y="3298531"/>
                  <a:pt x="166256" y="3294352"/>
                  <a:pt x="169685" y="3295674"/>
                </a:cubicBezTo>
                <a:cubicBezTo>
                  <a:pt x="172364" y="3296710"/>
                  <a:pt x="174578" y="3295710"/>
                  <a:pt x="174578" y="3293459"/>
                </a:cubicBezTo>
                <a:cubicBezTo>
                  <a:pt x="174578" y="3291173"/>
                  <a:pt x="171471" y="3288530"/>
                  <a:pt x="167721" y="3287530"/>
                </a:cubicBezTo>
                <a:cubicBezTo>
                  <a:pt x="163292" y="3286387"/>
                  <a:pt x="160863" y="3282851"/>
                  <a:pt x="160863" y="3277565"/>
                </a:cubicBezTo>
                <a:cubicBezTo>
                  <a:pt x="160863" y="3269349"/>
                  <a:pt x="167506" y="3265706"/>
                  <a:pt x="167971" y="3273671"/>
                </a:cubicBezTo>
                <a:cubicBezTo>
                  <a:pt x="168078" y="3276028"/>
                  <a:pt x="169435" y="3274886"/>
                  <a:pt x="170971" y="3271099"/>
                </a:cubicBezTo>
                <a:cubicBezTo>
                  <a:pt x="172792" y="3266670"/>
                  <a:pt x="172078" y="3262348"/>
                  <a:pt x="169007" y="3258848"/>
                </a:cubicBezTo>
                <a:cubicBezTo>
                  <a:pt x="165541" y="3254847"/>
                  <a:pt x="164399" y="3243096"/>
                  <a:pt x="164648" y="3214271"/>
                </a:cubicBezTo>
                <a:cubicBezTo>
                  <a:pt x="164970" y="3180552"/>
                  <a:pt x="165470" y="3177266"/>
                  <a:pt x="168256" y="3190518"/>
                </a:cubicBezTo>
                <a:cubicBezTo>
                  <a:pt x="170042" y="3199019"/>
                  <a:pt x="170721" y="3213164"/>
                  <a:pt x="169792" y="3221986"/>
                </a:cubicBezTo>
                <a:cubicBezTo>
                  <a:pt x="168578" y="3233380"/>
                  <a:pt x="169507" y="3239203"/>
                  <a:pt x="173007" y="3242096"/>
                </a:cubicBezTo>
                <a:cubicBezTo>
                  <a:pt x="176293" y="3244846"/>
                  <a:pt x="177793" y="3252347"/>
                  <a:pt x="177508" y="3264741"/>
                </a:cubicBezTo>
                <a:cubicBezTo>
                  <a:pt x="177222" y="3278458"/>
                  <a:pt x="178758" y="3285173"/>
                  <a:pt x="183544" y="3290566"/>
                </a:cubicBezTo>
                <a:cubicBezTo>
                  <a:pt x="188187" y="3295817"/>
                  <a:pt x="188794" y="3298245"/>
                  <a:pt x="185723" y="3299317"/>
                </a:cubicBezTo>
                <a:cubicBezTo>
                  <a:pt x="183366" y="3300139"/>
                  <a:pt x="181437" y="3305425"/>
                  <a:pt x="181437" y="3311033"/>
                </a:cubicBezTo>
                <a:cubicBezTo>
                  <a:pt x="181437" y="3317855"/>
                  <a:pt x="182722" y="3320427"/>
                  <a:pt x="185401" y="3318784"/>
                </a:cubicBezTo>
                <a:cubicBezTo>
                  <a:pt x="188330" y="3316962"/>
                  <a:pt x="188759" y="3323570"/>
                  <a:pt x="187116" y="3344287"/>
                </a:cubicBezTo>
                <a:cubicBezTo>
                  <a:pt x="185866" y="3359682"/>
                  <a:pt x="183865" y="3384435"/>
                  <a:pt x="182687" y="3399258"/>
                </a:cubicBezTo>
                <a:cubicBezTo>
                  <a:pt x="180472" y="3426904"/>
                  <a:pt x="182937" y="3451122"/>
                  <a:pt x="188009" y="3451122"/>
                </a:cubicBezTo>
                <a:cubicBezTo>
                  <a:pt x="189581" y="3451122"/>
                  <a:pt x="191581" y="3443371"/>
                  <a:pt x="192509" y="3433870"/>
                </a:cubicBezTo>
                <a:cubicBezTo>
                  <a:pt x="193545" y="3422940"/>
                  <a:pt x="196331" y="3415010"/>
                  <a:pt x="200117" y="3412260"/>
                </a:cubicBezTo>
                <a:cubicBezTo>
                  <a:pt x="205511" y="3408295"/>
                  <a:pt x="205547" y="3407509"/>
                  <a:pt x="200582" y="3403366"/>
                </a:cubicBezTo>
                <a:cubicBezTo>
                  <a:pt x="196296" y="3399830"/>
                  <a:pt x="195152" y="3391865"/>
                  <a:pt x="195152" y="3365861"/>
                </a:cubicBezTo>
                <a:lnTo>
                  <a:pt x="195188" y="3332821"/>
                </a:lnTo>
                <a:lnTo>
                  <a:pt x="201439" y="3342287"/>
                </a:lnTo>
                <a:cubicBezTo>
                  <a:pt x="204868" y="3347502"/>
                  <a:pt x="208726" y="3350716"/>
                  <a:pt x="209976" y="3349431"/>
                </a:cubicBezTo>
                <a:cubicBezTo>
                  <a:pt x="213405" y="3346001"/>
                  <a:pt x="212798" y="3331821"/>
                  <a:pt x="209119" y="3329571"/>
                </a:cubicBezTo>
                <a:cubicBezTo>
                  <a:pt x="207190" y="3328357"/>
                  <a:pt x="207190" y="3323284"/>
                  <a:pt x="209154" y="3316498"/>
                </a:cubicBezTo>
                <a:cubicBezTo>
                  <a:pt x="211654" y="3307854"/>
                  <a:pt x="211226" y="3304568"/>
                  <a:pt x="207190" y="3301603"/>
                </a:cubicBezTo>
                <a:cubicBezTo>
                  <a:pt x="204368" y="3299495"/>
                  <a:pt x="202046" y="3292995"/>
                  <a:pt x="202046" y="3287137"/>
                </a:cubicBezTo>
                <a:cubicBezTo>
                  <a:pt x="202046" y="3278850"/>
                  <a:pt x="203225" y="3276921"/>
                  <a:pt x="207440" y="3278529"/>
                </a:cubicBezTo>
                <a:cubicBezTo>
                  <a:pt x="212190" y="3280350"/>
                  <a:pt x="212583" y="3276814"/>
                  <a:pt x="210797" y="3248418"/>
                </a:cubicBezTo>
                <a:cubicBezTo>
                  <a:pt x="202118" y="3110151"/>
                  <a:pt x="201046" y="3040499"/>
                  <a:pt x="205511" y="2901053"/>
                </a:cubicBezTo>
                <a:cubicBezTo>
                  <a:pt x="207261" y="2846510"/>
                  <a:pt x="207940" y="2790182"/>
                  <a:pt x="207011" y="2775894"/>
                </a:cubicBezTo>
                <a:cubicBezTo>
                  <a:pt x="206083" y="2761607"/>
                  <a:pt x="204618" y="2740247"/>
                  <a:pt x="203797" y="2728460"/>
                </a:cubicBezTo>
                <a:cubicBezTo>
                  <a:pt x="202189" y="2705707"/>
                  <a:pt x="205154" y="2700956"/>
                  <a:pt x="211297" y="2716458"/>
                </a:cubicBezTo>
                <a:cubicBezTo>
                  <a:pt x="214476" y="2724531"/>
                  <a:pt x="215084" y="2721816"/>
                  <a:pt x="215369" y="2698028"/>
                </a:cubicBezTo>
                <a:cubicBezTo>
                  <a:pt x="215619" y="2679847"/>
                  <a:pt x="213905" y="2665738"/>
                  <a:pt x="210440" y="2657451"/>
                </a:cubicBezTo>
                <a:cubicBezTo>
                  <a:pt x="206368" y="2647664"/>
                  <a:pt x="206047" y="2643592"/>
                  <a:pt x="209119" y="2639913"/>
                </a:cubicBezTo>
                <a:cubicBezTo>
                  <a:pt x="212119" y="2636306"/>
                  <a:pt x="212155" y="2627161"/>
                  <a:pt x="209262" y="2602766"/>
                </a:cubicBezTo>
                <a:cubicBezTo>
                  <a:pt x="204439" y="2561796"/>
                  <a:pt x="204332" y="2545651"/>
                  <a:pt x="208904" y="2552724"/>
                </a:cubicBezTo>
                <a:cubicBezTo>
                  <a:pt x="210726" y="2555546"/>
                  <a:pt x="212226" y="2563368"/>
                  <a:pt x="212262" y="2570047"/>
                </a:cubicBezTo>
                <a:cubicBezTo>
                  <a:pt x="212298" y="2576762"/>
                  <a:pt x="213976" y="2583906"/>
                  <a:pt x="216048" y="2585942"/>
                </a:cubicBezTo>
                <a:cubicBezTo>
                  <a:pt x="218227" y="2588121"/>
                  <a:pt x="220334" y="2610588"/>
                  <a:pt x="221192" y="2640627"/>
                </a:cubicBezTo>
                <a:cubicBezTo>
                  <a:pt x="222013" y="2668667"/>
                  <a:pt x="224192" y="2699992"/>
                  <a:pt x="226049" y="2710243"/>
                </a:cubicBezTo>
                <a:cubicBezTo>
                  <a:pt x="227942" y="2720495"/>
                  <a:pt x="229478" y="2739390"/>
                  <a:pt x="229478" y="2752249"/>
                </a:cubicBezTo>
                <a:cubicBezTo>
                  <a:pt x="229478" y="2765107"/>
                  <a:pt x="230728" y="2775609"/>
                  <a:pt x="232264" y="2775609"/>
                </a:cubicBezTo>
                <a:cubicBezTo>
                  <a:pt x="235443" y="2775609"/>
                  <a:pt x="234693" y="2668166"/>
                  <a:pt x="230978" y="2595122"/>
                </a:cubicBezTo>
                <a:cubicBezTo>
                  <a:pt x="228585" y="2547723"/>
                  <a:pt x="230014" y="2528721"/>
                  <a:pt x="235979" y="2528721"/>
                </a:cubicBezTo>
                <a:cubicBezTo>
                  <a:pt x="237622" y="2528721"/>
                  <a:pt x="240015" y="2537115"/>
                  <a:pt x="241301" y="2547402"/>
                </a:cubicBezTo>
                <a:cubicBezTo>
                  <a:pt x="243087" y="2561618"/>
                  <a:pt x="244802" y="2565618"/>
                  <a:pt x="248552" y="2564189"/>
                </a:cubicBezTo>
                <a:cubicBezTo>
                  <a:pt x="255624" y="2561439"/>
                  <a:pt x="254910" y="2575584"/>
                  <a:pt x="247766" y="2579584"/>
                </a:cubicBezTo>
                <a:cubicBezTo>
                  <a:pt x="242587" y="2582477"/>
                  <a:pt x="242266" y="2590871"/>
                  <a:pt x="244230" y="2669774"/>
                </a:cubicBezTo>
                <a:cubicBezTo>
                  <a:pt x="245587" y="2725245"/>
                  <a:pt x="245194" y="2754892"/>
                  <a:pt x="243123" y="2751606"/>
                </a:cubicBezTo>
                <a:cubicBezTo>
                  <a:pt x="238944" y="2745033"/>
                  <a:pt x="238872" y="2757535"/>
                  <a:pt x="242980" y="2777323"/>
                </a:cubicBezTo>
                <a:cubicBezTo>
                  <a:pt x="245659" y="2790218"/>
                  <a:pt x="245873" y="2790432"/>
                  <a:pt x="246731" y="2780752"/>
                </a:cubicBezTo>
                <a:cubicBezTo>
                  <a:pt x="247945" y="2766751"/>
                  <a:pt x="252624" y="2805398"/>
                  <a:pt x="253088" y="2833473"/>
                </a:cubicBezTo>
                <a:cubicBezTo>
                  <a:pt x="253410" y="2852190"/>
                  <a:pt x="254196" y="2854726"/>
                  <a:pt x="258446" y="2851190"/>
                </a:cubicBezTo>
                <a:cubicBezTo>
                  <a:pt x="261196" y="2848904"/>
                  <a:pt x="265054" y="2848046"/>
                  <a:pt x="267019" y="2849261"/>
                </a:cubicBezTo>
                <a:cubicBezTo>
                  <a:pt x="269376" y="2850690"/>
                  <a:pt x="270626" y="2844332"/>
                  <a:pt x="270626" y="2830973"/>
                </a:cubicBezTo>
                <a:cubicBezTo>
                  <a:pt x="270626" y="2819364"/>
                  <a:pt x="269019" y="2809934"/>
                  <a:pt x="266911" y="2809256"/>
                </a:cubicBezTo>
                <a:cubicBezTo>
                  <a:pt x="262197" y="2807684"/>
                  <a:pt x="253731" y="2768536"/>
                  <a:pt x="253588" y="2747570"/>
                </a:cubicBezTo>
                <a:cubicBezTo>
                  <a:pt x="253517" y="2737140"/>
                  <a:pt x="255446" y="2729567"/>
                  <a:pt x="259089" y="2725888"/>
                </a:cubicBezTo>
                <a:cubicBezTo>
                  <a:pt x="264090" y="2720923"/>
                  <a:pt x="264447" y="2713779"/>
                  <a:pt x="262304" y="2664952"/>
                </a:cubicBezTo>
                <a:cubicBezTo>
                  <a:pt x="260982" y="2634555"/>
                  <a:pt x="259232" y="2604980"/>
                  <a:pt x="258446" y="2599194"/>
                </a:cubicBezTo>
                <a:lnTo>
                  <a:pt x="257018" y="2588728"/>
                </a:lnTo>
                <a:lnTo>
                  <a:pt x="261054" y="2598158"/>
                </a:lnTo>
                <a:cubicBezTo>
                  <a:pt x="263268" y="2603337"/>
                  <a:pt x="266340" y="2607588"/>
                  <a:pt x="267840" y="2607588"/>
                </a:cubicBezTo>
                <a:cubicBezTo>
                  <a:pt x="272484" y="2607588"/>
                  <a:pt x="270948" y="2592193"/>
                  <a:pt x="265590" y="2585120"/>
                </a:cubicBezTo>
                <a:cubicBezTo>
                  <a:pt x="262804" y="2581442"/>
                  <a:pt x="260661" y="2573834"/>
                  <a:pt x="260839" y="2568154"/>
                </a:cubicBezTo>
                <a:cubicBezTo>
                  <a:pt x="261018" y="2561903"/>
                  <a:pt x="261768" y="2560332"/>
                  <a:pt x="262768" y="2564189"/>
                </a:cubicBezTo>
                <a:cubicBezTo>
                  <a:pt x="263840" y="2568440"/>
                  <a:pt x="266518" y="2569940"/>
                  <a:pt x="270912" y="2568797"/>
                </a:cubicBezTo>
                <a:cubicBezTo>
                  <a:pt x="276877" y="2567261"/>
                  <a:pt x="277484" y="2569118"/>
                  <a:pt x="277484" y="2589264"/>
                </a:cubicBezTo>
                <a:cubicBezTo>
                  <a:pt x="277484" y="2601765"/>
                  <a:pt x="278842" y="2610588"/>
                  <a:pt x="280592" y="2609481"/>
                </a:cubicBezTo>
                <a:cubicBezTo>
                  <a:pt x="282449" y="2608338"/>
                  <a:pt x="282806" y="2572976"/>
                  <a:pt x="281449" y="2522720"/>
                </a:cubicBezTo>
                <a:cubicBezTo>
                  <a:pt x="280199" y="2476036"/>
                  <a:pt x="279413" y="2423600"/>
                  <a:pt x="279699" y="2406134"/>
                </a:cubicBezTo>
                <a:cubicBezTo>
                  <a:pt x="279984" y="2388703"/>
                  <a:pt x="278806" y="2374415"/>
                  <a:pt x="277127" y="2374415"/>
                </a:cubicBezTo>
                <a:cubicBezTo>
                  <a:pt x="275412" y="2374415"/>
                  <a:pt x="274020" y="2401669"/>
                  <a:pt x="273984" y="2435280"/>
                </a:cubicBezTo>
                <a:cubicBezTo>
                  <a:pt x="273948" y="2497824"/>
                  <a:pt x="272127" y="2516040"/>
                  <a:pt x="266769" y="2507575"/>
                </a:cubicBezTo>
                <a:cubicBezTo>
                  <a:pt x="264768" y="2504468"/>
                  <a:pt x="263840" y="2506111"/>
                  <a:pt x="263804" y="2512719"/>
                </a:cubicBezTo>
                <a:cubicBezTo>
                  <a:pt x="263768" y="2519005"/>
                  <a:pt x="262232" y="2521898"/>
                  <a:pt x="259482" y="2520970"/>
                </a:cubicBezTo>
                <a:cubicBezTo>
                  <a:pt x="257124" y="2520148"/>
                  <a:pt x="255660" y="2515755"/>
                  <a:pt x="256231" y="2511254"/>
                </a:cubicBezTo>
                <a:cubicBezTo>
                  <a:pt x="259053" y="2489180"/>
                  <a:pt x="256982" y="2474071"/>
                  <a:pt x="248623" y="2455533"/>
                </a:cubicBezTo>
                <a:cubicBezTo>
                  <a:pt x="243159" y="2443496"/>
                  <a:pt x="241265" y="2436066"/>
                  <a:pt x="243837" y="2436923"/>
                </a:cubicBezTo>
                <a:cubicBezTo>
                  <a:pt x="246195" y="2437709"/>
                  <a:pt x="249052" y="2442103"/>
                  <a:pt x="250195" y="2446675"/>
                </a:cubicBezTo>
                <a:cubicBezTo>
                  <a:pt x="251409" y="2451711"/>
                  <a:pt x="254517" y="2454818"/>
                  <a:pt x="257982" y="2454533"/>
                </a:cubicBezTo>
                <a:cubicBezTo>
                  <a:pt x="261911" y="2454211"/>
                  <a:pt x="263768" y="2456676"/>
                  <a:pt x="263768" y="2462248"/>
                </a:cubicBezTo>
                <a:cubicBezTo>
                  <a:pt x="263768" y="2466749"/>
                  <a:pt x="265161" y="2470428"/>
                  <a:pt x="266840" y="2470428"/>
                </a:cubicBezTo>
                <a:cubicBezTo>
                  <a:pt x="268555" y="2470428"/>
                  <a:pt x="269376" y="2464641"/>
                  <a:pt x="268626" y="2457569"/>
                </a:cubicBezTo>
                <a:cubicBezTo>
                  <a:pt x="267912" y="2450497"/>
                  <a:pt x="266304" y="2397240"/>
                  <a:pt x="265125" y="2339197"/>
                </a:cubicBezTo>
                <a:cubicBezTo>
                  <a:pt x="263375" y="2253400"/>
                  <a:pt x="262125" y="2234327"/>
                  <a:pt x="258517" y="2237327"/>
                </a:cubicBezTo>
                <a:cubicBezTo>
                  <a:pt x="255089" y="2240185"/>
                  <a:pt x="253553" y="2238613"/>
                  <a:pt x="251767" y="2230541"/>
                </a:cubicBezTo>
                <a:cubicBezTo>
                  <a:pt x="250517" y="2224790"/>
                  <a:pt x="246516" y="2218468"/>
                  <a:pt x="242908" y="2216539"/>
                </a:cubicBezTo>
                <a:cubicBezTo>
                  <a:pt x="239158" y="2214538"/>
                  <a:pt x="236336" y="2209395"/>
                  <a:pt x="236336" y="2204573"/>
                </a:cubicBezTo>
                <a:cubicBezTo>
                  <a:pt x="236336" y="2194893"/>
                  <a:pt x="241908" y="2193143"/>
                  <a:pt x="244230" y="2202108"/>
                </a:cubicBezTo>
                <a:cubicBezTo>
                  <a:pt x="245123" y="2205430"/>
                  <a:pt x="246159" y="2183427"/>
                  <a:pt x="246623" y="2153245"/>
                </a:cubicBezTo>
                <a:cubicBezTo>
                  <a:pt x="247052" y="2123063"/>
                  <a:pt x="248124" y="2101167"/>
                  <a:pt x="249017" y="2104596"/>
                </a:cubicBezTo>
                <a:cubicBezTo>
                  <a:pt x="251481" y="2114133"/>
                  <a:pt x="261339" y="2110025"/>
                  <a:pt x="268019" y="2096667"/>
                </a:cubicBezTo>
                <a:cubicBezTo>
                  <a:pt x="271341" y="2090069"/>
                  <a:pt x="274020" y="2086605"/>
                  <a:pt x="274020" y="2088962"/>
                </a:cubicBezTo>
                <a:cubicBezTo>
                  <a:pt x="274055" y="2091309"/>
                  <a:pt x="275591" y="2093238"/>
                  <a:pt x="277484" y="2093238"/>
                </a:cubicBezTo>
                <a:cubicBezTo>
                  <a:pt x="279627" y="2093238"/>
                  <a:pt x="280913" y="2072742"/>
                  <a:pt x="280913" y="2038584"/>
                </a:cubicBezTo>
                <a:cubicBezTo>
                  <a:pt x="280913" y="2005845"/>
                  <a:pt x="279520" y="1983074"/>
                  <a:pt x="277484" y="1981806"/>
                </a:cubicBezTo>
                <a:cubicBezTo>
                  <a:pt x="275234" y="1980431"/>
                  <a:pt x="274055" y="1995715"/>
                  <a:pt x="274055" y="2025151"/>
                </a:cubicBezTo>
                <a:cubicBezTo>
                  <a:pt x="274055" y="2056080"/>
                  <a:pt x="272912" y="2069495"/>
                  <a:pt x="270555" y="2067117"/>
                </a:cubicBezTo>
                <a:cubicBezTo>
                  <a:pt x="268626" y="2065191"/>
                  <a:pt x="266054" y="2052986"/>
                  <a:pt x="264840" y="2039999"/>
                </a:cubicBezTo>
                <a:cubicBezTo>
                  <a:pt x="262268" y="2012488"/>
                  <a:pt x="257517" y="2018221"/>
                  <a:pt x="257124" y="2049304"/>
                </a:cubicBezTo>
                <a:cubicBezTo>
                  <a:pt x="257018" y="2060026"/>
                  <a:pt x="255124" y="2073142"/>
                  <a:pt x="252910" y="2078450"/>
                </a:cubicBezTo>
                <a:lnTo>
                  <a:pt x="248945" y="2088105"/>
                </a:lnTo>
                <a:lnTo>
                  <a:pt x="246480" y="2077818"/>
                </a:lnTo>
                <a:cubicBezTo>
                  <a:pt x="243123" y="2063848"/>
                  <a:pt x="246802" y="1770526"/>
                  <a:pt x="250409" y="1764064"/>
                </a:cubicBezTo>
                <a:cubicBezTo>
                  <a:pt x="252124" y="1760971"/>
                  <a:pt x="253303" y="1770326"/>
                  <a:pt x="253374" y="1787524"/>
                </a:cubicBezTo>
                <a:cubicBezTo>
                  <a:pt x="253446" y="1810834"/>
                  <a:pt x="254732" y="1817746"/>
                  <a:pt x="260339" y="1824851"/>
                </a:cubicBezTo>
                <a:lnTo>
                  <a:pt x="267197" y="1833569"/>
                </a:lnTo>
                <a:lnTo>
                  <a:pt x="267197" y="1823297"/>
                </a:lnTo>
                <a:cubicBezTo>
                  <a:pt x="267197" y="1817650"/>
                  <a:pt x="268055" y="1805480"/>
                  <a:pt x="269091" y="1796261"/>
                </a:cubicBezTo>
                <a:cubicBezTo>
                  <a:pt x="270948" y="1780099"/>
                  <a:pt x="270841" y="1779802"/>
                  <a:pt x="265804" y="1788067"/>
                </a:cubicBezTo>
                <a:lnTo>
                  <a:pt x="260554" y="1796640"/>
                </a:lnTo>
                <a:lnTo>
                  <a:pt x="260446" y="1786181"/>
                </a:lnTo>
                <a:cubicBezTo>
                  <a:pt x="260375" y="1780427"/>
                  <a:pt x="262268" y="1773794"/>
                  <a:pt x="264626" y="1771440"/>
                </a:cubicBezTo>
                <a:cubicBezTo>
                  <a:pt x="267590" y="1768451"/>
                  <a:pt x="269126" y="1750931"/>
                  <a:pt x="269662" y="1713319"/>
                </a:cubicBezTo>
                <a:cubicBezTo>
                  <a:pt x="270376" y="1664220"/>
                  <a:pt x="270019" y="1660537"/>
                  <a:pt x="265625" y="1671481"/>
                </a:cubicBezTo>
                <a:cubicBezTo>
                  <a:pt x="263018" y="1678082"/>
                  <a:pt x="260732" y="1691841"/>
                  <a:pt x="260589" y="1702057"/>
                </a:cubicBezTo>
                <a:cubicBezTo>
                  <a:pt x="260089" y="1736940"/>
                  <a:pt x="255196" y="1715587"/>
                  <a:pt x="254874" y="1677196"/>
                </a:cubicBezTo>
                <a:cubicBezTo>
                  <a:pt x="254696" y="1656137"/>
                  <a:pt x="252874" y="1615760"/>
                  <a:pt x="250838" y="1587471"/>
                </a:cubicBezTo>
                <a:cubicBezTo>
                  <a:pt x="248766" y="1559182"/>
                  <a:pt x="248230" y="1529092"/>
                  <a:pt x="249624" y="1520605"/>
                </a:cubicBezTo>
                <a:cubicBezTo>
                  <a:pt x="251802" y="1507100"/>
                  <a:pt x="252338" y="1509454"/>
                  <a:pt x="254124" y="1539465"/>
                </a:cubicBezTo>
                <a:cubicBezTo>
                  <a:pt x="255982" y="1571805"/>
                  <a:pt x="263090" y="1599001"/>
                  <a:pt x="268269" y="1593815"/>
                </a:cubicBezTo>
                <a:cubicBezTo>
                  <a:pt x="272376" y="1589696"/>
                  <a:pt x="270805" y="1577245"/>
                  <a:pt x="265090" y="1569126"/>
                </a:cubicBezTo>
                <a:cubicBezTo>
                  <a:pt x="259911" y="1561739"/>
                  <a:pt x="260054" y="1560757"/>
                  <a:pt x="267340" y="1553002"/>
                </a:cubicBezTo>
                <a:cubicBezTo>
                  <a:pt x="281699" y="1537722"/>
                  <a:pt x="285021" y="1492045"/>
                  <a:pt x="273198" y="1473039"/>
                </a:cubicBezTo>
                <a:cubicBezTo>
                  <a:pt x="268948" y="1466231"/>
                  <a:pt x="263733" y="1452161"/>
                  <a:pt x="261625" y="1441770"/>
                </a:cubicBezTo>
                <a:lnTo>
                  <a:pt x="257768" y="1422879"/>
                </a:lnTo>
                <a:lnTo>
                  <a:pt x="257339" y="1437452"/>
                </a:lnTo>
                <a:cubicBezTo>
                  <a:pt x="256696" y="1458526"/>
                  <a:pt x="247730" y="1457290"/>
                  <a:pt x="244873" y="1435738"/>
                </a:cubicBezTo>
                <a:cubicBezTo>
                  <a:pt x="241587" y="1410759"/>
                  <a:pt x="239265" y="1399944"/>
                  <a:pt x="237515" y="1401680"/>
                </a:cubicBezTo>
                <a:cubicBezTo>
                  <a:pt x="236658" y="1402551"/>
                  <a:pt x="232157" y="1446439"/>
                  <a:pt x="227514" y="1499213"/>
                </a:cubicBezTo>
                <a:lnTo>
                  <a:pt x="219120" y="1595165"/>
                </a:lnTo>
                <a:lnTo>
                  <a:pt x="233014" y="1609070"/>
                </a:lnTo>
                <a:cubicBezTo>
                  <a:pt x="245230" y="1621275"/>
                  <a:pt x="246873" y="1624786"/>
                  <a:pt x="246516" y="1637799"/>
                </a:cubicBezTo>
                <a:cubicBezTo>
                  <a:pt x="246266" y="1645950"/>
                  <a:pt x="246873" y="1663423"/>
                  <a:pt x="247838" y="1676625"/>
                </a:cubicBezTo>
                <a:cubicBezTo>
                  <a:pt x="248766" y="1689827"/>
                  <a:pt x="248766" y="1696292"/>
                  <a:pt x="247838" y="1690995"/>
                </a:cubicBezTo>
                <a:cubicBezTo>
                  <a:pt x="244337" y="1671356"/>
                  <a:pt x="238015" y="1684129"/>
                  <a:pt x="235300" y="1716334"/>
                </a:cubicBezTo>
                <a:cubicBezTo>
                  <a:pt x="233836" y="1734100"/>
                  <a:pt x="231514" y="1761625"/>
                  <a:pt x="230157" y="1777502"/>
                </a:cubicBezTo>
                <a:cubicBezTo>
                  <a:pt x="227264" y="1812106"/>
                  <a:pt x="220870" y="1818203"/>
                  <a:pt x="217298" y="1789757"/>
                </a:cubicBezTo>
                <a:cubicBezTo>
                  <a:pt x="215977" y="1779159"/>
                  <a:pt x="215941" y="1764025"/>
                  <a:pt x="217227" y="1756131"/>
                </a:cubicBezTo>
                <a:cubicBezTo>
                  <a:pt x="222513" y="1723506"/>
                  <a:pt x="223370" y="1709200"/>
                  <a:pt x="220048" y="1709200"/>
                </a:cubicBezTo>
                <a:cubicBezTo>
                  <a:pt x="218156" y="1709200"/>
                  <a:pt x="215548" y="1720002"/>
                  <a:pt x="214262" y="1733203"/>
                </a:cubicBezTo>
                <a:cubicBezTo>
                  <a:pt x="212940" y="1746405"/>
                  <a:pt x="210654" y="1757206"/>
                  <a:pt x="209119" y="1757206"/>
                </a:cubicBezTo>
                <a:cubicBezTo>
                  <a:pt x="207583" y="1757206"/>
                  <a:pt x="205261" y="1747562"/>
                  <a:pt x="203904" y="1735775"/>
                </a:cubicBezTo>
                <a:cubicBezTo>
                  <a:pt x="201796" y="1717048"/>
                  <a:pt x="200903" y="1715112"/>
                  <a:pt x="197010" y="1720445"/>
                </a:cubicBezTo>
                <a:cubicBezTo>
                  <a:pt x="193009" y="1725924"/>
                  <a:pt x="192331" y="1725981"/>
                  <a:pt x="190438" y="1721020"/>
                </a:cubicBezTo>
                <a:cubicBezTo>
                  <a:pt x="189259" y="1717984"/>
                  <a:pt x="188080" y="1707522"/>
                  <a:pt x="187830" y="1697774"/>
                </a:cubicBezTo>
                <a:cubicBezTo>
                  <a:pt x="187509" y="1685733"/>
                  <a:pt x="186402" y="1690970"/>
                  <a:pt x="184365" y="1714097"/>
                </a:cubicBezTo>
                <a:cubicBezTo>
                  <a:pt x="182722" y="1732821"/>
                  <a:pt x="180615" y="1748895"/>
                  <a:pt x="179686" y="1749816"/>
                </a:cubicBezTo>
                <a:cubicBezTo>
                  <a:pt x="175079" y="1754435"/>
                  <a:pt x="172935" y="1743690"/>
                  <a:pt x="173650" y="1719194"/>
                </a:cubicBezTo>
                <a:cubicBezTo>
                  <a:pt x="174257" y="1697245"/>
                  <a:pt x="173436" y="1692055"/>
                  <a:pt x="169364" y="1692055"/>
                </a:cubicBezTo>
                <a:cubicBezTo>
                  <a:pt x="166577" y="1692055"/>
                  <a:pt x="164291" y="1692498"/>
                  <a:pt x="164291" y="1693041"/>
                </a:cubicBezTo>
                <a:cubicBezTo>
                  <a:pt x="164291" y="1693584"/>
                  <a:pt x="162005" y="1712486"/>
                  <a:pt x="159184" y="1735046"/>
                </a:cubicBezTo>
                <a:cubicBezTo>
                  <a:pt x="156362" y="1757606"/>
                  <a:pt x="154076" y="1776452"/>
                  <a:pt x="154040" y="1776923"/>
                </a:cubicBezTo>
                <a:cubicBezTo>
                  <a:pt x="154040" y="1777395"/>
                  <a:pt x="151718" y="1777780"/>
                  <a:pt x="148861" y="1777780"/>
                </a:cubicBezTo>
                <a:cubicBezTo>
                  <a:pt x="145182" y="1777780"/>
                  <a:pt x="143717" y="1781559"/>
                  <a:pt x="143717" y="1791214"/>
                </a:cubicBezTo>
                <a:cubicBezTo>
                  <a:pt x="143717" y="1798604"/>
                  <a:pt x="144646" y="1807081"/>
                  <a:pt x="145789" y="1810056"/>
                </a:cubicBezTo>
                <a:cubicBezTo>
                  <a:pt x="149468" y="1819629"/>
                  <a:pt x="154004" y="1812102"/>
                  <a:pt x="154004" y="1796436"/>
                </a:cubicBezTo>
                <a:cubicBezTo>
                  <a:pt x="154004" y="1781238"/>
                  <a:pt x="157255" y="1777384"/>
                  <a:pt x="163184" y="1785496"/>
                </a:cubicBezTo>
                <a:cubicBezTo>
                  <a:pt x="166434" y="1789953"/>
                  <a:pt x="166363" y="1792189"/>
                  <a:pt x="160541" y="1865220"/>
                </a:cubicBezTo>
                <a:cubicBezTo>
                  <a:pt x="152147" y="1970990"/>
                  <a:pt x="148790" y="1998404"/>
                  <a:pt x="144182" y="1999944"/>
                </a:cubicBezTo>
                <a:cubicBezTo>
                  <a:pt x="140753" y="2001080"/>
                  <a:pt x="140074" y="1998933"/>
                  <a:pt x="141574" y="1991639"/>
                </a:cubicBezTo>
                <a:cubicBezTo>
                  <a:pt x="146539" y="1967011"/>
                  <a:pt x="150576" y="1884790"/>
                  <a:pt x="147575" y="1868885"/>
                </a:cubicBezTo>
                <a:cubicBezTo>
                  <a:pt x="145110" y="1855801"/>
                  <a:pt x="145503" y="1850289"/>
                  <a:pt x="149290" y="1844507"/>
                </a:cubicBezTo>
                <a:cubicBezTo>
                  <a:pt x="154076" y="1837202"/>
                  <a:pt x="152683" y="1825786"/>
                  <a:pt x="147004" y="1825786"/>
                </a:cubicBezTo>
                <a:cubicBezTo>
                  <a:pt x="142074" y="1825786"/>
                  <a:pt x="139038" y="1833473"/>
                  <a:pt x="134788" y="1856594"/>
                </a:cubicBezTo>
                <a:lnTo>
                  <a:pt x="130680" y="1878936"/>
                </a:lnTo>
                <a:lnTo>
                  <a:pt x="132216" y="1848075"/>
                </a:lnTo>
                <a:cubicBezTo>
                  <a:pt x="134717" y="1797547"/>
                  <a:pt x="140432" y="1737833"/>
                  <a:pt x="143896" y="1725717"/>
                </a:cubicBezTo>
                <a:cubicBezTo>
                  <a:pt x="148146" y="1710997"/>
                  <a:pt x="148040" y="1701385"/>
                  <a:pt x="143717" y="1704057"/>
                </a:cubicBezTo>
                <a:cubicBezTo>
                  <a:pt x="138253" y="1707447"/>
                  <a:pt x="139753" y="1702475"/>
                  <a:pt x="147468" y="1691605"/>
                </a:cubicBezTo>
                <a:cubicBezTo>
                  <a:pt x="152433" y="1684629"/>
                  <a:pt x="153612" y="1680243"/>
                  <a:pt x="151254" y="1677361"/>
                </a:cubicBezTo>
                <a:cubicBezTo>
                  <a:pt x="149361" y="1675067"/>
                  <a:pt x="145825" y="1645057"/>
                  <a:pt x="143396" y="1610667"/>
                </a:cubicBezTo>
                <a:cubicBezTo>
                  <a:pt x="139074" y="1550238"/>
                  <a:pt x="136395" y="1541186"/>
                  <a:pt x="131430" y="1570254"/>
                </a:cubicBezTo>
                <a:cubicBezTo>
                  <a:pt x="129466" y="1581574"/>
                  <a:pt x="128573" y="1582813"/>
                  <a:pt x="126358" y="1577184"/>
                </a:cubicBezTo>
                <a:cubicBezTo>
                  <a:pt x="121572" y="1565104"/>
                  <a:pt x="123143" y="1519705"/>
                  <a:pt x="128823" y="1505175"/>
                </a:cubicBezTo>
                <a:cubicBezTo>
                  <a:pt x="132573" y="1495624"/>
                  <a:pt x="134073" y="1481040"/>
                  <a:pt x="133752" y="1457169"/>
                </a:cubicBezTo>
                <a:cubicBezTo>
                  <a:pt x="133538" y="1438309"/>
                  <a:pt x="133538" y="1389703"/>
                  <a:pt x="133752" y="1349155"/>
                </a:cubicBezTo>
                <a:cubicBezTo>
                  <a:pt x="134395" y="1237045"/>
                  <a:pt x="134181" y="1177591"/>
                  <a:pt x="133073" y="1160560"/>
                </a:cubicBezTo>
                <a:cubicBezTo>
                  <a:pt x="132537" y="1152074"/>
                  <a:pt x="133216" y="1139343"/>
                  <a:pt x="134645" y="1132271"/>
                </a:cubicBezTo>
                <a:cubicBezTo>
                  <a:pt x="136717" y="1121855"/>
                  <a:pt x="136181" y="1119412"/>
                  <a:pt x="131895" y="1119412"/>
                </a:cubicBezTo>
                <a:cubicBezTo>
                  <a:pt x="125429" y="1119412"/>
                  <a:pt x="125429" y="1120820"/>
                  <a:pt x="131752" y="1085122"/>
                </a:cubicBezTo>
                <a:cubicBezTo>
                  <a:pt x="134574" y="1069092"/>
                  <a:pt x="136860" y="1055636"/>
                  <a:pt x="136860" y="1055226"/>
                </a:cubicBezTo>
                <a:cubicBezTo>
                  <a:pt x="136895" y="1054812"/>
                  <a:pt x="134323" y="1055454"/>
                  <a:pt x="131216" y="1056655"/>
                </a:cubicBezTo>
                <a:cubicBezTo>
                  <a:pt x="126037" y="1058640"/>
                  <a:pt x="125751" y="1054929"/>
                  <a:pt x="127930" y="1014542"/>
                </a:cubicBezTo>
                <a:cubicBezTo>
                  <a:pt x="129252" y="990182"/>
                  <a:pt x="131145" y="964850"/>
                  <a:pt x="132145" y="958249"/>
                </a:cubicBezTo>
                <a:cubicBezTo>
                  <a:pt x="134288" y="943812"/>
                  <a:pt x="126251" y="929957"/>
                  <a:pt x="119536" y="936568"/>
                </a:cubicBezTo>
                <a:cubicBezTo>
                  <a:pt x="117286" y="938790"/>
                  <a:pt x="113321" y="948755"/>
                  <a:pt x="110749" y="958717"/>
                </a:cubicBezTo>
                <a:cubicBezTo>
                  <a:pt x="108142" y="968676"/>
                  <a:pt x="103713" y="978123"/>
                  <a:pt x="100891" y="979709"/>
                </a:cubicBezTo>
                <a:cubicBezTo>
                  <a:pt x="97712" y="981488"/>
                  <a:pt x="95783" y="987457"/>
                  <a:pt x="95855" y="995279"/>
                </a:cubicBezTo>
                <a:cubicBezTo>
                  <a:pt x="96069" y="1016964"/>
                  <a:pt x="108999" y="1069038"/>
                  <a:pt x="109606" y="1050547"/>
                </a:cubicBezTo>
                <a:cubicBezTo>
                  <a:pt x="109678" y="1047875"/>
                  <a:pt x="111892" y="1041060"/>
                  <a:pt x="114464" y="1035402"/>
                </a:cubicBezTo>
                <a:lnTo>
                  <a:pt x="119179" y="1025115"/>
                </a:lnTo>
                <a:lnTo>
                  <a:pt x="119465" y="1043199"/>
                </a:lnTo>
                <a:cubicBezTo>
                  <a:pt x="119714" y="1058962"/>
                  <a:pt x="118750" y="1061666"/>
                  <a:pt x="111963" y="1064238"/>
                </a:cubicBezTo>
                <a:cubicBezTo>
                  <a:pt x="103248" y="1067556"/>
                  <a:pt x="94711" y="1092520"/>
                  <a:pt x="98033" y="1105114"/>
                </a:cubicBezTo>
                <a:cubicBezTo>
                  <a:pt x="99212" y="1109715"/>
                  <a:pt x="98390" y="1112554"/>
                  <a:pt x="95819" y="1112554"/>
                </a:cubicBezTo>
                <a:cubicBezTo>
                  <a:pt x="92711" y="1112554"/>
                  <a:pt x="91961" y="1125388"/>
                  <a:pt x="92854" y="1163822"/>
                </a:cubicBezTo>
                <a:cubicBezTo>
                  <a:pt x="93497" y="1192022"/>
                  <a:pt x="92961" y="1214010"/>
                  <a:pt x="91675" y="1212685"/>
                </a:cubicBezTo>
                <a:cubicBezTo>
                  <a:pt x="87032" y="1207963"/>
                  <a:pt x="81138" y="1092841"/>
                  <a:pt x="83103" y="1045689"/>
                </a:cubicBezTo>
                <a:cubicBezTo>
                  <a:pt x="85210" y="994172"/>
                  <a:pt x="93283" y="920730"/>
                  <a:pt x="109463" y="805659"/>
                </a:cubicBezTo>
                <a:lnTo>
                  <a:pt x="119571" y="733650"/>
                </a:lnTo>
                <a:lnTo>
                  <a:pt x="118036" y="789371"/>
                </a:lnTo>
                <a:cubicBezTo>
                  <a:pt x="117179" y="820018"/>
                  <a:pt x="117821" y="845092"/>
                  <a:pt x="119429" y="845092"/>
                </a:cubicBezTo>
                <a:cubicBezTo>
                  <a:pt x="122893" y="845092"/>
                  <a:pt x="124608" y="833955"/>
                  <a:pt x="131787" y="764511"/>
                </a:cubicBezTo>
                <a:cubicBezTo>
                  <a:pt x="138395" y="700649"/>
                  <a:pt x="145468" y="663963"/>
                  <a:pt x="156112" y="638599"/>
                </a:cubicBezTo>
                <a:cubicBezTo>
                  <a:pt x="165684" y="615689"/>
                  <a:pt x="165756" y="615349"/>
                  <a:pt x="159684" y="615349"/>
                </a:cubicBezTo>
                <a:cubicBezTo>
                  <a:pt x="156076" y="615349"/>
                  <a:pt x="155362" y="609817"/>
                  <a:pt x="156469" y="590489"/>
                </a:cubicBezTo>
                <a:cubicBezTo>
                  <a:pt x="158255" y="560028"/>
                  <a:pt x="159255" y="556642"/>
                  <a:pt x="165756" y="559139"/>
                </a:cubicBezTo>
                <a:cubicBezTo>
                  <a:pt x="169292" y="560492"/>
                  <a:pt x="171614" y="558185"/>
                  <a:pt x="173221" y="551763"/>
                </a:cubicBezTo>
                <a:cubicBezTo>
                  <a:pt x="175543" y="542480"/>
                  <a:pt x="172828" y="478614"/>
                  <a:pt x="169149" y="456937"/>
                </a:cubicBezTo>
                <a:cubicBezTo>
                  <a:pt x="167363" y="446189"/>
                  <a:pt x="167542" y="445953"/>
                  <a:pt x="172650" y="452286"/>
                </a:cubicBezTo>
                <a:cubicBezTo>
                  <a:pt x="180579" y="462095"/>
                  <a:pt x="185116" y="455261"/>
                  <a:pt x="181651" y="438756"/>
                </a:cubicBezTo>
                <a:cubicBezTo>
                  <a:pt x="180043" y="431212"/>
                  <a:pt x="177900" y="415010"/>
                  <a:pt x="176829" y="402751"/>
                </a:cubicBezTo>
                <a:lnTo>
                  <a:pt x="174936" y="380463"/>
                </a:lnTo>
                <a:lnTo>
                  <a:pt x="180293" y="402512"/>
                </a:lnTo>
                <a:cubicBezTo>
                  <a:pt x="184651" y="420507"/>
                  <a:pt x="186259" y="423429"/>
                  <a:pt x="189080" y="418392"/>
                </a:cubicBezTo>
                <a:cubicBezTo>
                  <a:pt x="190974" y="415003"/>
                  <a:pt x="191831" y="404691"/>
                  <a:pt x="190938" y="395483"/>
                </a:cubicBezTo>
                <a:cubicBezTo>
                  <a:pt x="190045" y="386274"/>
                  <a:pt x="191402" y="370690"/>
                  <a:pt x="193974" y="360853"/>
                </a:cubicBezTo>
                <a:cubicBezTo>
                  <a:pt x="196510" y="351013"/>
                  <a:pt x="198439" y="330567"/>
                  <a:pt x="198260" y="315419"/>
                </a:cubicBezTo>
                <a:lnTo>
                  <a:pt x="197939" y="287880"/>
                </a:lnTo>
                <a:lnTo>
                  <a:pt x="193223" y="303310"/>
                </a:lnTo>
                <a:cubicBezTo>
                  <a:pt x="188616" y="318409"/>
                  <a:pt x="188545" y="318080"/>
                  <a:pt x="190259" y="287880"/>
                </a:cubicBezTo>
                <a:cubicBezTo>
                  <a:pt x="193474" y="230951"/>
                  <a:pt x="195331" y="220811"/>
                  <a:pt x="203332" y="216985"/>
                </a:cubicBezTo>
                <a:cubicBezTo>
                  <a:pt x="207333" y="215067"/>
                  <a:pt x="219013" y="203587"/>
                  <a:pt x="229300" y="191478"/>
                </a:cubicBezTo>
                <a:cubicBezTo>
                  <a:pt x="239551" y="179366"/>
                  <a:pt x="249588" y="170040"/>
                  <a:pt x="251588" y="170747"/>
                </a:cubicBezTo>
                <a:cubicBezTo>
                  <a:pt x="253588" y="171465"/>
                  <a:pt x="254803" y="179252"/>
                  <a:pt x="254303" y="188382"/>
                </a:cubicBezTo>
                <a:cubicBezTo>
                  <a:pt x="253446" y="204634"/>
                  <a:pt x="253481" y="204698"/>
                  <a:pt x="261161" y="199601"/>
                </a:cubicBezTo>
                <a:cubicBezTo>
                  <a:pt x="265411" y="196783"/>
                  <a:pt x="269448" y="191575"/>
                  <a:pt x="270126" y="188028"/>
                </a:cubicBezTo>
                <a:cubicBezTo>
                  <a:pt x="272484" y="175598"/>
                  <a:pt x="277377" y="172780"/>
                  <a:pt x="286343" y="178655"/>
                </a:cubicBezTo>
                <a:cubicBezTo>
                  <a:pt x="297165" y="185753"/>
                  <a:pt x="304095" y="182638"/>
                  <a:pt x="310238" y="167911"/>
                </a:cubicBezTo>
                <a:cubicBezTo>
                  <a:pt x="316060" y="153963"/>
                  <a:pt x="320990" y="152591"/>
                  <a:pt x="325205" y="163718"/>
                </a:cubicBezTo>
                <a:cubicBezTo>
                  <a:pt x="326847" y="168040"/>
                  <a:pt x="330598" y="173587"/>
                  <a:pt x="333563" y="176044"/>
                </a:cubicBezTo>
                <a:cubicBezTo>
                  <a:pt x="338242" y="179920"/>
                  <a:pt x="339992" y="178413"/>
                  <a:pt x="346636" y="164761"/>
                </a:cubicBezTo>
                <a:cubicBezTo>
                  <a:pt x="350815" y="156096"/>
                  <a:pt x="355387" y="149005"/>
                  <a:pt x="356744" y="149005"/>
                </a:cubicBezTo>
                <a:cubicBezTo>
                  <a:pt x="358101" y="149005"/>
                  <a:pt x="360352" y="154020"/>
                  <a:pt x="361709" y="160150"/>
                </a:cubicBezTo>
                <a:cubicBezTo>
                  <a:pt x="364174" y="171140"/>
                  <a:pt x="364424" y="170894"/>
                  <a:pt x="377854" y="142147"/>
                </a:cubicBezTo>
                <a:cubicBezTo>
                  <a:pt x="385355" y="126117"/>
                  <a:pt x="394963" y="102396"/>
                  <a:pt x="399178" y="89434"/>
                </a:cubicBezTo>
                <a:cubicBezTo>
                  <a:pt x="409322" y="58287"/>
                  <a:pt x="412394" y="64755"/>
                  <a:pt x="403929" y="99353"/>
                </a:cubicBezTo>
                <a:cubicBezTo>
                  <a:pt x="392999" y="143783"/>
                  <a:pt x="395177" y="197129"/>
                  <a:pt x="408179" y="204084"/>
                </a:cubicBezTo>
                <a:cubicBezTo>
                  <a:pt x="415251" y="207881"/>
                  <a:pt x="418109" y="203434"/>
                  <a:pt x="423038" y="180763"/>
                </a:cubicBezTo>
                <a:cubicBezTo>
                  <a:pt x="426788" y="163407"/>
                  <a:pt x="430360" y="164768"/>
                  <a:pt x="434968" y="185310"/>
                </a:cubicBezTo>
                <a:cubicBezTo>
                  <a:pt x="438397" y="200683"/>
                  <a:pt x="440076" y="203501"/>
                  <a:pt x="443898" y="200344"/>
                </a:cubicBezTo>
                <a:cubicBezTo>
                  <a:pt x="447755" y="197136"/>
                  <a:pt x="448756" y="200269"/>
                  <a:pt x="449649" y="218164"/>
                </a:cubicBezTo>
                <a:cubicBezTo>
                  <a:pt x="450506" y="235227"/>
                  <a:pt x="451470" y="238406"/>
                  <a:pt x="454113" y="233016"/>
                </a:cubicBezTo>
                <a:cubicBezTo>
                  <a:pt x="455971" y="229244"/>
                  <a:pt x="459793" y="226158"/>
                  <a:pt x="462650" y="226158"/>
                </a:cubicBezTo>
                <a:cubicBezTo>
                  <a:pt x="466151" y="226158"/>
                  <a:pt x="468722" y="220514"/>
                  <a:pt x="470830" y="208156"/>
                </a:cubicBezTo>
                <a:cubicBezTo>
                  <a:pt x="474116" y="188764"/>
                  <a:pt x="479795" y="183756"/>
                  <a:pt x="479795" y="200237"/>
                </a:cubicBezTo>
                <a:cubicBezTo>
                  <a:pt x="479795" y="218996"/>
                  <a:pt x="485760" y="214163"/>
                  <a:pt x="488082" y="193514"/>
                </a:cubicBezTo>
                <a:cubicBezTo>
                  <a:pt x="489618" y="179974"/>
                  <a:pt x="491939" y="173008"/>
                  <a:pt x="494940" y="173008"/>
                </a:cubicBezTo>
                <a:cubicBezTo>
                  <a:pt x="497797" y="173008"/>
                  <a:pt x="500476" y="166293"/>
                  <a:pt x="502155" y="155006"/>
                </a:cubicBezTo>
                <a:lnTo>
                  <a:pt x="504799" y="137004"/>
                </a:lnTo>
                <a:lnTo>
                  <a:pt x="507191" y="149898"/>
                </a:lnTo>
                <a:cubicBezTo>
                  <a:pt x="509656" y="163275"/>
                  <a:pt x="513942" y="170926"/>
                  <a:pt x="514228" y="162436"/>
                </a:cubicBezTo>
                <a:cubicBezTo>
                  <a:pt x="514299" y="159764"/>
                  <a:pt x="516621" y="152949"/>
                  <a:pt x="519372" y="147291"/>
                </a:cubicBezTo>
                <a:cubicBezTo>
                  <a:pt x="524194" y="137318"/>
                  <a:pt x="524301" y="137632"/>
                  <a:pt x="522694" y="157578"/>
                </a:cubicBezTo>
                <a:cubicBezTo>
                  <a:pt x="521193" y="176716"/>
                  <a:pt x="521372" y="177380"/>
                  <a:pt x="525301" y="167093"/>
                </a:cubicBezTo>
                <a:cubicBezTo>
                  <a:pt x="530337" y="153870"/>
                  <a:pt x="540231" y="143762"/>
                  <a:pt x="551411" y="140411"/>
                </a:cubicBezTo>
                <a:cubicBezTo>
                  <a:pt x="560163" y="137779"/>
                  <a:pt x="560127" y="136886"/>
                  <a:pt x="553161" y="164436"/>
                </a:cubicBezTo>
                <a:cubicBezTo>
                  <a:pt x="551590" y="170640"/>
                  <a:pt x="551876" y="170751"/>
                  <a:pt x="555912" y="165590"/>
                </a:cubicBezTo>
                <a:cubicBezTo>
                  <a:pt x="558341" y="162453"/>
                  <a:pt x="561984" y="157167"/>
                  <a:pt x="564020" y="153845"/>
                </a:cubicBezTo>
                <a:cubicBezTo>
                  <a:pt x="570378" y="143265"/>
                  <a:pt x="575807" y="151348"/>
                  <a:pt x="573521" y="168011"/>
                </a:cubicBezTo>
                <a:cubicBezTo>
                  <a:pt x="571735" y="181127"/>
                  <a:pt x="572307" y="183295"/>
                  <a:pt x="577486" y="183295"/>
                </a:cubicBezTo>
                <a:cubicBezTo>
                  <a:pt x="582629" y="183295"/>
                  <a:pt x="583273" y="185485"/>
                  <a:pt x="581630" y="197869"/>
                </a:cubicBezTo>
                <a:cubicBezTo>
                  <a:pt x="579022" y="217267"/>
                  <a:pt x="584130" y="207477"/>
                  <a:pt x="589666" y="182438"/>
                </a:cubicBezTo>
                <a:cubicBezTo>
                  <a:pt x="592059" y="171594"/>
                  <a:pt x="595131" y="162721"/>
                  <a:pt x="596488" y="162721"/>
                </a:cubicBezTo>
                <a:cubicBezTo>
                  <a:pt x="597846" y="162721"/>
                  <a:pt x="600489" y="168801"/>
                  <a:pt x="602382" y="176230"/>
                </a:cubicBezTo>
                <a:cubicBezTo>
                  <a:pt x="605097" y="186917"/>
                  <a:pt x="604847" y="190118"/>
                  <a:pt x="601096" y="191554"/>
                </a:cubicBezTo>
                <a:cubicBezTo>
                  <a:pt x="594024" y="194261"/>
                  <a:pt x="595381" y="202812"/>
                  <a:pt x="603203" y="204855"/>
                </a:cubicBezTo>
                <a:cubicBezTo>
                  <a:pt x="608918" y="206348"/>
                  <a:pt x="609669" y="208534"/>
                  <a:pt x="607883" y="218114"/>
                </a:cubicBezTo>
                <a:lnTo>
                  <a:pt x="605704" y="229587"/>
                </a:lnTo>
                <a:lnTo>
                  <a:pt x="618134" y="215871"/>
                </a:lnTo>
                <a:cubicBezTo>
                  <a:pt x="626813" y="206270"/>
                  <a:pt x="633350" y="193407"/>
                  <a:pt x="639922" y="173008"/>
                </a:cubicBezTo>
                <a:cubicBezTo>
                  <a:pt x="645137" y="156806"/>
                  <a:pt x="649852" y="146712"/>
                  <a:pt x="650602" y="150284"/>
                </a:cubicBezTo>
                <a:cubicBezTo>
                  <a:pt x="651888" y="156703"/>
                  <a:pt x="645745" y="206334"/>
                  <a:pt x="642065" y="219300"/>
                </a:cubicBezTo>
                <a:cubicBezTo>
                  <a:pt x="640958" y="223072"/>
                  <a:pt x="641244" y="225061"/>
                  <a:pt x="642673" y="223722"/>
                </a:cubicBezTo>
                <a:cubicBezTo>
                  <a:pt x="644066" y="222386"/>
                  <a:pt x="651281" y="202326"/>
                  <a:pt x="658639" y="179145"/>
                </a:cubicBezTo>
                <a:cubicBezTo>
                  <a:pt x="666033" y="155967"/>
                  <a:pt x="671319" y="143176"/>
                  <a:pt x="670391" y="150720"/>
                </a:cubicBezTo>
                <a:cubicBezTo>
                  <a:pt x="669462" y="158264"/>
                  <a:pt x="667854" y="172923"/>
                  <a:pt x="666783" y="183295"/>
                </a:cubicBezTo>
                <a:cubicBezTo>
                  <a:pt x="664961" y="201344"/>
                  <a:pt x="665247" y="200905"/>
                  <a:pt x="673212" y="173008"/>
                </a:cubicBezTo>
                <a:cubicBezTo>
                  <a:pt x="677820" y="156978"/>
                  <a:pt x="685107" y="130746"/>
                  <a:pt x="689464" y="114715"/>
                </a:cubicBezTo>
                <a:cubicBezTo>
                  <a:pt x="701859" y="68935"/>
                  <a:pt x="700752" y="93677"/>
                  <a:pt x="687393" y="160021"/>
                </a:cubicBezTo>
                <a:cubicBezTo>
                  <a:pt x="677713" y="208077"/>
                  <a:pt x="675284" y="227972"/>
                  <a:pt x="675462" y="257562"/>
                </a:cubicBezTo>
                <a:cubicBezTo>
                  <a:pt x="675641" y="283379"/>
                  <a:pt x="676677" y="292641"/>
                  <a:pt x="678892" y="287880"/>
                </a:cubicBezTo>
                <a:cubicBezTo>
                  <a:pt x="681749" y="281822"/>
                  <a:pt x="727862" y="87194"/>
                  <a:pt x="737613" y="40135"/>
                </a:cubicBezTo>
                <a:cubicBezTo>
                  <a:pt x="739649" y="30233"/>
                  <a:pt x="742864" y="22132"/>
                  <a:pt x="744757" y="22132"/>
                </a:cubicBezTo>
                <a:close/>
                <a:moveTo>
                  <a:pt x="561984" y="11845"/>
                </a:moveTo>
                <a:cubicBezTo>
                  <a:pt x="563877" y="11845"/>
                  <a:pt x="564413" y="16585"/>
                  <a:pt x="563199" y="22990"/>
                </a:cubicBezTo>
                <a:cubicBezTo>
                  <a:pt x="560198" y="38617"/>
                  <a:pt x="558626" y="39113"/>
                  <a:pt x="558626" y="24418"/>
                </a:cubicBezTo>
                <a:cubicBezTo>
                  <a:pt x="558626" y="17503"/>
                  <a:pt x="560127" y="11845"/>
                  <a:pt x="561984" y="11845"/>
                </a:cubicBezTo>
                <a:close/>
                <a:moveTo>
                  <a:pt x="963249" y="1558"/>
                </a:moveTo>
                <a:cubicBezTo>
                  <a:pt x="964748" y="6273"/>
                  <a:pt x="965999" y="17846"/>
                  <a:pt x="965999" y="27276"/>
                </a:cubicBezTo>
                <a:cubicBezTo>
                  <a:pt x="965999" y="36706"/>
                  <a:pt x="964748" y="48278"/>
                  <a:pt x="963249" y="52993"/>
                </a:cubicBezTo>
                <a:cubicBezTo>
                  <a:pt x="961498" y="58498"/>
                  <a:pt x="960498" y="49296"/>
                  <a:pt x="960498" y="27276"/>
                </a:cubicBezTo>
                <a:cubicBezTo>
                  <a:pt x="960498" y="5255"/>
                  <a:pt x="961498" y="-3946"/>
                  <a:pt x="963249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  <a:effectLst>
            <a:outerShdw blurRad="508000" dist="381000" dir="5400000" algn="t" rotWithShape="0">
              <a:srgbClr val="57187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sp useBgFill="1">
        <p:nvSpPr>
          <p:cNvPr id="61" name="Freeform: Shape 60">
            <a:extLst>
              <a:ext uri="{FF2B5EF4-FFF2-40B4-BE49-F238E27FC236}">
                <a16:creationId xmlns:a16="http://schemas.microsoft.com/office/drawing/2014/main" id="{4BE08D63-4A14-48B0-8B52-156798088701}"/>
              </a:ext>
            </a:extLst>
          </p:cNvPr>
          <p:cNvSpPr/>
          <p:nvPr/>
        </p:nvSpPr>
        <p:spPr>
          <a:xfrm rot="3778500">
            <a:off x="11717057" y="-2085141"/>
            <a:ext cx="3297147" cy="12541013"/>
          </a:xfrm>
          <a:custGeom>
            <a:avLst/>
            <a:gdLst>
              <a:gd name="connsiteX0" fmla="*/ 631167 w 1393565"/>
              <a:gd name="connsiteY0" fmla="*/ 4970705 h 5053097"/>
              <a:gd name="connsiteX1" fmla="*/ 634064 w 1393565"/>
              <a:gd name="connsiteY1" fmla="*/ 4983885 h 5053097"/>
              <a:gd name="connsiteX2" fmla="*/ 633171 w 1393565"/>
              <a:gd name="connsiteY2" fmla="*/ 4997601 h 5053097"/>
              <a:gd name="connsiteX3" fmla="*/ 627849 w 1393565"/>
              <a:gd name="connsiteY3" fmla="*/ 4990528 h 5053097"/>
              <a:gd name="connsiteX4" fmla="*/ 625563 w 1393565"/>
              <a:gd name="connsiteY4" fmla="*/ 4976813 h 5053097"/>
              <a:gd name="connsiteX5" fmla="*/ 631167 w 1393565"/>
              <a:gd name="connsiteY5" fmla="*/ 4970705 h 5053097"/>
              <a:gd name="connsiteX6" fmla="*/ 944345 w 1393565"/>
              <a:gd name="connsiteY6" fmla="*/ 4966167 h 5053097"/>
              <a:gd name="connsiteX7" fmla="*/ 948997 w 1393565"/>
              <a:gd name="connsiteY7" fmla="*/ 5013031 h 5053097"/>
              <a:gd name="connsiteX8" fmla="*/ 942889 w 1393565"/>
              <a:gd name="connsiteY8" fmla="*/ 5050750 h 5053097"/>
              <a:gd name="connsiteX9" fmla="*/ 937959 w 1393565"/>
              <a:gd name="connsiteY9" fmla="*/ 5015603 h 5053097"/>
              <a:gd name="connsiteX10" fmla="*/ 938067 w 1393565"/>
              <a:gd name="connsiteY10" fmla="*/ 4983885 h 5053097"/>
              <a:gd name="connsiteX11" fmla="*/ 943067 w 1393565"/>
              <a:gd name="connsiteY11" fmla="*/ 4972741 h 5053097"/>
              <a:gd name="connsiteX12" fmla="*/ 944345 w 1393565"/>
              <a:gd name="connsiteY12" fmla="*/ 4966167 h 5053097"/>
              <a:gd name="connsiteX13" fmla="*/ 1384578 w 1393565"/>
              <a:gd name="connsiteY13" fmla="*/ 4827959 h 5053097"/>
              <a:gd name="connsiteX14" fmla="*/ 1389552 w 1393565"/>
              <a:gd name="connsiteY14" fmla="*/ 4835581 h 5053097"/>
              <a:gd name="connsiteX15" fmla="*/ 1390123 w 1393565"/>
              <a:gd name="connsiteY15" fmla="*/ 4846725 h 5053097"/>
              <a:gd name="connsiteX16" fmla="*/ 1382908 w 1393565"/>
              <a:gd name="connsiteY16" fmla="*/ 4841796 h 5053097"/>
              <a:gd name="connsiteX17" fmla="*/ 1382337 w 1393565"/>
              <a:gd name="connsiteY17" fmla="*/ 4830651 h 5053097"/>
              <a:gd name="connsiteX18" fmla="*/ 1384578 w 1393565"/>
              <a:gd name="connsiteY18" fmla="*/ 4827959 h 5053097"/>
              <a:gd name="connsiteX19" fmla="*/ 233229 w 1393565"/>
              <a:gd name="connsiteY19" fmla="*/ 4824686 h 5053097"/>
              <a:gd name="connsiteX20" fmla="*/ 231157 w 1393565"/>
              <a:gd name="connsiteY20" fmla="*/ 4851404 h 5053097"/>
              <a:gd name="connsiteX21" fmla="*/ 226014 w 1393565"/>
              <a:gd name="connsiteY21" fmla="*/ 4843474 h 5053097"/>
              <a:gd name="connsiteX22" fmla="*/ 233229 w 1393565"/>
              <a:gd name="connsiteY22" fmla="*/ 4824686 h 5053097"/>
              <a:gd name="connsiteX23" fmla="*/ 210155 w 1393565"/>
              <a:gd name="connsiteY23" fmla="*/ 4780681 h 5053097"/>
              <a:gd name="connsiteX24" fmla="*/ 218262 w 1393565"/>
              <a:gd name="connsiteY24" fmla="*/ 4790111 h 5053097"/>
              <a:gd name="connsiteX25" fmla="*/ 226406 w 1393565"/>
              <a:gd name="connsiteY25" fmla="*/ 4799540 h 5053097"/>
              <a:gd name="connsiteX26" fmla="*/ 214369 w 1393565"/>
              <a:gd name="connsiteY26" fmla="*/ 4807720 h 5053097"/>
              <a:gd name="connsiteX27" fmla="*/ 202832 w 1393565"/>
              <a:gd name="connsiteY27" fmla="*/ 4798290 h 5053097"/>
              <a:gd name="connsiteX28" fmla="*/ 73816 w 1393565"/>
              <a:gd name="connsiteY28" fmla="*/ 4553545 h 5053097"/>
              <a:gd name="connsiteX29" fmla="*/ 78138 w 1393565"/>
              <a:gd name="connsiteY29" fmla="*/ 4568976 h 5053097"/>
              <a:gd name="connsiteX30" fmla="*/ 88818 w 1393565"/>
              <a:gd name="connsiteY30" fmla="*/ 4610981 h 5053097"/>
              <a:gd name="connsiteX31" fmla="*/ 73816 w 1393565"/>
              <a:gd name="connsiteY31" fmla="*/ 4605838 h 5053097"/>
              <a:gd name="connsiteX32" fmla="*/ 71387 w 1393565"/>
              <a:gd name="connsiteY32" fmla="*/ 4575834 h 5053097"/>
              <a:gd name="connsiteX33" fmla="*/ 1316828 w 1393565"/>
              <a:gd name="connsiteY33" fmla="*/ 4466892 h 5053097"/>
              <a:gd name="connsiteX34" fmla="*/ 1328865 w 1393565"/>
              <a:gd name="connsiteY34" fmla="*/ 4504218 h 5053097"/>
              <a:gd name="connsiteX35" fmla="*/ 1318686 w 1393565"/>
              <a:gd name="connsiteY35" fmla="*/ 4521934 h 5053097"/>
              <a:gd name="connsiteX36" fmla="*/ 1312542 w 1393565"/>
              <a:gd name="connsiteY36" fmla="*/ 4490216 h 5053097"/>
              <a:gd name="connsiteX37" fmla="*/ 1316828 w 1393565"/>
              <a:gd name="connsiteY37" fmla="*/ 4466892 h 5053097"/>
              <a:gd name="connsiteX38" fmla="*/ 97114 w 1393565"/>
              <a:gd name="connsiteY38" fmla="*/ 3735488 h 5053097"/>
              <a:gd name="connsiteX39" fmla="*/ 98247 w 1393565"/>
              <a:gd name="connsiteY39" fmla="*/ 3749445 h 5053097"/>
              <a:gd name="connsiteX40" fmla="*/ 102462 w 1393565"/>
              <a:gd name="connsiteY40" fmla="*/ 3774734 h 5053097"/>
              <a:gd name="connsiteX41" fmla="*/ 98783 w 1393565"/>
              <a:gd name="connsiteY41" fmla="*/ 3787164 h 5053097"/>
              <a:gd name="connsiteX42" fmla="*/ 96354 w 1393565"/>
              <a:gd name="connsiteY42" fmla="*/ 3757160 h 5053097"/>
              <a:gd name="connsiteX43" fmla="*/ 97114 w 1393565"/>
              <a:gd name="connsiteY43" fmla="*/ 3735488 h 5053097"/>
              <a:gd name="connsiteX44" fmla="*/ 120250 w 1393565"/>
              <a:gd name="connsiteY44" fmla="*/ 3680043 h 5053097"/>
              <a:gd name="connsiteX45" fmla="*/ 120607 w 1393565"/>
              <a:gd name="connsiteY45" fmla="*/ 3695295 h 5053097"/>
              <a:gd name="connsiteX46" fmla="*/ 117000 w 1393565"/>
              <a:gd name="connsiteY46" fmla="*/ 3706582 h 5053097"/>
              <a:gd name="connsiteX47" fmla="*/ 116643 w 1393565"/>
              <a:gd name="connsiteY47" fmla="*/ 3691330 h 5053097"/>
              <a:gd name="connsiteX48" fmla="*/ 120250 w 1393565"/>
              <a:gd name="connsiteY48" fmla="*/ 3680043 h 5053097"/>
              <a:gd name="connsiteX49" fmla="*/ 114062 w 1393565"/>
              <a:gd name="connsiteY49" fmla="*/ 3620157 h 5053097"/>
              <a:gd name="connsiteX50" fmla="*/ 117464 w 1393565"/>
              <a:gd name="connsiteY50" fmla="*/ 3637145 h 5053097"/>
              <a:gd name="connsiteX51" fmla="*/ 116214 w 1393565"/>
              <a:gd name="connsiteY51" fmla="*/ 3653433 h 5053097"/>
              <a:gd name="connsiteX52" fmla="*/ 112856 w 1393565"/>
              <a:gd name="connsiteY52" fmla="*/ 3635716 h 5053097"/>
              <a:gd name="connsiteX53" fmla="*/ 114062 w 1393565"/>
              <a:gd name="connsiteY53" fmla="*/ 3620157 h 5053097"/>
              <a:gd name="connsiteX54" fmla="*/ 122786 w 1393565"/>
              <a:gd name="connsiteY54" fmla="*/ 3547134 h 5053097"/>
              <a:gd name="connsiteX55" fmla="*/ 128394 w 1393565"/>
              <a:gd name="connsiteY55" fmla="*/ 3584853 h 5053097"/>
              <a:gd name="connsiteX56" fmla="*/ 125037 w 1393565"/>
              <a:gd name="connsiteY56" fmla="*/ 3580567 h 5053097"/>
              <a:gd name="connsiteX57" fmla="*/ 122786 w 1393565"/>
              <a:gd name="connsiteY57" fmla="*/ 3547134 h 5053097"/>
              <a:gd name="connsiteX58" fmla="*/ 1130984 w 1393565"/>
              <a:gd name="connsiteY58" fmla="*/ 3454551 h 5053097"/>
              <a:gd name="connsiteX59" fmla="*/ 1131912 w 1393565"/>
              <a:gd name="connsiteY59" fmla="*/ 3466552 h 5053097"/>
              <a:gd name="connsiteX60" fmla="*/ 1124447 w 1393565"/>
              <a:gd name="connsiteY60" fmla="*/ 3474268 h 5053097"/>
              <a:gd name="connsiteX61" fmla="*/ 1130984 w 1393565"/>
              <a:gd name="connsiteY61" fmla="*/ 3454551 h 5053097"/>
              <a:gd name="connsiteX62" fmla="*/ 1115339 w 1393565"/>
              <a:gd name="connsiteY62" fmla="*/ 3389685 h 5053097"/>
              <a:gd name="connsiteX63" fmla="*/ 1106231 w 1393565"/>
              <a:gd name="connsiteY63" fmla="*/ 3547134 h 5053097"/>
              <a:gd name="connsiteX64" fmla="*/ 1104552 w 1393565"/>
              <a:gd name="connsiteY64" fmla="*/ 3528131 h 5053097"/>
              <a:gd name="connsiteX65" fmla="*/ 1101551 w 1393565"/>
              <a:gd name="connsiteY65" fmla="*/ 3510879 h 5053097"/>
              <a:gd name="connsiteX66" fmla="*/ 1097230 w 1393565"/>
              <a:gd name="connsiteY66" fmla="*/ 3498164 h 5053097"/>
              <a:gd name="connsiteX67" fmla="*/ 1099230 w 1393565"/>
              <a:gd name="connsiteY67" fmla="*/ 3487983 h 5053097"/>
              <a:gd name="connsiteX68" fmla="*/ 1108374 w 1393565"/>
              <a:gd name="connsiteY68" fmla="*/ 3442049 h 5053097"/>
              <a:gd name="connsiteX69" fmla="*/ 1115339 w 1393565"/>
              <a:gd name="connsiteY69" fmla="*/ 3389685 h 5053097"/>
              <a:gd name="connsiteX70" fmla="*/ 1098113 w 1393565"/>
              <a:gd name="connsiteY70" fmla="*/ 3374398 h 5053097"/>
              <a:gd name="connsiteX71" fmla="*/ 1100837 w 1393565"/>
              <a:gd name="connsiteY71" fmla="*/ 3376255 h 5053097"/>
              <a:gd name="connsiteX72" fmla="*/ 1098587 w 1393565"/>
              <a:gd name="connsiteY72" fmla="*/ 3411510 h 5053097"/>
              <a:gd name="connsiteX73" fmla="*/ 1093551 w 1393565"/>
              <a:gd name="connsiteY73" fmla="*/ 3416010 h 5053097"/>
              <a:gd name="connsiteX74" fmla="*/ 1097051 w 1393565"/>
              <a:gd name="connsiteY74" fmla="*/ 3404652 h 5053097"/>
              <a:gd name="connsiteX75" fmla="*/ 1097194 w 1393565"/>
              <a:gd name="connsiteY75" fmla="*/ 3391400 h 5053097"/>
              <a:gd name="connsiteX76" fmla="*/ 1095872 w 1393565"/>
              <a:gd name="connsiteY76" fmla="*/ 3379506 h 5053097"/>
              <a:gd name="connsiteX77" fmla="*/ 1098113 w 1393565"/>
              <a:gd name="connsiteY77" fmla="*/ 3374398 h 5053097"/>
              <a:gd name="connsiteX78" fmla="*/ 1101779 w 1393565"/>
              <a:gd name="connsiteY78" fmla="*/ 3343055 h 5053097"/>
              <a:gd name="connsiteX79" fmla="*/ 1102837 w 1393565"/>
              <a:gd name="connsiteY79" fmla="*/ 3343966 h 5053097"/>
              <a:gd name="connsiteX80" fmla="*/ 1102837 w 1393565"/>
              <a:gd name="connsiteY80" fmla="*/ 3359396 h 5053097"/>
              <a:gd name="connsiteX81" fmla="*/ 1101337 w 1393565"/>
              <a:gd name="connsiteY81" fmla="*/ 3351681 h 5053097"/>
              <a:gd name="connsiteX82" fmla="*/ 1101779 w 1393565"/>
              <a:gd name="connsiteY82" fmla="*/ 3343055 h 5053097"/>
              <a:gd name="connsiteX83" fmla="*/ 114035 w 1393565"/>
              <a:gd name="connsiteY83" fmla="*/ 3294531 h 5053097"/>
              <a:gd name="connsiteX84" fmla="*/ 123358 w 1393565"/>
              <a:gd name="connsiteY84" fmla="*/ 3335500 h 5053097"/>
              <a:gd name="connsiteX85" fmla="*/ 125572 w 1393565"/>
              <a:gd name="connsiteY85" fmla="*/ 3364147 h 5053097"/>
              <a:gd name="connsiteX86" fmla="*/ 121643 w 1393565"/>
              <a:gd name="connsiteY86" fmla="*/ 3354610 h 5053097"/>
              <a:gd name="connsiteX87" fmla="*/ 114035 w 1393565"/>
              <a:gd name="connsiteY87" fmla="*/ 3294531 h 5053097"/>
              <a:gd name="connsiteX88" fmla="*/ 1117553 w 1393565"/>
              <a:gd name="connsiteY88" fmla="*/ 3228237 h 5053097"/>
              <a:gd name="connsiteX89" fmla="*/ 1117732 w 1393565"/>
              <a:gd name="connsiteY89" fmla="*/ 3286530 h 5053097"/>
              <a:gd name="connsiteX90" fmla="*/ 1114589 w 1393565"/>
              <a:gd name="connsiteY90" fmla="*/ 3262527 h 5053097"/>
              <a:gd name="connsiteX91" fmla="*/ 1117553 w 1393565"/>
              <a:gd name="connsiteY91" fmla="*/ 3228237 h 5053097"/>
              <a:gd name="connsiteX92" fmla="*/ 138324 w 1393565"/>
              <a:gd name="connsiteY92" fmla="*/ 3211199 h 5053097"/>
              <a:gd name="connsiteX93" fmla="*/ 144289 w 1393565"/>
              <a:gd name="connsiteY93" fmla="*/ 3236024 h 5053097"/>
              <a:gd name="connsiteX94" fmla="*/ 147253 w 1393565"/>
              <a:gd name="connsiteY94" fmla="*/ 3319177 h 5053097"/>
              <a:gd name="connsiteX95" fmla="*/ 141753 w 1393565"/>
              <a:gd name="connsiteY95" fmla="*/ 3343358 h 5053097"/>
              <a:gd name="connsiteX96" fmla="*/ 133037 w 1393565"/>
              <a:gd name="connsiteY96" fmla="*/ 3399687 h 5053097"/>
              <a:gd name="connsiteX97" fmla="*/ 130359 w 1393565"/>
              <a:gd name="connsiteY97" fmla="*/ 3391114 h 5053097"/>
              <a:gd name="connsiteX98" fmla="*/ 133395 w 1393565"/>
              <a:gd name="connsiteY98" fmla="*/ 3358539 h 5053097"/>
              <a:gd name="connsiteX99" fmla="*/ 132788 w 1393565"/>
              <a:gd name="connsiteY99" fmla="*/ 3290816 h 5053097"/>
              <a:gd name="connsiteX100" fmla="*/ 133788 w 1393565"/>
              <a:gd name="connsiteY100" fmla="*/ 3226558 h 5053097"/>
              <a:gd name="connsiteX101" fmla="*/ 128028 w 1393565"/>
              <a:gd name="connsiteY101" fmla="*/ 3193693 h 5053097"/>
              <a:gd name="connsiteX102" fmla="*/ 129037 w 1393565"/>
              <a:gd name="connsiteY102" fmla="*/ 3194804 h 5053097"/>
              <a:gd name="connsiteX103" fmla="*/ 129037 w 1393565"/>
              <a:gd name="connsiteY103" fmla="*/ 3213664 h 5053097"/>
              <a:gd name="connsiteX104" fmla="*/ 127608 w 1393565"/>
              <a:gd name="connsiteY104" fmla="*/ 3204234 h 5053097"/>
              <a:gd name="connsiteX105" fmla="*/ 128028 w 1393565"/>
              <a:gd name="connsiteY105" fmla="*/ 3193693 h 5053097"/>
              <a:gd name="connsiteX106" fmla="*/ 1100873 w 1393565"/>
              <a:gd name="connsiteY106" fmla="*/ 3176802 h 5053097"/>
              <a:gd name="connsiteX107" fmla="*/ 1100659 w 1393565"/>
              <a:gd name="connsiteY107" fmla="*/ 3216092 h 5053097"/>
              <a:gd name="connsiteX108" fmla="*/ 1095586 w 1393565"/>
              <a:gd name="connsiteY108" fmla="*/ 3215093 h 5053097"/>
              <a:gd name="connsiteX109" fmla="*/ 1100873 w 1393565"/>
              <a:gd name="connsiteY109" fmla="*/ 3176802 h 5053097"/>
              <a:gd name="connsiteX110" fmla="*/ 1111879 w 1393565"/>
              <a:gd name="connsiteY110" fmla="*/ 3146794 h 5053097"/>
              <a:gd name="connsiteX111" fmla="*/ 1115125 w 1393565"/>
              <a:gd name="connsiteY111" fmla="*/ 3160514 h 5053097"/>
              <a:gd name="connsiteX112" fmla="*/ 1113910 w 1393565"/>
              <a:gd name="connsiteY112" fmla="*/ 3173373 h 5053097"/>
              <a:gd name="connsiteX113" fmla="*/ 1110696 w 1393565"/>
              <a:gd name="connsiteY113" fmla="*/ 3159085 h 5053097"/>
              <a:gd name="connsiteX114" fmla="*/ 1111879 w 1393565"/>
              <a:gd name="connsiteY114" fmla="*/ 3146794 h 5053097"/>
              <a:gd name="connsiteX115" fmla="*/ 1151843 w 1393565"/>
              <a:gd name="connsiteY115" fmla="*/ 3104793 h 5053097"/>
              <a:gd name="connsiteX116" fmla="*/ 1154915 w 1393565"/>
              <a:gd name="connsiteY116" fmla="*/ 3165657 h 5053097"/>
              <a:gd name="connsiteX117" fmla="*/ 1148414 w 1393565"/>
              <a:gd name="connsiteY117" fmla="*/ 3217950 h 5053097"/>
              <a:gd name="connsiteX118" fmla="*/ 1141556 w 1393565"/>
              <a:gd name="connsiteY118" fmla="*/ 3231666 h 5053097"/>
              <a:gd name="connsiteX119" fmla="*/ 1138127 w 1393565"/>
              <a:gd name="connsiteY119" fmla="*/ 3245382 h 5053097"/>
              <a:gd name="connsiteX120" fmla="*/ 1134734 w 1393565"/>
              <a:gd name="connsiteY120" fmla="*/ 3230808 h 5053097"/>
              <a:gd name="connsiteX121" fmla="*/ 1136913 w 1393565"/>
              <a:gd name="connsiteY121" fmla="*/ 3193090 h 5053097"/>
              <a:gd name="connsiteX122" fmla="*/ 1143771 w 1393565"/>
              <a:gd name="connsiteY122" fmla="*/ 3173801 h 5053097"/>
              <a:gd name="connsiteX123" fmla="*/ 1148736 w 1393565"/>
              <a:gd name="connsiteY123" fmla="*/ 3136940 h 5053097"/>
              <a:gd name="connsiteX124" fmla="*/ 1151843 w 1393565"/>
              <a:gd name="connsiteY124" fmla="*/ 3104793 h 5053097"/>
              <a:gd name="connsiteX125" fmla="*/ 133958 w 1393565"/>
              <a:gd name="connsiteY125" fmla="*/ 3099015 h 5053097"/>
              <a:gd name="connsiteX126" fmla="*/ 141503 w 1393565"/>
              <a:gd name="connsiteY126" fmla="*/ 3115330 h 5053097"/>
              <a:gd name="connsiteX127" fmla="*/ 141253 w 1393565"/>
              <a:gd name="connsiteY127" fmla="*/ 3133582 h 5053097"/>
              <a:gd name="connsiteX128" fmla="*/ 136895 w 1393565"/>
              <a:gd name="connsiteY128" fmla="*/ 3137868 h 5053097"/>
              <a:gd name="connsiteX129" fmla="*/ 130751 w 1393565"/>
              <a:gd name="connsiteY129" fmla="*/ 3143905 h 5053097"/>
              <a:gd name="connsiteX130" fmla="*/ 128608 w 1393565"/>
              <a:gd name="connsiteY130" fmla="*/ 3121116 h 5053097"/>
              <a:gd name="connsiteX131" fmla="*/ 133958 w 1393565"/>
              <a:gd name="connsiteY131" fmla="*/ 3099015 h 5053097"/>
              <a:gd name="connsiteX132" fmla="*/ 175864 w 1393565"/>
              <a:gd name="connsiteY132" fmla="*/ 3010495 h 5053097"/>
              <a:gd name="connsiteX133" fmla="*/ 178293 w 1393565"/>
              <a:gd name="connsiteY133" fmla="*/ 3029355 h 5053097"/>
              <a:gd name="connsiteX134" fmla="*/ 178222 w 1393565"/>
              <a:gd name="connsiteY134" fmla="*/ 3186875 h 5053097"/>
              <a:gd name="connsiteX135" fmla="*/ 172935 w 1393565"/>
              <a:gd name="connsiteY135" fmla="*/ 3180016 h 5053097"/>
              <a:gd name="connsiteX136" fmla="*/ 172650 w 1393565"/>
              <a:gd name="connsiteY136" fmla="*/ 3024211 h 5053097"/>
              <a:gd name="connsiteX137" fmla="*/ 161497 w 1393565"/>
              <a:gd name="connsiteY137" fmla="*/ 3007750 h 5053097"/>
              <a:gd name="connsiteX138" fmla="*/ 160791 w 1393565"/>
              <a:gd name="connsiteY138" fmla="*/ 3019068 h 5053097"/>
              <a:gd name="connsiteX139" fmla="*/ 155898 w 1393565"/>
              <a:gd name="connsiteY139" fmla="*/ 3021854 h 5053097"/>
              <a:gd name="connsiteX140" fmla="*/ 156683 w 1393565"/>
              <a:gd name="connsiteY140" fmla="*/ 3010281 h 5053097"/>
              <a:gd name="connsiteX141" fmla="*/ 161497 w 1393565"/>
              <a:gd name="connsiteY141" fmla="*/ 3007750 h 5053097"/>
              <a:gd name="connsiteX142" fmla="*/ 138574 w 1393565"/>
              <a:gd name="connsiteY142" fmla="*/ 2997279 h 5053097"/>
              <a:gd name="connsiteX143" fmla="*/ 143468 w 1393565"/>
              <a:gd name="connsiteY143" fmla="*/ 3016603 h 5053097"/>
              <a:gd name="connsiteX144" fmla="*/ 135752 w 1393565"/>
              <a:gd name="connsiteY144" fmla="*/ 3037784 h 5053097"/>
              <a:gd name="connsiteX145" fmla="*/ 138574 w 1393565"/>
              <a:gd name="connsiteY145" fmla="*/ 2997279 h 5053097"/>
              <a:gd name="connsiteX146" fmla="*/ 154397 w 1393565"/>
              <a:gd name="connsiteY146" fmla="*/ 2944554 h 5053097"/>
              <a:gd name="connsiteX147" fmla="*/ 157219 w 1393565"/>
              <a:gd name="connsiteY147" fmla="*/ 2945773 h 5053097"/>
              <a:gd name="connsiteX148" fmla="*/ 159934 w 1393565"/>
              <a:gd name="connsiteY148" fmla="*/ 2961203 h 5053097"/>
              <a:gd name="connsiteX149" fmla="*/ 157934 w 1393565"/>
              <a:gd name="connsiteY149" fmla="*/ 2965918 h 5053097"/>
              <a:gd name="connsiteX150" fmla="*/ 155219 w 1393565"/>
              <a:gd name="connsiteY150" fmla="*/ 2950488 h 5053097"/>
              <a:gd name="connsiteX151" fmla="*/ 154397 w 1393565"/>
              <a:gd name="connsiteY151" fmla="*/ 2944554 h 5053097"/>
              <a:gd name="connsiteX152" fmla="*/ 91640 w 1393565"/>
              <a:gd name="connsiteY152" fmla="*/ 2919627 h 5053097"/>
              <a:gd name="connsiteX153" fmla="*/ 104713 w 1393565"/>
              <a:gd name="connsiteY153" fmla="*/ 2983778 h 5053097"/>
              <a:gd name="connsiteX154" fmla="*/ 102570 w 1393565"/>
              <a:gd name="connsiteY154" fmla="*/ 2983885 h 5053097"/>
              <a:gd name="connsiteX155" fmla="*/ 90246 w 1393565"/>
              <a:gd name="connsiteY155" fmla="*/ 2925627 h 5053097"/>
              <a:gd name="connsiteX156" fmla="*/ 91640 w 1393565"/>
              <a:gd name="connsiteY156" fmla="*/ 2919627 h 5053097"/>
              <a:gd name="connsiteX157" fmla="*/ 727 w 1393565"/>
              <a:gd name="connsiteY157" fmla="*/ 2887610 h 5053097"/>
              <a:gd name="connsiteX158" fmla="*/ 3629 w 1393565"/>
              <a:gd name="connsiteY158" fmla="*/ 2895124 h 5053097"/>
              <a:gd name="connsiteX159" fmla="*/ 2271 w 1393565"/>
              <a:gd name="connsiteY159" fmla="*/ 2925341 h 5053097"/>
              <a:gd name="connsiteX160" fmla="*/ 21 w 1393565"/>
              <a:gd name="connsiteY160" fmla="*/ 2901339 h 5053097"/>
              <a:gd name="connsiteX161" fmla="*/ 727 w 1393565"/>
              <a:gd name="connsiteY161" fmla="*/ 2887610 h 5053097"/>
              <a:gd name="connsiteX162" fmla="*/ 152433 w 1393565"/>
              <a:gd name="connsiteY162" fmla="*/ 2875478 h 5053097"/>
              <a:gd name="connsiteX163" fmla="*/ 156719 w 1393565"/>
              <a:gd name="connsiteY163" fmla="*/ 2902946 h 5053097"/>
              <a:gd name="connsiteX164" fmla="*/ 155719 w 1393565"/>
              <a:gd name="connsiteY164" fmla="*/ 2928199 h 5053097"/>
              <a:gd name="connsiteX165" fmla="*/ 153290 w 1393565"/>
              <a:gd name="connsiteY165" fmla="*/ 2902624 h 5053097"/>
              <a:gd name="connsiteX166" fmla="*/ 152433 w 1393565"/>
              <a:gd name="connsiteY166" fmla="*/ 2875478 h 5053097"/>
              <a:gd name="connsiteX167" fmla="*/ 174578 w 1393565"/>
              <a:gd name="connsiteY167" fmla="*/ 2796183 h 5053097"/>
              <a:gd name="connsiteX168" fmla="*/ 177936 w 1393565"/>
              <a:gd name="connsiteY168" fmla="*/ 2814185 h 5053097"/>
              <a:gd name="connsiteX169" fmla="*/ 173221 w 1393565"/>
              <a:gd name="connsiteY169" fmla="*/ 2831902 h 5053097"/>
              <a:gd name="connsiteX170" fmla="*/ 174578 w 1393565"/>
              <a:gd name="connsiteY170" fmla="*/ 2796183 h 5053097"/>
              <a:gd name="connsiteX171" fmla="*/ 1170560 w 1393565"/>
              <a:gd name="connsiteY171" fmla="*/ 2783325 h 5053097"/>
              <a:gd name="connsiteX172" fmla="*/ 1171489 w 1393565"/>
              <a:gd name="connsiteY172" fmla="*/ 2785039 h 5053097"/>
              <a:gd name="connsiteX173" fmla="*/ 1171489 w 1393565"/>
              <a:gd name="connsiteY173" fmla="*/ 2814185 h 5053097"/>
              <a:gd name="connsiteX174" fmla="*/ 1170167 w 1393565"/>
              <a:gd name="connsiteY174" fmla="*/ 2799612 h 5053097"/>
              <a:gd name="connsiteX175" fmla="*/ 1170560 w 1393565"/>
              <a:gd name="connsiteY175" fmla="*/ 2783325 h 5053097"/>
              <a:gd name="connsiteX176" fmla="*/ 73030 w 1393565"/>
              <a:gd name="connsiteY176" fmla="*/ 2710743 h 5053097"/>
              <a:gd name="connsiteX177" fmla="*/ 83531 w 1393565"/>
              <a:gd name="connsiteY177" fmla="*/ 2791039 h 5053097"/>
              <a:gd name="connsiteX178" fmla="*/ 94640 w 1393565"/>
              <a:gd name="connsiteY178" fmla="*/ 2882765 h 5053097"/>
              <a:gd name="connsiteX179" fmla="*/ 89068 w 1393565"/>
              <a:gd name="connsiteY179" fmla="*/ 2895624 h 5053097"/>
              <a:gd name="connsiteX180" fmla="*/ 83782 w 1393565"/>
              <a:gd name="connsiteY180" fmla="*/ 2929056 h 5053097"/>
              <a:gd name="connsiteX181" fmla="*/ 92533 w 1393565"/>
              <a:gd name="connsiteY181" fmla="*/ 2988850 h 5053097"/>
              <a:gd name="connsiteX182" fmla="*/ 114249 w 1393565"/>
              <a:gd name="connsiteY182" fmla="*/ 3256526 h 5053097"/>
              <a:gd name="connsiteX183" fmla="*/ 102820 w 1393565"/>
              <a:gd name="connsiteY183" fmla="*/ 3263384 h 5053097"/>
              <a:gd name="connsiteX184" fmla="*/ 75066 w 1393565"/>
              <a:gd name="connsiteY184" fmla="*/ 2959739 h 5053097"/>
              <a:gd name="connsiteX185" fmla="*/ 71709 w 1393565"/>
              <a:gd name="connsiteY185" fmla="*/ 2774108 h 5053097"/>
              <a:gd name="connsiteX186" fmla="*/ 73030 w 1393565"/>
              <a:gd name="connsiteY186" fmla="*/ 2710743 h 5053097"/>
              <a:gd name="connsiteX187" fmla="*/ 146339 w 1393565"/>
              <a:gd name="connsiteY187" fmla="*/ 2699697 h 5053097"/>
              <a:gd name="connsiteX188" fmla="*/ 155648 w 1393565"/>
              <a:gd name="connsiteY188" fmla="*/ 2703528 h 5053097"/>
              <a:gd name="connsiteX189" fmla="*/ 154719 w 1393565"/>
              <a:gd name="connsiteY189" fmla="*/ 2710458 h 5053097"/>
              <a:gd name="connsiteX190" fmla="*/ 145253 w 1393565"/>
              <a:gd name="connsiteY190" fmla="*/ 2706743 h 5053097"/>
              <a:gd name="connsiteX191" fmla="*/ 146339 w 1393565"/>
              <a:gd name="connsiteY191" fmla="*/ 2699697 h 5053097"/>
              <a:gd name="connsiteX192" fmla="*/ 176972 w 1393565"/>
              <a:gd name="connsiteY192" fmla="*/ 2688169 h 5053097"/>
              <a:gd name="connsiteX193" fmla="*/ 177472 w 1393565"/>
              <a:gd name="connsiteY193" fmla="*/ 2733603 h 5053097"/>
              <a:gd name="connsiteX194" fmla="*/ 173436 w 1393565"/>
              <a:gd name="connsiteY194" fmla="*/ 2776466 h 5053097"/>
              <a:gd name="connsiteX195" fmla="*/ 174400 w 1393565"/>
              <a:gd name="connsiteY195" fmla="*/ 2731032 h 5053097"/>
              <a:gd name="connsiteX196" fmla="*/ 124894 w 1393565"/>
              <a:gd name="connsiteY196" fmla="*/ 2667595 h 5053097"/>
              <a:gd name="connsiteX197" fmla="*/ 128823 w 1393565"/>
              <a:gd name="connsiteY197" fmla="*/ 2681311 h 5053097"/>
              <a:gd name="connsiteX198" fmla="*/ 133895 w 1393565"/>
              <a:gd name="connsiteY198" fmla="*/ 2713887 h 5053097"/>
              <a:gd name="connsiteX199" fmla="*/ 126787 w 1393565"/>
              <a:gd name="connsiteY199" fmla="*/ 2709029 h 5053097"/>
              <a:gd name="connsiteX200" fmla="*/ 123822 w 1393565"/>
              <a:gd name="connsiteY200" fmla="*/ 2685883 h 5053097"/>
              <a:gd name="connsiteX201" fmla="*/ 1090300 w 1393565"/>
              <a:gd name="connsiteY201" fmla="*/ 2641878 h 5053097"/>
              <a:gd name="connsiteX202" fmla="*/ 1096944 w 1393565"/>
              <a:gd name="connsiteY202" fmla="*/ 2664488 h 5053097"/>
              <a:gd name="connsiteX203" fmla="*/ 1090693 w 1393565"/>
              <a:gd name="connsiteY203" fmla="*/ 2677346 h 5053097"/>
              <a:gd name="connsiteX204" fmla="*/ 1079835 w 1393565"/>
              <a:gd name="connsiteY204" fmla="*/ 2679882 h 5053097"/>
              <a:gd name="connsiteX205" fmla="*/ 1090300 w 1393565"/>
              <a:gd name="connsiteY205" fmla="*/ 2641878 h 5053097"/>
              <a:gd name="connsiteX206" fmla="*/ 154791 w 1393565"/>
              <a:gd name="connsiteY206" fmla="*/ 2611016 h 5053097"/>
              <a:gd name="connsiteX207" fmla="*/ 158184 w 1393565"/>
              <a:gd name="connsiteY207" fmla="*/ 2638770 h 5053097"/>
              <a:gd name="connsiteX208" fmla="*/ 153647 w 1393565"/>
              <a:gd name="connsiteY208" fmla="*/ 2630733 h 5053097"/>
              <a:gd name="connsiteX209" fmla="*/ 154791 w 1393565"/>
              <a:gd name="connsiteY209" fmla="*/ 2611016 h 5053097"/>
              <a:gd name="connsiteX210" fmla="*/ 174578 w 1393565"/>
              <a:gd name="connsiteY210" fmla="*/ 2580156 h 5053097"/>
              <a:gd name="connsiteX211" fmla="*/ 177936 w 1393565"/>
              <a:gd name="connsiteY211" fmla="*/ 2602337 h 5053097"/>
              <a:gd name="connsiteX212" fmla="*/ 183401 w 1393565"/>
              <a:gd name="connsiteY212" fmla="*/ 2613946 h 5053097"/>
              <a:gd name="connsiteX213" fmla="*/ 190831 w 1393565"/>
              <a:gd name="connsiteY213" fmla="*/ 2593621 h 5053097"/>
              <a:gd name="connsiteX214" fmla="*/ 198117 w 1393565"/>
              <a:gd name="connsiteY214" fmla="*/ 2616160 h 5053097"/>
              <a:gd name="connsiteX215" fmla="*/ 194402 w 1393565"/>
              <a:gd name="connsiteY215" fmla="*/ 2632448 h 5053097"/>
              <a:gd name="connsiteX216" fmla="*/ 187652 w 1393565"/>
              <a:gd name="connsiteY216" fmla="*/ 2624733 h 5053097"/>
              <a:gd name="connsiteX217" fmla="*/ 184937 w 1393565"/>
              <a:gd name="connsiteY217" fmla="*/ 2642021 h 5053097"/>
              <a:gd name="connsiteX218" fmla="*/ 183615 w 1393565"/>
              <a:gd name="connsiteY218" fmla="*/ 2654879 h 5053097"/>
              <a:gd name="connsiteX219" fmla="*/ 174721 w 1393565"/>
              <a:gd name="connsiteY219" fmla="*/ 2650843 h 5053097"/>
              <a:gd name="connsiteX220" fmla="*/ 174578 w 1393565"/>
              <a:gd name="connsiteY220" fmla="*/ 2580156 h 5053097"/>
              <a:gd name="connsiteX221" fmla="*/ 122715 w 1393565"/>
              <a:gd name="connsiteY221" fmla="*/ 2556153 h 5053097"/>
              <a:gd name="connsiteX222" fmla="*/ 132716 w 1393565"/>
              <a:gd name="connsiteY222" fmla="*/ 2578584 h 5053097"/>
              <a:gd name="connsiteX223" fmla="*/ 125394 w 1393565"/>
              <a:gd name="connsiteY223" fmla="*/ 2573905 h 5053097"/>
              <a:gd name="connsiteX224" fmla="*/ 122715 w 1393565"/>
              <a:gd name="connsiteY224" fmla="*/ 2556153 h 5053097"/>
              <a:gd name="connsiteX225" fmla="*/ 1112624 w 1393565"/>
              <a:gd name="connsiteY225" fmla="*/ 2539115 h 5053097"/>
              <a:gd name="connsiteX226" fmla="*/ 1111124 w 1393565"/>
              <a:gd name="connsiteY226" fmla="*/ 2639306 h 5053097"/>
              <a:gd name="connsiteX227" fmla="*/ 1103838 w 1393565"/>
              <a:gd name="connsiteY227" fmla="*/ 2639020 h 5053097"/>
              <a:gd name="connsiteX228" fmla="*/ 1106302 w 1393565"/>
              <a:gd name="connsiteY228" fmla="*/ 2626840 h 5053097"/>
              <a:gd name="connsiteX229" fmla="*/ 1109124 w 1393565"/>
              <a:gd name="connsiteY229" fmla="*/ 2583334 h 5053097"/>
              <a:gd name="connsiteX230" fmla="*/ 1112624 w 1393565"/>
              <a:gd name="connsiteY230" fmla="*/ 2539115 h 5053097"/>
              <a:gd name="connsiteX231" fmla="*/ 1163653 w 1393565"/>
              <a:gd name="connsiteY231" fmla="*/ 2520720 h 5053097"/>
              <a:gd name="connsiteX232" fmla="*/ 1164630 w 1393565"/>
              <a:gd name="connsiteY232" fmla="*/ 2522791 h 5053097"/>
              <a:gd name="connsiteX233" fmla="*/ 1164595 w 1393565"/>
              <a:gd name="connsiteY233" fmla="*/ 2546794 h 5053097"/>
              <a:gd name="connsiteX234" fmla="*/ 1163238 w 1393565"/>
              <a:gd name="connsiteY234" fmla="*/ 2533864 h 5053097"/>
              <a:gd name="connsiteX235" fmla="*/ 1163653 w 1393565"/>
              <a:gd name="connsiteY235" fmla="*/ 2520720 h 5053097"/>
              <a:gd name="connsiteX236" fmla="*/ 270590 w 1393565"/>
              <a:gd name="connsiteY236" fmla="*/ 2520148 h 5053097"/>
              <a:gd name="connsiteX237" fmla="*/ 270590 w 1393565"/>
              <a:gd name="connsiteY237" fmla="*/ 2542437 h 5053097"/>
              <a:gd name="connsiteX238" fmla="*/ 267483 w 1393565"/>
              <a:gd name="connsiteY238" fmla="*/ 2536650 h 5053097"/>
              <a:gd name="connsiteX239" fmla="*/ 270590 w 1393565"/>
              <a:gd name="connsiteY239" fmla="*/ 2520148 h 5053097"/>
              <a:gd name="connsiteX240" fmla="*/ 131185 w 1393565"/>
              <a:gd name="connsiteY240" fmla="*/ 2519286 h 5053097"/>
              <a:gd name="connsiteX241" fmla="*/ 134431 w 1393565"/>
              <a:gd name="connsiteY241" fmla="*/ 2533007 h 5053097"/>
              <a:gd name="connsiteX242" fmla="*/ 133216 w 1393565"/>
              <a:gd name="connsiteY242" fmla="*/ 2545865 h 5053097"/>
              <a:gd name="connsiteX243" fmla="*/ 130001 w 1393565"/>
              <a:gd name="connsiteY243" fmla="*/ 2531578 h 5053097"/>
              <a:gd name="connsiteX244" fmla="*/ 131185 w 1393565"/>
              <a:gd name="connsiteY244" fmla="*/ 2519286 h 5053097"/>
              <a:gd name="connsiteX245" fmla="*/ 188799 w 1393565"/>
              <a:gd name="connsiteY245" fmla="*/ 2518840 h 5053097"/>
              <a:gd name="connsiteX246" fmla="*/ 193188 w 1393565"/>
              <a:gd name="connsiteY246" fmla="*/ 2523399 h 5053097"/>
              <a:gd name="connsiteX247" fmla="*/ 195152 w 1393565"/>
              <a:gd name="connsiteY247" fmla="*/ 2554438 h 5053097"/>
              <a:gd name="connsiteX248" fmla="*/ 191688 w 1393565"/>
              <a:gd name="connsiteY248" fmla="*/ 2545223 h 5053097"/>
              <a:gd name="connsiteX249" fmla="*/ 189687 w 1393565"/>
              <a:gd name="connsiteY249" fmla="*/ 2525291 h 5053097"/>
              <a:gd name="connsiteX250" fmla="*/ 188799 w 1393565"/>
              <a:gd name="connsiteY250" fmla="*/ 2518840 h 5053097"/>
              <a:gd name="connsiteX251" fmla="*/ 144128 w 1393565"/>
              <a:gd name="connsiteY251" fmla="*/ 2513179 h 5053097"/>
              <a:gd name="connsiteX252" fmla="*/ 150576 w 1393565"/>
              <a:gd name="connsiteY252" fmla="*/ 2515005 h 5053097"/>
              <a:gd name="connsiteX253" fmla="*/ 154504 w 1393565"/>
              <a:gd name="connsiteY253" fmla="*/ 2530150 h 5053097"/>
              <a:gd name="connsiteX254" fmla="*/ 147647 w 1393565"/>
              <a:gd name="connsiteY254" fmla="*/ 2523327 h 5053097"/>
              <a:gd name="connsiteX255" fmla="*/ 144128 w 1393565"/>
              <a:gd name="connsiteY255" fmla="*/ 2513179 h 5053097"/>
              <a:gd name="connsiteX256" fmla="*/ 1039651 w 1393565"/>
              <a:gd name="connsiteY256" fmla="*/ 2502610 h 5053097"/>
              <a:gd name="connsiteX257" fmla="*/ 1042115 w 1393565"/>
              <a:gd name="connsiteY257" fmla="*/ 2513576 h 5053097"/>
              <a:gd name="connsiteX258" fmla="*/ 1047259 w 1393565"/>
              <a:gd name="connsiteY258" fmla="*/ 2553902 h 5053097"/>
              <a:gd name="connsiteX259" fmla="*/ 1045723 w 1393565"/>
              <a:gd name="connsiteY259" fmla="*/ 2599837 h 5053097"/>
              <a:gd name="connsiteX260" fmla="*/ 1032257 w 1393565"/>
              <a:gd name="connsiteY260" fmla="*/ 2595372 h 5053097"/>
              <a:gd name="connsiteX261" fmla="*/ 1021898 w 1393565"/>
              <a:gd name="connsiteY261" fmla="*/ 2592871 h 5053097"/>
              <a:gd name="connsiteX262" fmla="*/ 1018220 w 1393565"/>
              <a:gd name="connsiteY262" fmla="*/ 2588121 h 5053097"/>
              <a:gd name="connsiteX263" fmla="*/ 1032221 w 1393565"/>
              <a:gd name="connsiteY263" fmla="*/ 2565761 h 5053097"/>
              <a:gd name="connsiteX264" fmla="*/ 1036686 w 1393565"/>
              <a:gd name="connsiteY264" fmla="*/ 2534721 h 5053097"/>
              <a:gd name="connsiteX265" fmla="*/ 1039651 w 1393565"/>
              <a:gd name="connsiteY265" fmla="*/ 2502610 h 5053097"/>
              <a:gd name="connsiteX266" fmla="*/ 1052474 w 1393565"/>
              <a:gd name="connsiteY266" fmla="*/ 2488323 h 5053097"/>
              <a:gd name="connsiteX267" fmla="*/ 1067154 w 1393565"/>
              <a:gd name="connsiteY267" fmla="*/ 2521005 h 5053097"/>
              <a:gd name="connsiteX268" fmla="*/ 1060832 w 1393565"/>
              <a:gd name="connsiteY268" fmla="*/ 2517577 h 5053097"/>
              <a:gd name="connsiteX269" fmla="*/ 1055760 w 1393565"/>
              <a:gd name="connsiteY269" fmla="*/ 2508147 h 5053097"/>
              <a:gd name="connsiteX270" fmla="*/ 1053403 w 1393565"/>
              <a:gd name="connsiteY270" fmla="*/ 2520148 h 5053097"/>
              <a:gd name="connsiteX271" fmla="*/ 1050760 w 1393565"/>
              <a:gd name="connsiteY271" fmla="*/ 2509004 h 5053097"/>
              <a:gd name="connsiteX272" fmla="*/ 1045116 w 1393565"/>
              <a:gd name="connsiteY272" fmla="*/ 2497860 h 5053097"/>
              <a:gd name="connsiteX273" fmla="*/ 1042115 w 1393565"/>
              <a:gd name="connsiteY273" fmla="*/ 2492966 h 5053097"/>
              <a:gd name="connsiteX274" fmla="*/ 1052474 w 1393565"/>
              <a:gd name="connsiteY274" fmla="*/ 2488323 h 5053097"/>
              <a:gd name="connsiteX275" fmla="*/ 1096979 w 1393565"/>
              <a:gd name="connsiteY275" fmla="*/ 2479393 h 5053097"/>
              <a:gd name="connsiteX276" fmla="*/ 1096979 w 1393565"/>
              <a:gd name="connsiteY276" fmla="*/ 2496110 h 5053097"/>
              <a:gd name="connsiteX277" fmla="*/ 1100980 w 1393565"/>
              <a:gd name="connsiteY277" fmla="*/ 2523827 h 5053097"/>
              <a:gd name="connsiteX278" fmla="*/ 1099265 w 1393565"/>
              <a:gd name="connsiteY278" fmla="*/ 2546901 h 5053097"/>
              <a:gd name="connsiteX279" fmla="*/ 1093551 w 1393565"/>
              <a:gd name="connsiteY279" fmla="*/ 2590121 h 5053097"/>
              <a:gd name="connsiteX280" fmla="*/ 1082228 w 1393565"/>
              <a:gd name="connsiteY280" fmla="*/ 2605266 h 5053097"/>
              <a:gd name="connsiteX281" fmla="*/ 1075406 w 1393565"/>
              <a:gd name="connsiteY281" fmla="*/ 2597372 h 5053097"/>
              <a:gd name="connsiteX282" fmla="*/ 1073298 w 1393565"/>
              <a:gd name="connsiteY282" fmla="*/ 2579977 h 5053097"/>
              <a:gd name="connsiteX283" fmla="*/ 1074619 w 1393565"/>
              <a:gd name="connsiteY283" fmla="*/ 2530435 h 5053097"/>
              <a:gd name="connsiteX284" fmla="*/ 1072405 w 1393565"/>
              <a:gd name="connsiteY284" fmla="*/ 2503003 h 5053097"/>
              <a:gd name="connsiteX285" fmla="*/ 1084692 w 1393565"/>
              <a:gd name="connsiteY285" fmla="*/ 2491180 h 5053097"/>
              <a:gd name="connsiteX286" fmla="*/ 172864 w 1393565"/>
              <a:gd name="connsiteY286" fmla="*/ 2472142 h 5053097"/>
              <a:gd name="connsiteX287" fmla="*/ 177543 w 1393565"/>
              <a:gd name="connsiteY287" fmla="*/ 2502360 h 5053097"/>
              <a:gd name="connsiteX288" fmla="*/ 174543 w 1393565"/>
              <a:gd name="connsiteY288" fmla="*/ 2526899 h 5053097"/>
              <a:gd name="connsiteX289" fmla="*/ 171864 w 1393565"/>
              <a:gd name="connsiteY289" fmla="*/ 2494681 h 5053097"/>
              <a:gd name="connsiteX290" fmla="*/ 224906 w 1393565"/>
              <a:gd name="connsiteY290" fmla="*/ 2456069 h 5053097"/>
              <a:gd name="connsiteX291" fmla="*/ 224656 w 1393565"/>
              <a:gd name="connsiteY291" fmla="*/ 2462641 h 5053097"/>
              <a:gd name="connsiteX292" fmla="*/ 222834 w 1393565"/>
              <a:gd name="connsiteY292" fmla="*/ 2458140 h 5053097"/>
              <a:gd name="connsiteX293" fmla="*/ 224906 w 1393565"/>
              <a:gd name="connsiteY293" fmla="*/ 2456069 h 5053097"/>
              <a:gd name="connsiteX294" fmla="*/ 62136 w 1393565"/>
              <a:gd name="connsiteY294" fmla="*/ 2451568 h 5053097"/>
              <a:gd name="connsiteX295" fmla="*/ 66851 w 1393565"/>
              <a:gd name="connsiteY295" fmla="*/ 2486251 h 5053097"/>
              <a:gd name="connsiteX296" fmla="*/ 83639 w 1393565"/>
              <a:gd name="connsiteY296" fmla="*/ 2567654 h 5053097"/>
              <a:gd name="connsiteX297" fmla="*/ 92747 w 1393565"/>
              <a:gd name="connsiteY297" fmla="*/ 2624733 h 5053097"/>
              <a:gd name="connsiteX298" fmla="*/ 75602 w 1393565"/>
              <a:gd name="connsiteY298" fmla="*/ 2581692 h 5053097"/>
              <a:gd name="connsiteX299" fmla="*/ 61779 w 1393565"/>
              <a:gd name="connsiteY299" fmla="*/ 2495109 h 5053097"/>
              <a:gd name="connsiteX300" fmla="*/ 155228 w 1393565"/>
              <a:gd name="connsiteY300" fmla="*/ 2446099 h 5053097"/>
              <a:gd name="connsiteX301" fmla="*/ 156362 w 1393565"/>
              <a:gd name="connsiteY301" fmla="*/ 2447353 h 5053097"/>
              <a:gd name="connsiteX302" fmla="*/ 156255 w 1393565"/>
              <a:gd name="connsiteY302" fmla="*/ 2457640 h 5053097"/>
              <a:gd name="connsiteX303" fmla="*/ 154683 w 1393565"/>
              <a:gd name="connsiteY303" fmla="*/ 2451568 h 5053097"/>
              <a:gd name="connsiteX304" fmla="*/ 155228 w 1393565"/>
              <a:gd name="connsiteY304" fmla="*/ 2446099 h 5053097"/>
              <a:gd name="connsiteX305" fmla="*/ 176860 w 1393565"/>
              <a:gd name="connsiteY305" fmla="*/ 2382993 h 5053097"/>
              <a:gd name="connsiteX306" fmla="*/ 175793 w 1393565"/>
              <a:gd name="connsiteY306" fmla="*/ 2394990 h 5053097"/>
              <a:gd name="connsiteX307" fmla="*/ 170006 w 1393565"/>
              <a:gd name="connsiteY307" fmla="*/ 2409849 h 5053097"/>
              <a:gd name="connsiteX308" fmla="*/ 172864 w 1393565"/>
              <a:gd name="connsiteY308" fmla="*/ 2386239 h 5053097"/>
              <a:gd name="connsiteX309" fmla="*/ 176860 w 1393565"/>
              <a:gd name="connsiteY309" fmla="*/ 2382993 h 5053097"/>
              <a:gd name="connsiteX310" fmla="*/ 1115053 w 1393565"/>
              <a:gd name="connsiteY310" fmla="*/ 2371272 h 5053097"/>
              <a:gd name="connsiteX311" fmla="*/ 1110196 w 1393565"/>
              <a:gd name="connsiteY311" fmla="*/ 2422422 h 5053097"/>
              <a:gd name="connsiteX312" fmla="*/ 1109231 w 1393565"/>
              <a:gd name="connsiteY312" fmla="*/ 2397562 h 5053097"/>
              <a:gd name="connsiteX313" fmla="*/ 1115053 w 1393565"/>
              <a:gd name="connsiteY313" fmla="*/ 2371272 h 5053097"/>
              <a:gd name="connsiteX314" fmla="*/ 1101913 w 1393565"/>
              <a:gd name="connsiteY314" fmla="*/ 2365388 h 5053097"/>
              <a:gd name="connsiteX315" fmla="*/ 1102873 w 1393565"/>
              <a:gd name="connsiteY315" fmla="*/ 2366701 h 5053097"/>
              <a:gd name="connsiteX316" fmla="*/ 1102873 w 1393565"/>
              <a:gd name="connsiteY316" fmla="*/ 2388989 h 5053097"/>
              <a:gd name="connsiteX317" fmla="*/ 1101516 w 1393565"/>
              <a:gd name="connsiteY317" fmla="*/ 2377845 h 5053097"/>
              <a:gd name="connsiteX318" fmla="*/ 1101913 w 1393565"/>
              <a:gd name="connsiteY318" fmla="*/ 2365388 h 5053097"/>
              <a:gd name="connsiteX319" fmla="*/ 1163751 w 1393565"/>
              <a:gd name="connsiteY319" fmla="*/ 2352771 h 5053097"/>
              <a:gd name="connsiteX320" fmla="*/ 1164630 w 1393565"/>
              <a:gd name="connsiteY320" fmla="*/ 2354699 h 5053097"/>
              <a:gd name="connsiteX321" fmla="*/ 1164630 w 1393565"/>
              <a:gd name="connsiteY321" fmla="*/ 2387275 h 5053097"/>
              <a:gd name="connsiteX322" fmla="*/ 1163381 w 1393565"/>
              <a:gd name="connsiteY322" fmla="*/ 2370987 h 5053097"/>
              <a:gd name="connsiteX323" fmla="*/ 1163751 w 1393565"/>
              <a:gd name="connsiteY323" fmla="*/ 2352771 h 5053097"/>
              <a:gd name="connsiteX324" fmla="*/ 255218 w 1393565"/>
              <a:gd name="connsiteY324" fmla="*/ 2313843 h 5053097"/>
              <a:gd name="connsiteX325" fmla="*/ 258768 w 1393565"/>
              <a:gd name="connsiteY325" fmla="*/ 2317051 h 5053097"/>
              <a:gd name="connsiteX326" fmla="*/ 254589 w 1393565"/>
              <a:gd name="connsiteY326" fmla="*/ 2335768 h 5053097"/>
              <a:gd name="connsiteX327" fmla="*/ 248230 w 1393565"/>
              <a:gd name="connsiteY327" fmla="*/ 2329660 h 5053097"/>
              <a:gd name="connsiteX328" fmla="*/ 255218 w 1393565"/>
              <a:gd name="connsiteY328" fmla="*/ 2313843 h 5053097"/>
              <a:gd name="connsiteX329" fmla="*/ 1072548 w 1393565"/>
              <a:gd name="connsiteY329" fmla="*/ 2280904 h 5053097"/>
              <a:gd name="connsiteX330" fmla="*/ 1076905 w 1393565"/>
              <a:gd name="connsiteY330" fmla="*/ 2290584 h 5053097"/>
              <a:gd name="connsiteX331" fmla="*/ 1078691 w 1393565"/>
              <a:gd name="connsiteY331" fmla="*/ 2338411 h 5053097"/>
              <a:gd name="connsiteX332" fmla="*/ 1077120 w 1393565"/>
              <a:gd name="connsiteY332" fmla="*/ 2414170 h 5053097"/>
              <a:gd name="connsiteX333" fmla="*/ 1071226 w 1393565"/>
              <a:gd name="connsiteY333" fmla="*/ 2352449 h 5053097"/>
              <a:gd name="connsiteX334" fmla="*/ 1072548 w 1393565"/>
              <a:gd name="connsiteY334" fmla="*/ 2280904 h 5053097"/>
              <a:gd name="connsiteX335" fmla="*/ 1044473 w 1393565"/>
              <a:gd name="connsiteY335" fmla="*/ 2274975 h 5053097"/>
              <a:gd name="connsiteX336" fmla="*/ 1048438 w 1393565"/>
              <a:gd name="connsiteY336" fmla="*/ 2293834 h 5053097"/>
              <a:gd name="connsiteX337" fmla="*/ 1053724 w 1393565"/>
              <a:gd name="connsiteY337" fmla="*/ 2307336 h 5053097"/>
              <a:gd name="connsiteX338" fmla="*/ 1058689 w 1393565"/>
              <a:gd name="connsiteY338" fmla="*/ 2303800 h 5053097"/>
              <a:gd name="connsiteX339" fmla="*/ 1055189 w 1393565"/>
              <a:gd name="connsiteY339" fmla="*/ 2335304 h 5053097"/>
              <a:gd name="connsiteX340" fmla="*/ 1054117 w 1393565"/>
              <a:gd name="connsiteY340" fmla="*/ 2373201 h 5053097"/>
              <a:gd name="connsiteX341" fmla="*/ 1052510 w 1393565"/>
              <a:gd name="connsiteY341" fmla="*/ 2404884 h 5053097"/>
              <a:gd name="connsiteX342" fmla="*/ 1045473 w 1393565"/>
              <a:gd name="connsiteY342" fmla="*/ 2451961 h 5053097"/>
              <a:gd name="connsiteX343" fmla="*/ 1038151 w 1393565"/>
              <a:gd name="connsiteY343" fmla="*/ 2460140 h 5053097"/>
              <a:gd name="connsiteX344" fmla="*/ 1030686 w 1393565"/>
              <a:gd name="connsiteY344" fmla="*/ 2397454 h 5053097"/>
              <a:gd name="connsiteX345" fmla="*/ 1034079 w 1393565"/>
              <a:gd name="connsiteY345" fmla="*/ 2364200 h 5053097"/>
              <a:gd name="connsiteX346" fmla="*/ 1041187 w 1393565"/>
              <a:gd name="connsiteY346" fmla="*/ 2315337 h 5053097"/>
              <a:gd name="connsiteX347" fmla="*/ 1044473 w 1393565"/>
              <a:gd name="connsiteY347" fmla="*/ 2274975 h 5053097"/>
              <a:gd name="connsiteX348" fmla="*/ 222192 w 1393565"/>
              <a:gd name="connsiteY348" fmla="*/ 2270081 h 5053097"/>
              <a:gd name="connsiteX349" fmla="*/ 226549 w 1393565"/>
              <a:gd name="connsiteY349" fmla="*/ 2320230 h 5053097"/>
              <a:gd name="connsiteX350" fmla="*/ 232907 w 1393565"/>
              <a:gd name="connsiteY350" fmla="*/ 2384917 h 5053097"/>
              <a:gd name="connsiteX351" fmla="*/ 232014 w 1393565"/>
              <a:gd name="connsiteY351" fmla="*/ 2391811 h 5053097"/>
              <a:gd name="connsiteX352" fmla="*/ 226049 w 1393565"/>
              <a:gd name="connsiteY352" fmla="*/ 2402884 h 5053097"/>
              <a:gd name="connsiteX353" fmla="*/ 229442 w 1393565"/>
              <a:gd name="connsiteY353" fmla="*/ 2405277 h 5053097"/>
              <a:gd name="connsiteX354" fmla="*/ 232800 w 1393565"/>
              <a:gd name="connsiteY354" fmla="*/ 2421172 h 5053097"/>
              <a:gd name="connsiteX355" fmla="*/ 227764 w 1393565"/>
              <a:gd name="connsiteY355" fmla="*/ 2446389 h 5053097"/>
              <a:gd name="connsiteX356" fmla="*/ 221227 w 1393565"/>
              <a:gd name="connsiteY356" fmla="*/ 2445960 h 5053097"/>
              <a:gd name="connsiteX357" fmla="*/ 212512 w 1393565"/>
              <a:gd name="connsiteY357" fmla="*/ 2297263 h 5053097"/>
              <a:gd name="connsiteX358" fmla="*/ 214548 w 1393565"/>
              <a:gd name="connsiteY358" fmla="*/ 2291263 h 5053097"/>
              <a:gd name="connsiteX359" fmla="*/ 220263 w 1393565"/>
              <a:gd name="connsiteY359" fmla="*/ 2283976 h 5053097"/>
              <a:gd name="connsiteX360" fmla="*/ 222192 w 1393565"/>
              <a:gd name="connsiteY360" fmla="*/ 2270081 h 5053097"/>
              <a:gd name="connsiteX361" fmla="*/ 154683 w 1393565"/>
              <a:gd name="connsiteY361" fmla="*/ 2262973 h 5053097"/>
              <a:gd name="connsiteX362" fmla="*/ 157827 w 1393565"/>
              <a:gd name="connsiteY362" fmla="*/ 2276368 h 5053097"/>
              <a:gd name="connsiteX363" fmla="*/ 156290 w 1393565"/>
              <a:gd name="connsiteY363" fmla="*/ 2289834 h 5053097"/>
              <a:gd name="connsiteX364" fmla="*/ 154362 w 1393565"/>
              <a:gd name="connsiteY364" fmla="*/ 2275260 h 5053097"/>
              <a:gd name="connsiteX365" fmla="*/ 1104983 w 1393565"/>
              <a:gd name="connsiteY365" fmla="*/ 2262158 h 5053097"/>
              <a:gd name="connsiteX366" fmla="*/ 1108695 w 1393565"/>
              <a:gd name="connsiteY366" fmla="*/ 2296299 h 5053097"/>
              <a:gd name="connsiteX367" fmla="*/ 1099694 w 1393565"/>
              <a:gd name="connsiteY367" fmla="*/ 2343555 h 5053097"/>
              <a:gd name="connsiteX368" fmla="*/ 1098908 w 1393565"/>
              <a:gd name="connsiteY368" fmla="*/ 2332410 h 5053097"/>
              <a:gd name="connsiteX369" fmla="*/ 1102123 w 1393565"/>
              <a:gd name="connsiteY369" fmla="*/ 2300692 h 5053097"/>
              <a:gd name="connsiteX370" fmla="*/ 1103409 w 1393565"/>
              <a:gd name="connsiteY370" fmla="*/ 2269831 h 5053097"/>
              <a:gd name="connsiteX371" fmla="*/ 1104983 w 1393565"/>
              <a:gd name="connsiteY371" fmla="*/ 2262158 h 5053097"/>
              <a:gd name="connsiteX372" fmla="*/ 1075084 w 1393565"/>
              <a:gd name="connsiteY372" fmla="*/ 2256437 h 5053097"/>
              <a:gd name="connsiteX373" fmla="*/ 1078513 w 1393565"/>
              <a:gd name="connsiteY373" fmla="*/ 2259794 h 5053097"/>
              <a:gd name="connsiteX374" fmla="*/ 1076405 w 1393565"/>
              <a:gd name="connsiteY374" fmla="*/ 2270117 h 5053097"/>
              <a:gd name="connsiteX375" fmla="*/ 1072976 w 1393565"/>
              <a:gd name="connsiteY375" fmla="*/ 2274975 h 5053097"/>
              <a:gd name="connsiteX376" fmla="*/ 1069548 w 1393565"/>
              <a:gd name="connsiteY376" fmla="*/ 2266795 h 5053097"/>
              <a:gd name="connsiteX377" fmla="*/ 1075084 w 1393565"/>
              <a:gd name="connsiteY377" fmla="*/ 2256437 h 5053097"/>
              <a:gd name="connsiteX378" fmla="*/ 1013791 w 1393565"/>
              <a:gd name="connsiteY378" fmla="*/ 2238970 h 5053097"/>
              <a:gd name="connsiteX379" fmla="*/ 1014219 w 1393565"/>
              <a:gd name="connsiteY379" fmla="*/ 2262259 h 5053097"/>
              <a:gd name="connsiteX380" fmla="*/ 1009076 w 1393565"/>
              <a:gd name="connsiteY380" fmla="*/ 2294048 h 5053097"/>
              <a:gd name="connsiteX381" fmla="*/ 1000861 w 1393565"/>
              <a:gd name="connsiteY381" fmla="*/ 2313658 h 5053097"/>
              <a:gd name="connsiteX382" fmla="*/ 997896 w 1393565"/>
              <a:gd name="connsiteY382" fmla="*/ 2317409 h 5053097"/>
              <a:gd name="connsiteX383" fmla="*/ 995324 w 1393565"/>
              <a:gd name="connsiteY383" fmla="*/ 2299156 h 5053097"/>
              <a:gd name="connsiteX384" fmla="*/ 999574 w 1393565"/>
              <a:gd name="connsiteY384" fmla="*/ 2289298 h 5053097"/>
              <a:gd name="connsiteX385" fmla="*/ 1009897 w 1393565"/>
              <a:gd name="connsiteY385" fmla="*/ 2264688 h 5053097"/>
              <a:gd name="connsiteX386" fmla="*/ 144575 w 1393565"/>
              <a:gd name="connsiteY386" fmla="*/ 2231912 h 5053097"/>
              <a:gd name="connsiteX387" fmla="*/ 147575 w 1393565"/>
              <a:gd name="connsiteY387" fmla="*/ 2232898 h 5053097"/>
              <a:gd name="connsiteX388" fmla="*/ 143789 w 1393565"/>
              <a:gd name="connsiteY388" fmla="*/ 2259616 h 5053097"/>
              <a:gd name="connsiteX389" fmla="*/ 139217 w 1393565"/>
              <a:gd name="connsiteY389" fmla="*/ 2263795 h 5053097"/>
              <a:gd name="connsiteX390" fmla="*/ 137252 w 1393565"/>
              <a:gd name="connsiteY390" fmla="*/ 2260616 h 5053097"/>
              <a:gd name="connsiteX391" fmla="*/ 140289 w 1393565"/>
              <a:gd name="connsiteY391" fmla="*/ 2249257 h 5053097"/>
              <a:gd name="connsiteX392" fmla="*/ 143717 w 1393565"/>
              <a:gd name="connsiteY392" fmla="*/ 2238077 h 5053097"/>
              <a:gd name="connsiteX393" fmla="*/ 144575 w 1393565"/>
              <a:gd name="connsiteY393" fmla="*/ 2231912 h 5053097"/>
              <a:gd name="connsiteX394" fmla="*/ 170243 w 1393565"/>
              <a:gd name="connsiteY394" fmla="*/ 2187482 h 5053097"/>
              <a:gd name="connsiteX395" fmla="*/ 172650 w 1393565"/>
              <a:gd name="connsiteY395" fmla="*/ 2196108 h 5053097"/>
              <a:gd name="connsiteX396" fmla="*/ 173900 w 1393565"/>
              <a:gd name="connsiteY396" fmla="*/ 2233827 h 5053097"/>
              <a:gd name="connsiteX397" fmla="*/ 168542 w 1393565"/>
              <a:gd name="connsiteY397" fmla="*/ 2249900 h 5053097"/>
              <a:gd name="connsiteX398" fmla="*/ 167542 w 1393565"/>
              <a:gd name="connsiteY398" fmla="*/ 2190964 h 5053097"/>
              <a:gd name="connsiteX399" fmla="*/ 170243 w 1393565"/>
              <a:gd name="connsiteY399" fmla="*/ 2187482 h 5053097"/>
              <a:gd name="connsiteX400" fmla="*/ 208011 w 1393565"/>
              <a:gd name="connsiteY400" fmla="*/ 2182463 h 5053097"/>
              <a:gd name="connsiteX401" fmla="*/ 219155 w 1393565"/>
              <a:gd name="connsiteY401" fmla="*/ 2185821 h 5053097"/>
              <a:gd name="connsiteX402" fmla="*/ 202011 w 1393565"/>
              <a:gd name="connsiteY402" fmla="*/ 2185821 h 5053097"/>
              <a:gd name="connsiteX403" fmla="*/ 208011 w 1393565"/>
              <a:gd name="connsiteY403" fmla="*/ 2182463 h 5053097"/>
              <a:gd name="connsiteX404" fmla="*/ 192831 w 1393565"/>
              <a:gd name="connsiteY404" fmla="*/ 2181356 h 5053097"/>
              <a:gd name="connsiteX405" fmla="*/ 197546 w 1393565"/>
              <a:gd name="connsiteY405" fmla="*/ 2199787 h 5053097"/>
              <a:gd name="connsiteX406" fmla="*/ 212405 w 1393565"/>
              <a:gd name="connsiteY406" fmla="*/ 2234041 h 5053097"/>
              <a:gd name="connsiteX407" fmla="*/ 217441 w 1393565"/>
              <a:gd name="connsiteY407" fmla="*/ 2261259 h 5053097"/>
              <a:gd name="connsiteX408" fmla="*/ 212298 w 1393565"/>
              <a:gd name="connsiteY408" fmla="*/ 2273903 h 5053097"/>
              <a:gd name="connsiteX409" fmla="*/ 208868 w 1393565"/>
              <a:gd name="connsiteY409" fmla="*/ 2280118 h 5053097"/>
              <a:gd name="connsiteX410" fmla="*/ 205439 w 1393565"/>
              <a:gd name="connsiteY410" fmla="*/ 2271367 h 5053097"/>
              <a:gd name="connsiteX411" fmla="*/ 196938 w 1393565"/>
              <a:gd name="connsiteY411" fmla="*/ 2271367 h 5053097"/>
              <a:gd name="connsiteX412" fmla="*/ 201582 w 1393565"/>
              <a:gd name="connsiteY412" fmla="*/ 2291263 h 5053097"/>
              <a:gd name="connsiteX413" fmla="*/ 206440 w 1393565"/>
              <a:gd name="connsiteY413" fmla="*/ 2345483 h 5053097"/>
              <a:gd name="connsiteX414" fmla="*/ 203511 w 1393565"/>
              <a:gd name="connsiteY414" fmla="*/ 2418993 h 5053097"/>
              <a:gd name="connsiteX415" fmla="*/ 194188 w 1393565"/>
              <a:gd name="connsiteY415" fmla="*/ 2506825 h 5053097"/>
              <a:gd name="connsiteX416" fmla="*/ 190295 w 1393565"/>
              <a:gd name="connsiteY416" fmla="*/ 2502146 h 5053097"/>
              <a:gd name="connsiteX417" fmla="*/ 186794 w 1393565"/>
              <a:gd name="connsiteY417" fmla="*/ 2414992 h 5053097"/>
              <a:gd name="connsiteX418" fmla="*/ 179865 w 1393565"/>
              <a:gd name="connsiteY418" fmla="*/ 2321123 h 5053097"/>
              <a:gd name="connsiteX419" fmla="*/ 183008 w 1393565"/>
              <a:gd name="connsiteY419" fmla="*/ 2301121 h 5053097"/>
              <a:gd name="connsiteX420" fmla="*/ 188295 w 1393565"/>
              <a:gd name="connsiteY420" fmla="*/ 2281368 h 5053097"/>
              <a:gd name="connsiteX421" fmla="*/ 190580 w 1393565"/>
              <a:gd name="connsiteY421" fmla="*/ 2220468 h 5053097"/>
              <a:gd name="connsiteX422" fmla="*/ 1038936 w 1393565"/>
              <a:gd name="connsiteY422" fmla="*/ 2140136 h 5053097"/>
              <a:gd name="connsiteX423" fmla="*/ 1041508 w 1393565"/>
              <a:gd name="connsiteY423" fmla="*/ 2155388 h 5053097"/>
              <a:gd name="connsiteX424" fmla="*/ 1037865 w 1393565"/>
              <a:gd name="connsiteY424" fmla="*/ 2158389 h 5053097"/>
              <a:gd name="connsiteX425" fmla="*/ 1038936 w 1393565"/>
              <a:gd name="connsiteY425" fmla="*/ 2140136 h 5053097"/>
              <a:gd name="connsiteX426" fmla="*/ 1055796 w 1393565"/>
              <a:gd name="connsiteY426" fmla="*/ 2110740 h 5053097"/>
              <a:gd name="connsiteX427" fmla="*/ 1059332 w 1393565"/>
              <a:gd name="connsiteY427" fmla="*/ 2197643 h 5053097"/>
              <a:gd name="connsiteX428" fmla="*/ 1052724 w 1393565"/>
              <a:gd name="connsiteY428" fmla="*/ 2209824 h 5053097"/>
              <a:gd name="connsiteX429" fmla="*/ 1051688 w 1393565"/>
              <a:gd name="connsiteY429" fmla="*/ 2162675 h 5053097"/>
              <a:gd name="connsiteX430" fmla="*/ 1055796 w 1393565"/>
              <a:gd name="connsiteY430" fmla="*/ 2110740 h 5053097"/>
              <a:gd name="connsiteX431" fmla="*/ 1041272 w 1393565"/>
              <a:gd name="connsiteY431" fmla="*/ 2098850 h 5053097"/>
              <a:gd name="connsiteX432" fmla="*/ 1044652 w 1393565"/>
              <a:gd name="connsiteY432" fmla="*/ 2106096 h 5053097"/>
              <a:gd name="connsiteX433" fmla="*/ 1040008 w 1393565"/>
              <a:gd name="connsiteY433" fmla="*/ 2112312 h 5053097"/>
              <a:gd name="connsiteX434" fmla="*/ 1039365 w 1393565"/>
              <a:gd name="connsiteY434" fmla="*/ 2101167 h 5053097"/>
              <a:gd name="connsiteX435" fmla="*/ 1041272 w 1393565"/>
              <a:gd name="connsiteY435" fmla="*/ 2098850 h 5053097"/>
              <a:gd name="connsiteX436" fmla="*/ 1069833 w 1393565"/>
              <a:gd name="connsiteY436" fmla="*/ 2028097 h 5053097"/>
              <a:gd name="connsiteX437" fmla="*/ 1072976 w 1393565"/>
              <a:gd name="connsiteY437" fmla="*/ 2052300 h 5053097"/>
              <a:gd name="connsiteX438" fmla="*/ 1076084 w 1393565"/>
              <a:gd name="connsiteY438" fmla="*/ 2074585 h 5053097"/>
              <a:gd name="connsiteX439" fmla="*/ 1078691 w 1393565"/>
              <a:gd name="connsiteY439" fmla="*/ 2178141 h 5053097"/>
              <a:gd name="connsiteX440" fmla="*/ 1077727 w 1393565"/>
              <a:gd name="connsiteY440" fmla="*/ 2196144 h 5053097"/>
              <a:gd name="connsiteX441" fmla="*/ 1073548 w 1393565"/>
              <a:gd name="connsiteY441" fmla="*/ 2205359 h 5053097"/>
              <a:gd name="connsiteX442" fmla="*/ 1067583 w 1393565"/>
              <a:gd name="connsiteY442" fmla="*/ 2135922 h 5053097"/>
              <a:gd name="connsiteX443" fmla="*/ 1060225 w 1393565"/>
              <a:gd name="connsiteY443" fmla="*/ 2066895 h 5053097"/>
              <a:gd name="connsiteX444" fmla="*/ 1060904 w 1393565"/>
              <a:gd name="connsiteY444" fmla="*/ 2045464 h 5053097"/>
              <a:gd name="connsiteX445" fmla="*/ 1069833 w 1393565"/>
              <a:gd name="connsiteY445" fmla="*/ 2028097 h 5053097"/>
              <a:gd name="connsiteX446" fmla="*/ 234586 w 1393565"/>
              <a:gd name="connsiteY446" fmla="*/ 2021132 h 5053097"/>
              <a:gd name="connsiteX447" fmla="*/ 238265 w 1393565"/>
              <a:gd name="connsiteY447" fmla="*/ 2076728 h 5053097"/>
              <a:gd name="connsiteX448" fmla="*/ 234157 w 1393565"/>
              <a:gd name="connsiteY448" fmla="*/ 2118741 h 5053097"/>
              <a:gd name="connsiteX449" fmla="*/ 229835 w 1393565"/>
              <a:gd name="connsiteY449" fmla="*/ 2105239 h 5053097"/>
              <a:gd name="connsiteX450" fmla="*/ 231657 w 1393565"/>
              <a:gd name="connsiteY450" fmla="*/ 2118955 h 5053097"/>
              <a:gd name="connsiteX451" fmla="*/ 236944 w 1393565"/>
              <a:gd name="connsiteY451" fmla="*/ 2144066 h 5053097"/>
              <a:gd name="connsiteX452" fmla="*/ 237943 w 1393565"/>
              <a:gd name="connsiteY452" fmla="*/ 2164639 h 5053097"/>
              <a:gd name="connsiteX453" fmla="*/ 233050 w 1393565"/>
              <a:gd name="connsiteY453" fmla="*/ 2206395 h 5053097"/>
              <a:gd name="connsiteX454" fmla="*/ 230657 w 1393565"/>
              <a:gd name="connsiteY454" fmla="*/ 2238970 h 5053097"/>
              <a:gd name="connsiteX455" fmla="*/ 230050 w 1393565"/>
              <a:gd name="connsiteY455" fmla="*/ 2200394 h 5053097"/>
              <a:gd name="connsiteX456" fmla="*/ 232872 w 1393565"/>
              <a:gd name="connsiteY456" fmla="*/ 2161818 h 5053097"/>
              <a:gd name="connsiteX457" fmla="*/ 231157 w 1393565"/>
              <a:gd name="connsiteY457" fmla="*/ 2149352 h 5053097"/>
              <a:gd name="connsiteX458" fmla="*/ 226014 w 1393565"/>
              <a:gd name="connsiteY458" fmla="*/ 2117169 h 5053097"/>
              <a:gd name="connsiteX459" fmla="*/ 229764 w 1393565"/>
              <a:gd name="connsiteY459" fmla="*/ 2085708 h 5053097"/>
              <a:gd name="connsiteX460" fmla="*/ 229942 w 1393565"/>
              <a:gd name="connsiteY460" fmla="*/ 2070849 h 5053097"/>
              <a:gd name="connsiteX461" fmla="*/ 234586 w 1393565"/>
              <a:gd name="connsiteY461" fmla="*/ 2021132 h 5053097"/>
              <a:gd name="connsiteX462" fmla="*/ 149325 w 1393565"/>
              <a:gd name="connsiteY462" fmla="*/ 2009238 h 5053097"/>
              <a:gd name="connsiteX463" fmla="*/ 151933 w 1393565"/>
              <a:gd name="connsiteY463" fmla="*/ 2020382 h 5053097"/>
              <a:gd name="connsiteX464" fmla="*/ 157148 w 1393565"/>
              <a:gd name="connsiteY464" fmla="*/ 2031526 h 5053097"/>
              <a:gd name="connsiteX465" fmla="*/ 152790 w 1393565"/>
              <a:gd name="connsiteY465" fmla="*/ 2077818 h 5053097"/>
              <a:gd name="connsiteX466" fmla="*/ 147897 w 1393565"/>
              <a:gd name="connsiteY466" fmla="*/ 2058958 h 5053097"/>
              <a:gd name="connsiteX467" fmla="*/ 146754 w 1393565"/>
              <a:gd name="connsiteY467" fmla="*/ 2022954 h 5053097"/>
              <a:gd name="connsiteX468" fmla="*/ 1147236 w 1393565"/>
              <a:gd name="connsiteY468" fmla="*/ 1968947 h 5053097"/>
              <a:gd name="connsiteX469" fmla="*/ 1147236 w 1393565"/>
              <a:gd name="connsiteY469" fmla="*/ 1977520 h 5053097"/>
              <a:gd name="connsiteX470" fmla="*/ 1145521 w 1393565"/>
              <a:gd name="connsiteY470" fmla="*/ 1973233 h 5053097"/>
              <a:gd name="connsiteX471" fmla="*/ 1147236 w 1393565"/>
              <a:gd name="connsiteY471" fmla="*/ 1968947 h 5053097"/>
              <a:gd name="connsiteX472" fmla="*/ 211619 w 1393565"/>
              <a:gd name="connsiteY472" fmla="*/ 1879361 h 5053097"/>
              <a:gd name="connsiteX473" fmla="*/ 217548 w 1393565"/>
              <a:gd name="connsiteY473" fmla="*/ 1902918 h 5053097"/>
              <a:gd name="connsiteX474" fmla="*/ 222585 w 1393565"/>
              <a:gd name="connsiteY474" fmla="*/ 1928656 h 5053097"/>
              <a:gd name="connsiteX475" fmla="*/ 229514 w 1393565"/>
              <a:gd name="connsiteY475" fmla="*/ 1918176 h 5053097"/>
              <a:gd name="connsiteX476" fmla="*/ 236265 w 1393565"/>
              <a:gd name="connsiteY476" fmla="*/ 1937229 h 5053097"/>
              <a:gd name="connsiteX477" fmla="*/ 235586 w 1393565"/>
              <a:gd name="connsiteY477" fmla="*/ 1984474 h 5053097"/>
              <a:gd name="connsiteX478" fmla="*/ 230371 w 1393565"/>
              <a:gd name="connsiteY478" fmla="*/ 2015335 h 5053097"/>
              <a:gd name="connsiteX479" fmla="*/ 216370 w 1393565"/>
              <a:gd name="connsiteY479" fmla="*/ 2061409 h 5053097"/>
              <a:gd name="connsiteX480" fmla="*/ 211690 w 1393565"/>
              <a:gd name="connsiteY480" fmla="*/ 2096667 h 5053097"/>
              <a:gd name="connsiteX481" fmla="*/ 206261 w 1393565"/>
              <a:gd name="connsiteY481" fmla="*/ 2108668 h 5053097"/>
              <a:gd name="connsiteX482" fmla="*/ 202189 w 1393565"/>
              <a:gd name="connsiteY482" fmla="*/ 2098453 h 5053097"/>
              <a:gd name="connsiteX483" fmla="*/ 203189 w 1393565"/>
              <a:gd name="connsiteY483" fmla="*/ 1981031 h 5053097"/>
              <a:gd name="connsiteX484" fmla="*/ 209190 w 1393565"/>
              <a:gd name="connsiteY484" fmla="*/ 1997501 h 5053097"/>
              <a:gd name="connsiteX485" fmla="*/ 211262 w 1393565"/>
              <a:gd name="connsiteY485" fmla="*/ 2012667 h 5053097"/>
              <a:gd name="connsiteX486" fmla="*/ 211762 w 1393565"/>
              <a:gd name="connsiteY486" fmla="*/ 1996658 h 5053097"/>
              <a:gd name="connsiteX487" fmla="*/ 214405 w 1393565"/>
              <a:gd name="connsiteY487" fmla="*/ 1975187 h 5053097"/>
              <a:gd name="connsiteX488" fmla="*/ 211512 w 1393565"/>
              <a:gd name="connsiteY488" fmla="*/ 1971637 h 5053097"/>
              <a:gd name="connsiteX489" fmla="*/ 200260 w 1393565"/>
              <a:gd name="connsiteY489" fmla="*/ 1952799 h 5053097"/>
              <a:gd name="connsiteX490" fmla="*/ 210297 w 1393565"/>
              <a:gd name="connsiteY490" fmla="*/ 1948005 h 5053097"/>
              <a:gd name="connsiteX491" fmla="*/ 214119 w 1393565"/>
              <a:gd name="connsiteY491" fmla="*/ 1951963 h 5053097"/>
              <a:gd name="connsiteX492" fmla="*/ 210619 w 1393565"/>
              <a:gd name="connsiteY492" fmla="*/ 1937865 h 5053097"/>
              <a:gd name="connsiteX493" fmla="*/ 210976 w 1393565"/>
              <a:gd name="connsiteY493" fmla="*/ 1921798 h 5053097"/>
              <a:gd name="connsiteX494" fmla="*/ 214226 w 1393565"/>
              <a:gd name="connsiteY494" fmla="*/ 1914083 h 5053097"/>
              <a:gd name="connsiteX495" fmla="*/ 211619 w 1393565"/>
              <a:gd name="connsiteY495" fmla="*/ 1879361 h 5053097"/>
              <a:gd name="connsiteX496" fmla="*/ 1072297 w 1393565"/>
              <a:gd name="connsiteY496" fmla="*/ 1871936 h 5053097"/>
              <a:gd name="connsiteX497" fmla="*/ 1073369 w 1393565"/>
              <a:gd name="connsiteY497" fmla="*/ 1884172 h 5053097"/>
              <a:gd name="connsiteX498" fmla="*/ 1073084 w 1393565"/>
              <a:gd name="connsiteY498" fmla="*/ 1920545 h 5053097"/>
              <a:gd name="connsiteX499" fmla="*/ 1077834 w 1393565"/>
              <a:gd name="connsiteY499" fmla="*/ 1952095 h 5053097"/>
              <a:gd name="connsiteX500" fmla="*/ 1079835 w 1393565"/>
              <a:gd name="connsiteY500" fmla="*/ 1986949 h 5053097"/>
              <a:gd name="connsiteX501" fmla="*/ 1076441 w 1393565"/>
              <a:gd name="connsiteY501" fmla="*/ 1979713 h 5053097"/>
              <a:gd name="connsiteX502" fmla="*/ 1067190 w 1393565"/>
              <a:gd name="connsiteY502" fmla="*/ 1953995 h 5053097"/>
              <a:gd name="connsiteX503" fmla="*/ 1057475 w 1393565"/>
              <a:gd name="connsiteY503" fmla="*/ 1910786 h 5053097"/>
              <a:gd name="connsiteX504" fmla="*/ 1059546 w 1393565"/>
              <a:gd name="connsiteY504" fmla="*/ 1882554 h 5053097"/>
              <a:gd name="connsiteX505" fmla="*/ 1067583 w 1393565"/>
              <a:gd name="connsiteY505" fmla="*/ 1876514 h 5053097"/>
              <a:gd name="connsiteX506" fmla="*/ 1072297 w 1393565"/>
              <a:gd name="connsiteY506" fmla="*/ 1871936 h 5053097"/>
              <a:gd name="connsiteX507" fmla="*/ 1163421 w 1393565"/>
              <a:gd name="connsiteY507" fmla="*/ 1849812 h 5053097"/>
              <a:gd name="connsiteX508" fmla="*/ 1165917 w 1393565"/>
              <a:gd name="connsiteY508" fmla="*/ 1860076 h 5053097"/>
              <a:gd name="connsiteX509" fmla="*/ 1164488 w 1393565"/>
              <a:gd name="connsiteY509" fmla="*/ 1873703 h 5053097"/>
              <a:gd name="connsiteX510" fmla="*/ 1162559 w 1393565"/>
              <a:gd name="connsiteY510" fmla="*/ 1854933 h 5053097"/>
              <a:gd name="connsiteX511" fmla="*/ 1163421 w 1393565"/>
              <a:gd name="connsiteY511" fmla="*/ 1849812 h 5053097"/>
              <a:gd name="connsiteX512" fmla="*/ 213012 w 1393565"/>
              <a:gd name="connsiteY512" fmla="*/ 1817214 h 5053097"/>
              <a:gd name="connsiteX513" fmla="*/ 216370 w 1393565"/>
              <a:gd name="connsiteY513" fmla="*/ 1829862 h 5053097"/>
              <a:gd name="connsiteX514" fmla="*/ 229728 w 1393565"/>
              <a:gd name="connsiteY514" fmla="*/ 1844710 h 5053097"/>
              <a:gd name="connsiteX515" fmla="*/ 239729 w 1393565"/>
              <a:gd name="connsiteY515" fmla="*/ 1855204 h 5053097"/>
              <a:gd name="connsiteX516" fmla="*/ 231657 w 1393565"/>
              <a:gd name="connsiteY516" fmla="*/ 1858419 h 5053097"/>
              <a:gd name="connsiteX517" fmla="*/ 224085 w 1393565"/>
              <a:gd name="connsiteY517" fmla="*/ 1855490 h 5053097"/>
              <a:gd name="connsiteX518" fmla="*/ 212690 w 1393565"/>
              <a:gd name="connsiteY518" fmla="*/ 1832644 h 5053097"/>
              <a:gd name="connsiteX519" fmla="*/ 204368 w 1393565"/>
              <a:gd name="connsiteY519" fmla="*/ 1777880 h 5053097"/>
              <a:gd name="connsiteX520" fmla="*/ 210047 w 1393565"/>
              <a:gd name="connsiteY520" fmla="*/ 1791496 h 5053097"/>
              <a:gd name="connsiteX521" fmla="*/ 207118 w 1393565"/>
              <a:gd name="connsiteY521" fmla="*/ 1805212 h 5053097"/>
              <a:gd name="connsiteX522" fmla="*/ 205868 w 1393565"/>
              <a:gd name="connsiteY522" fmla="*/ 1818071 h 5053097"/>
              <a:gd name="connsiteX523" fmla="*/ 202332 w 1393565"/>
              <a:gd name="connsiteY523" fmla="*/ 1822357 h 5053097"/>
              <a:gd name="connsiteX524" fmla="*/ 201082 w 1393565"/>
              <a:gd name="connsiteY524" fmla="*/ 1800926 h 5053097"/>
              <a:gd name="connsiteX525" fmla="*/ 204368 w 1393565"/>
              <a:gd name="connsiteY525" fmla="*/ 1777880 h 5053097"/>
              <a:gd name="connsiteX526" fmla="*/ 74245 w 1393565"/>
              <a:gd name="connsiteY526" fmla="*/ 1692923 h 5053097"/>
              <a:gd name="connsiteX527" fmla="*/ 74173 w 1393565"/>
              <a:gd name="connsiteY527" fmla="*/ 1702128 h 5053097"/>
              <a:gd name="connsiteX528" fmla="*/ 67887 w 1393565"/>
              <a:gd name="connsiteY528" fmla="*/ 1703421 h 5053097"/>
              <a:gd name="connsiteX529" fmla="*/ 74245 w 1393565"/>
              <a:gd name="connsiteY529" fmla="*/ 1692923 h 5053097"/>
              <a:gd name="connsiteX530" fmla="*/ 1139498 w 1393565"/>
              <a:gd name="connsiteY530" fmla="*/ 1683424 h 5053097"/>
              <a:gd name="connsiteX531" fmla="*/ 1140557 w 1393565"/>
              <a:gd name="connsiteY531" fmla="*/ 1684340 h 5053097"/>
              <a:gd name="connsiteX532" fmla="*/ 1140557 w 1393565"/>
              <a:gd name="connsiteY532" fmla="*/ 1699771 h 5053097"/>
              <a:gd name="connsiteX533" fmla="*/ 1139056 w 1393565"/>
              <a:gd name="connsiteY533" fmla="*/ 1692055 h 5053097"/>
              <a:gd name="connsiteX534" fmla="*/ 1139498 w 1393565"/>
              <a:gd name="connsiteY534" fmla="*/ 1683424 h 5053097"/>
              <a:gd name="connsiteX535" fmla="*/ 122961 w 1393565"/>
              <a:gd name="connsiteY535" fmla="*/ 1677096 h 5053097"/>
              <a:gd name="connsiteX536" fmla="*/ 128037 w 1393565"/>
              <a:gd name="connsiteY536" fmla="*/ 1677925 h 5053097"/>
              <a:gd name="connsiteX537" fmla="*/ 123429 w 1393565"/>
              <a:gd name="connsiteY537" fmla="*/ 1689112 h 5053097"/>
              <a:gd name="connsiteX538" fmla="*/ 116928 w 1393565"/>
              <a:gd name="connsiteY538" fmla="*/ 1697170 h 5053097"/>
              <a:gd name="connsiteX539" fmla="*/ 118714 w 1393565"/>
              <a:gd name="connsiteY539" fmla="*/ 1687705 h 5053097"/>
              <a:gd name="connsiteX540" fmla="*/ 122961 w 1393565"/>
              <a:gd name="connsiteY540" fmla="*/ 1677096 h 5053097"/>
              <a:gd name="connsiteX541" fmla="*/ 1168917 w 1393565"/>
              <a:gd name="connsiteY541" fmla="*/ 1635516 h 5053097"/>
              <a:gd name="connsiteX542" fmla="*/ 1173989 w 1393565"/>
              <a:gd name="connsiteY542" fmla="*/ 1649543 h 5053097"/>
              <a:gd name="connsiteX543" fmla="*/ 1170668 w 1393565"/>
              <a:gd name="connsiteY543" fmla="*/ 1659026 h 5053097"/>
              <a:gd name="connsiteX544" fmla="*/ 1168917 w 1393565"/>
              <a:gd name="connsiteY544" fmla="*/ 1635516 h 5053097"/>
              <a:gd name="connsiteX545" fmla="*/ 75138 w 1393565"/>
              <a:gd name="connsiteY545" fmla="*/ 1618332 h 5053097"/>
              <a:gd name="connsiteX546" fmla="*/ 73173 w 1393565"/>
              <a:gd name="connsiteY546" fmla="*/ 1645964 h 5053097"/>
              <a:gd name="connsiteX547" fmla="*/ 69672 w 1393565"/>
              <a:gd name="connsiteY547" fmla="*/ 1644049 h 5053097"/>
              <a:gd name="connsiteX548" fmla="*/ 71673 w 1393565"/>
              <a:gd name="connsiteY548" fmla="*/ 1625843 h 5053097"/>
              <a:gd name="connsiteX549" fmla="*/ 75138 w 1393565"/>
              <a:gd name="connsiteY549" fmla="*/ 1618332 h 5053097"/>
              <a:gd name="connsiteX550" fmla="*/ 238765 w 1393565"/>
              <a:gd name="connsiteY550" fmla="*/ 1556217 h 5053097"/>
              <a:gd name="connsiteX551" fmla="*/ 233550 w 1393565"/>
              <a:gd name="connsiteY551" fmla="*/ 1566040 h 5053097"/>
              <a:gd name="connsiteX552" fmla="*/ 226014 w 1393565"/>
              <a:gd name="connsiteY552" fmla="*/ 1568079 h 5053097"/>
              <a:gd name="connsiteX553" fmla="*/ 238765 w 1393565"/>
              <a:gd name="connsiteY553" fmla="*/ 1556217 h 5053097"/>
              <a:gd name="connsiteX554" fmla="*/ 1194492 w 1393565"/>
              <a:gd name="connsiteY554" fmla="*/ 1551754 h 5053097"/>
              <a:gd name="connsiteX555" fmla="*/ 1196421 w 1393565"/>
              <a:gd name="connsiteY555" fmla="*/ 1556610 h 5053097"/>
              <a:gd name="connsiteX556" fmla="*/ 1189848 w 1393565"/>
              <a:gd name="connsiteY556" fmla="*/ 1561753 h 5053097"/>
              <a:gd name="connsiteX557" fmla="*/ 1181561 w 1393565"/>
              <a:gd name="connsiteY557" fmla="*/ 1566040 h 5053097"/>
              <a:gd name="connsiteX558" fmla="*/ 1179526 w 1393565"/>
              <a:gd name="connsiteY558" fmla="*/ 1564447 h 5053097"/>
              <a:gd name="connsiteX559" fmla="*/ 1185920 w 1393565"/>
              <a:gd name="connsiteY559" fmla="*/ 1555017 h 5053097"/>
              <a:gd name="connsiteX560" fmla="*/ 1194492 w 1393565"/>
              <a:gd name="connsiteY560" fmla="*/ 1551754 h 5053097"/>
              <a:gd name="connsiteX561" fmla="*/ 1168989 w 1393565"/>
              <a:gd name="connsiteY561" fmla="*/ 1446882 h 5053097"/>
              <a:gd name="connsiteX562" fmla="*/ 1168989 w 1393565"/>
              <a:gd name="connsiteY562" fmla="*/ 1465741 h 5053097"/>
              <a:gd name="connsiteX563" fmla="*/ 1165881 w 1393565"/>
              <a:gd name="connsiteY563" fmla="*/ 1461655 h 5053097"/>
              <a:gd name="connsiteX564" fmla="*/ 1168989 w 1393565"/>
              <a:gd name="connsiteY564" fmla="*/ 1446882 h 5053097"/>
              <a:gd name="connsiteX565" fmla="*/ 85425 w 1393565"/>
              <a:gd name="connsiteY565" fmla="*/ 1383445 h 5053097"/>
              <a:gd name="connsiteX566" fmla="*/ 85425 w 1393565"/>
              <a:gd name="connsiteY566" fmla="*/ 1405734 h 5053097"/>
              <a:gd name="connsiteX567" fmla="*/ 82246 w 1393565"/>
              <a:gd name="connsiteY567" fmla="*/ 1398019 h 5053097"/>
              <a:gd name="connsiteX568" fmla="*/ 85425 w 1393565"/>
              <a:gd name="connsiteY568" fmla="*/ 1383445 h 5053097"/>
              <a:gd name="connsiteX569" fmla="*/ 92604 w 1393565"/>
              <a:gd name="connsiteY569" fmla="*/ 1345726 h 5053097"/>
              <a:gd name="connsiteX570" fmla="*/ 95676 w 1393565"/>
              <a:gd name="connsiteY570" fmla="*/ 1348298 h 5053097"/>
              <a:gd name="connsiteX571" fmla="*/ 82031 w 1393565"/>
              <a:gd name="connsiteY571" fmla="*/ 1369383 h 5053097"/>
              <a:gd name="connsiteX572" fmla="*/ 92604 w 1393565"/>
              <a:gd name="connsiteY572" fmla="*/ 1345726 h 5053097"/>
              <a:gd name="connsiteX573" fmla="*/ 1189562 w 1393565"/>
              <a:gd name="connsiteY573" fmla="*/ 1081693 h 5053097"/>
              <a:gd name="connsiteX574" fmla="*/ 1192885 w 1393565"/>
              <a:gd name="connsiteY574" fmla="*/ 1098838 h 5053097"/>
              <a:gd name="connsiteX575" fmla="*/ 1189562 w 1393565"/>
              <a:gd name="connsiteY575" fmla="*/ 1115983 h 5053097"/>
              <a:gd name="connsiteX576" fmla="*/ 1186241 w 1393565"/>
              <a:gd name="connsiteY576" fmla="*/ 1098838 h 5053097"/>
              <a:gd name="connsiteX577" fmla="*/ 1189562 w 1393565"/>
              <a:gd name="connsiteY577" fmla="*/ 1081693 h 5053097"/>
              <a:gd name="connsiteX578" fmla="*/ 48277 w 1393565"/>
              <a:gd name="connsiteY578" fmla="*/ 983967 h 5053097"/>
              <a:gd name="connsiteX579" fmla="*/ 51527 w 1393565"/>
              <a:gd name="connsiteY579" fmla="*/ 994254 h 5053097"/>
              <a:gd name="connsiteX580" fmla="*/ 47384 w 1393565"/>
              <a:gd name="connsiteY580" fmla="*/ 1044003 h 5053097"/>
              <a:gd name="connsiteX581" fmla="*/ 45634 w 1393565"/>
              <a:gd name="connsiteY581" fmla="*/ 1028544 h 5053097"/>
              <a:gd name="connsiteX582" fmla="*/ 47813 w 1393565"/>
              <a:gd name="connsiteY582" fmla="*/ 995968 h 5053097"/>
              <a:gd name="connsiteX583" fmla="*/ 52742 w 1393565"/>
              <a:gd name="connsiteY583" fmla="*/ 941104 h 5053097"/>
              <a:gd name="connsiteX584" fmla="*/ 59671 w 1393565"/>
              <a:gd name="connsiteY584" fmla="*/ 961807 h 5053097"/>
              <a:gd name="connsiteX585" fmla="*/ 51135 w 1393565"/>
              <a:gd name="connsiteY585" fmla="*/ 954820 h 5053097"/>
              <a:gd name="connsiteX586" fmla="*/ 52742 w 1393565"/>
              <a:gd name="connsiteY586" fmla="*/ 941104 h 5053097"/>
              <a:gd name="connsiteX587" fmla="*/ 61422 w 1393565"/>
              <a:gd name="connsiteY587" fmla="*/ 908529 h 5053097"/>
              <a:gd name="connsiteX588" fmla="*/ 64851 w 1393565"/>
              <a:gd name="connsiteY588" fmla="*/ 920730 h 5053097"/>
              <a:gd name="connsiteX589" fmla="*/ 61422 w 1393565"/>
              <a:gd name="connsiteY589" fmla="*/ 930817 h 5053097"/>
              <a:gd name="connsiteX590" fmla="*/ 57992 w 1393565"/>
              <a:gd name="connsiteY590" fmla="*/ 918612 h 5053097"/>
              <a:gd name="connsiteX591" fmla="*/ 61422 w 1393565"/>
              <a:gd name="connsiteY591" fmla="*/ 908529 h 5053097"/>
              <a:gd name="connsiteX592" fmla="*/ 64440 w 1393565"/>
              <a:gd name="connsiteY592" fmla="*/ 874866 h 5053097"/>
              <a:gd name="connsiteX593" fmla="*/ 69815 w 1393565"/>
              <a:gd name="connsiteY593" fmla="*/ 881654 h 5053097"/>
              <a:gd name="connsiteX594" fmla="*/ 66779 w 1393565"/>
              <a:gd name="connsiteY594" fmla="*/ 896081 h 5053097"/>
              <a:gd name="connsiteX595" fmla="*/ 61422 w 1393565"/>
              <a:gd name="connsiteY595" fmla="*/ 888891 h 5053097"/>
              <a:gd name="connsiteX596" fmla="*/ 64440 w 1393565"/>
              <a:gd name="connsiteY596" fmla="*/ 874866 h 5053097"/>
              <a:gd name="connsiteX597" fmla="*/ 20666 w 1393565"/>
              <a:gd name="connsiteY597" fmla="*/ 869088 h 5053097"/>
              <a:gd name="connsiteX598" fmla="*/ 25739 w 1393565"/>
              <a:gd name="connsiteY598" fmla="*/ 1005348 h 5053097"/>
              <a:gd name="connsiteX599" fmla="*/ 23345 w 1393565"/>
              <a:gd name="connsiteY599" fmla="*/ 992254 h 5053097"/>
              <a:gd name="connsiteX600" fmla="*/ 20774 w 1393565"/>
              <a:gd name="connsiteY600" fmla="*/ 923095 h 5053097"/>
              <a:gd name="connsiteX601" fmla="*/ 20666 w 1393565"/>
              <a:gd name="connsiteY601" fmla="*/ 869088 h 5053097"/>
              <a:gd name="connsiteX602" fmla="*/ 19002 w 1393565"/>
              <a:gd name="connsiteY602" fmla="*/ 791145 h 5053097"/>
              <a:gd name="connsiteX603" fmla="*/ 19845 w 1393565"/>
              <a:gd name="connsiteY603" fmla="*/ 815089 h 5053097"/>
              <a:gd name="connsiteX604" fmla="*/ 19024 w 1393565"/>
              <a:gd name="connsiteY604" fmla="*/ 848521 h 5053097"/>
              <a:gd name="connsiteX605" fmla="*/ 16023 w 1393565"/>
              <a:gd name="connsiteY605" fmla="*/ 830519 h 5053097"/>
              <a:gd name="connsiteX606" fmla="*/ 16845 w 1393565"/>
              <a:gd name="connsiteY606" fmla="*/ 797086 h 5053097"/>
              <a:gd name="connsiteX607" fmla="*/ 19002 w 1393565"/>
              <a:gd name="connsiteY607" fmla="*/ 791145 h 5053097"/>
              <a:gd name="connsiteX608" fmla="*/ 1203957 w 1393565"/>
              <a:gd name="connsiteY608" fmla="*/ 560485 h 5053097"/>
              <a:gd name="connsiteX609" fmla="*/ 1200136 w 1393565"/>
              <a:gd name="connsiteY609" fmla="*/ 597365 h 5053097"/>
              <a:gd name="connsiteX610" fmla="*/ 1198742 w 1393565"/>
              <a:gd name="connsiteY610" fmla="*/ 584488 h 5053097"/>
              <a:gd name="connsiteX611" fmla="*/ 1203957 w 1393565"/>
              <a:gd name="connsiteY611" fmla="*/ 560485 h 5053097"/>
              <a:gd name="connsiteX612" fmla="*/ 129091 w 1393565"/>
              <a:gd name="connsiteY612" fmla="*/ 525680 h 5053097"/>
              <a:gd name="connsiteX613" fmla="*/ 127930 w 1393565"/>
              <a:gd name="connsiteY613" fmla="*/ 539911 h 5053097"/>
              <a:gd name="connsiteX614" fmla="*/ 121179 w 1393565"/>
              <a:gd name="connsiteY614" fmla="*/ 601633 h 5053097"/>
              <a:gd name="connsiteX615" fmla="*/ 116643 w 1393565"/>
              <a:gd name="connsiteY615" fmla="*/ 659926 h 5053097"/>
              <a:gd name="connsiteX616" fmla="*/ 116964 w 1393565"/>
              <a:gd name="connsiteY616" fmla="*/ 675357 h 5053097"/>
              <a:gd name="connsiteX617" fmla="*/ 123429 w 1393565"/>
              <a:gd name="connsiteY617" fmla="*/ 656497 h 5053097"/>
              <a:gd name="connsiteX618" fmla="*/ 124572 w 1393565"/>
              <a:gd name="connsiteY618" fmla="*/ 686790 h 5053097"/>
              <a:gd name="connsiteX619" fmla="*/ 117571 w 1393565"/>
              <a:gd name="connsiteY619" fmla="*/ 710279 h 5053097"/>
              <a:gd name="connsiteX620" fmla="*/ 105999 w 1393565"/>
              <a:gd name="connsiteY620" fmla="*/ 768797 h 5053097"/>
              <a:gd name="connsiteX621" fmla="*/ 102570 w 1393565"/>
              <a:gd name="connsiteY621" fmla="*/ 800515 h 5053097"/>
              <a:gd name="connsiteX622" fmla="*/ 99033 w 1393565"/>
              <a:gd name="connsiteY622" fmla="*/ 773941 h 5053097"/>
              <a:gd name="connsiteX623" fmla="*/ 93926 w 1393565"/>
              <a:gd name="connsiteY623" fmla="*/ 753974 h 5053097"/>
              <a:gd name="connsiteX624" fmla="*/ 87032 w 1393565"/>
              <a:gd name="connsiteY624" fmla="*/ 758692 h 5053097"/>
              <a:gd name="connsiteX625" fmla="*/ 102534 w 1393565"/>
              <a:gd name="connsiteY625" fmla="*/ 627351 h 5053097"/>
              <a:gd name="connsiteX626" fmla="*/ 106106 w 1393565"/>
              <a:gd name="connsiteY626" fmla="*/ 635923 h 5053097"/>
              <a:gd name="connsiteX627" fmla="*/ 114714 w 1393565"/>
              <a:gd name="connsiteY627" fmla="*/ 599919 h 5053097"/>
              <a:gd name="connsiteX628" fmla="*/ 126287 w 1393565"/>
              <a:gd name="connsiteY628" fmla="*/ 534768 h 5053097"/>
              <a:gd name="connsiteX629" fmla="*/ 129091 w 1393565"/>
              <a:gd name="connsiteY629" fmla="*/ 525680 h 5053097"/>
              <a:gd name="connsiteX630" fmla="*/ 132252 w 1393565"/>
              <a:gd name="connsiteY630" fmla="*/ 508193 h 5053097"/>
              <a:gd name="connsiteX631" fmla="*/ 132252 w 1393565"/>
              <a:gd name="connsiteY631" fmla="*/ 516766 h 5053097"/>
              <a:gd name="connsiteX632" fmla="*/ 130537 w 1393565"/>
              <a:gd name="connsiteY632" fmla="*/ 512479 h 5053097"/>
              <a:gd name="connsiteX633" fmla="*/ 132252 w 1393565"/>
              <a:gd name="connsiteY633" fmla="*/ 508193 h 5053097"/>
              <a:gd name="connsiteX634" fmla="*/ 1132810 w 1393565"/>
              <a:gd name="connsiteY634" fmla="*/ 384937 h 5053097"/>
              <a:gd name="connsiteX635" fmla="*/ 1133770 w 1393565"/>
              <a:gd name="connsiteY635" fmla="*/ 386464 h 5053097"/>
              <a:gd name="connsiteX636" fmla="*/ 1133770 w 1393565"/>
              <a:gd name="connsiteY636" fmla="*/ 412181 h 5053097"/>
              <a:gd name="connsiteX637" fmla="*/ 1132413 w 1393565"/>
              <a:gd name="connsiteY637" fmla="*/ 399322 h 5053097"/>
              <a:gd name="connsiteX638" fmla="*/ 1132810 w 1393565"/>
              <a:gd name="connsiteY638" fmla="*/ 384937 h 5053097"/>
              <a:gd name="connsiteX639" fmla="*/ 154826 w 1393565"/>
              <a:gd name="connsiteY639" fmla="*/ 303310 h 5053097"/>
              <a:gd name="connsiteX640" fmla="*/ 158327 w 1393565"/>
              <a:gd name="connsiteY640" fmla="*/ 305053 h 5053097"/>
              <a:gd name="connsiteX641" fmla="*/ 170578 w 1393565"/>
              <a:gd name="connsiteY641" fmla="*/ 349480 h 5053097"/>
              <a:gd name="connsiteX642" fmla="*/ 162970 w 1393565"/>
              <a:gd name="connsiteY642" fmla="*/ 333989 h 5053097"/>
              <a:gd name="connsiteX643" fmla="*/ 154826 w 1393565"/>
              <a:gd name="connsiteY643" fmla="*/ 303310 h 5053097"/>
              <a:gd name="connsiteX644" fmla="*/ 1034722 w 1393565"/>
              <a:gd name="connsiteY644" fmla="*/ 245017 h 5053097"/>
              <a:gd name="connsiteX645" fmla="*/ 1042687 w 1393565"/>
              <a:gd name="connsiteY645" fmla="*/ 266374 h 5053097"/>
              <a:gd name="connsiteX646" fmla="*/ 1035686 w 1393565"/>
              <a:gd name="connsiteY646" fmla="*/ 258480 h 5053097"/>
              <a:gd name="connsiteX647" fmla="*/ 1034722 w 1393565"/>
              <a:gd name="connsiteY647" fmla="*/ 245017 h 5053097"/>
              <a:gd name="connsiteX648" fmla="*/ 1190549 w 1393565"/>
              <a:gd name="connsiteY648" fmla="*/ 232227 h 5053097"/>
              <a:gd name="connsiteX649" fmla="*/ 1192634 w 1393565"/>
              <a:gd name="connsiteY649" fmla="*/ 233419 h 5053097"/>
              <a:gd name="connsiteX650" fmla="*/ 1195349 w 1393565"/>
              <a:gd name="connsiteY650" fmla="*/ 278082 h 5053097"/>
              <a:gd name="connsiteX651" fmla="*/ 1192956 w 1393565"/>
              <a:gd name="connsiteY651" fmla="*/ 272164 h 5053097"/>
              <a:gd name="connsiteX652" fmla="*/ 1191170 w 1393565"/>
              <a:gd name="connsiteY652" fmla="*/ 245017 h 5053097"/>
              <a:gd name="connsiteX653" fmla="*/ 1190549 w 1393565"/>
              <a:gd name="connsiteY653" fmla="*/ 232227 h 5053097"/>
              <a:gd name="connsiteX654" fmla="*/ 882203 w 1393565"/>
              <a:gd name="connsiteY654" fmla="*/ 193727 h 5053097"/>
              <a:gd name="connsiteX655" fmla="*/ 883310 w 1393565"/>
              <a:gd name="connsiteY655" fmla="*/ 194440 h 5053097"/>
              <a:gd name="connsiteX656" fmla="*/ 883310 w 1393565"/>
              <a:gd name="connsiteY656" fmla="*/ 206441 h 5053097"/>
              <a:gd name="connsiteX657" fmla="*/ 881738 w 1393565"/>
              <a:gd name="connsiteY657" fmla="*/ 200440 h 5053097"/>
              <a:gd name="connsiteX658" fmla="*/ 882203 w 1393565"/>
              <a:gd name="connsiteY658" fmla="*/ 193727 h 5053097"/>
              <a:gd name="connsiteX659" fmla="*/ 1114232 w 1393565"/>
              <a:gd name="connsiteY659" fmla="*/ 174723 h 5053097"/>
              <a:gd name="connsiteX660" fmla="*/ 1119696 w 1393565"/>
              <a:gd name="connsiteY660" fmla="*/ 194440 h 5053097"/>
              <a:gd name="connsiteX661" fmla="*/ 1129769 w 1393565"/>
              <a:gd name="connsiteY661" fmla="*/ 196215 h 5053097"/>
              <a:gd name="connsiteX662" fmla="*/ 1136377 w 1393565"/>
              <a:gd name="connsiteY662" fmla="*/ 199294 h 5053097"/>
              <a:gd name="connsiteX663" fmla="*/ 1141235 w 1393565"/>
              <a:gd name="connsiteY663" fmla="*/ 209870 h 5053097"/>
              <a:gd name="connsiteX664" fmla="*/ 1144735 w 1393565"/>
              <a:gd name="connsiteY664" fmla="*/ 203869 h 5053097"/>
              <a:gd name="connsiteX665" fmla="*/ 1153665 w 1393565"/>
              <a:gd name="connsiteY665" fmla="*/ 231301 h 5053097"/>
              <a:gd name="connsiteX666" fmla="*/ 1162345 w 1393565"/>
              <a:gd name="connsiteY666" fmla="*/ 262162 h 5053097"/>
              <a:gd name="connsiteX667" fmla="*/ 1173418 w 1393565"/>
              <a:gd name="connsiteY667" fmla="*/ 385535 h 5053097"/>
              <a:gd name="connsiteX668" fmla="*/ 1163845 w 1393565"/>
              <a:gd name="connsiteY668" fmla="*/ 389035 h 5053097"/>
              <a:gd name="connsiteX669" fmla="*/ 1154201 w 1393565"/>
              <a:gd name="connsiteY669" fmla="*/ 391607 h 5053097"/>
              <a:gd name="connsiteX670" fmla="*/ 1152237 w 1393565"/>
              <a:gd name="connsiteY670" fmla="*/ 395893 h 5053097"/>
              <a:gd name="connsiteX671" fmla="*/ 1146914 w 1393565"/>
              <a:gd name="connsiteY671" fmla="*/ 366747 h 5053097"/>
              <a:gd name="connsiteX672" fmla="*/ 1134984 w 1393565"/>
              <a:gd name="connsiteY672" fmla="*/ 319255 h 5053097"/>
              <a:gd name="connsiteX673" fmla="*/ 1116089 w 1393565"/>
              <a:gd name="connsiteY673" fmla="*/ 210574 h 5053097"/>
              <a:gd name="connsiteX674" fmla="*/ 785619 w 1393565"/>
              <a:gd name="connsiteY674" fmla="*/ 164786 h 5053097"/>
              <a:gd name="connsiteX675" fmla="*/ 786655 w 1393565"/>
              <a:gd name="connsiteY675" fmla="*/ 188439 h 5053097"/>
              <a:gd name="connsiteX676" fmla="*/ 781904 w 1393565"/>
              <a:gd name="connsiteY676" fmla="*/ 199690 h 5053097"/>
              <a:gd name="connsiteX677" fmla="*/ 776368 w 1393565"/>
              <a:gd name="connsiteY677" fmla="*/ 188914 h 5053097"/>
              <a:gd name="connsiteX678" fmla="*/ 771225 w 1393565"/>
              <a:gd name="connsiteY678" fmla="*/ 181838 h 5053097"/>
              <a:gd name="connsiteX679" fmla="*/ 777225 w 1393565"/>
              <a:gd name="connsiteY679" fmla="*/ 170579 h 5053097"/>
              <a:gd name="connsiteX680" fmla="*/ 785619 w 1393565"/>
              <a:gd name="connsiteY680" fmla="*/ 164786 h 5053097"/>
              <a:gd name="connsiteX681" fmla="*/ 1036780 w 1393565"/>
              <a:gd name="connsiteY681" fmla="*/ 123850 h 5053097"/>
              <a:gd name="connsiteX682" fmla="*/ 1037758 w 1393565"/>
              <a:gd name="connsiteY682" fmla="*/ 125935 h 5053097"/>
              <a:gd name="connsiteX683" fmla="*/ 1037722 w 1393565"/>
              <a:gd name="connsiteY683" fmla="*/ 149938 h 5053097"/>
              <a:gd name="connsiteX684" fmla="*/ 1036365 w 1393565"/>
              <a:gd name="connsiteY684" fmla="*/ 137004 h 5053097"/>
              <a:gd name="connsiteX685" fmla="*/ 1036780 w 1393565"/>
              <a:gd name="connsiteY685" fmla="*/ 123850 h 5053097"/>
              <a:gd name="connsiteX686" fmla="*/ 338908 w 1393565"/>
              <a:gd name="connsiteY686" fmla="*/ 118430 h 5053097"/>
              <a:gd name="connsiteX687" fmla="*/ 342528 w 1393565"/>
              <a:gd name="connsiteY687" fmla="*/ 124145 h 5053097"/>
              <a:gd name="connsiteX688" fmla="*/ 324204 w 1393565"/>
              <a:gd name="connsiteY688" fmla="*/ 143194 h 5053097"/>
              <a:gd name="connsiteX689" fmla="*/ 328884 w 1393565"/>
              <a:gd name="connsiteY689" fmla="*/ 125002 h 5053097"/>
              <a:gd name="connsiteX690" fmla="*/ 338908 w 1393565"/>
              <a:gd name="connsiteY690" fmla="*/ 118430 h 5053097"/>
              <a:gd name="connsiteX691" fmla="*/ 380318 w 1393565"/>
              <a:gd name="connsiteY691" fmla="*/ 106143 h 5053097"/>
              <a:gd name="connsiteX692" fmla="*/ 378354 w 1393565"/>
              <a:gd name="connsiteY692" fmla="*/ 119859 h 5053097"/>
              <a:gd name="connsiteX693" fmla="*/ 370174 w 1393565"/>
              <a:gd name="connsiteY693" fmla="*/ 133403 h 5053097"/>
              <a:gd name="connsiteX694" fmla="*/ 375318 w 1393565"/>
              <a:gd name="connsiteY694" fmla="*/ 116430 h 5053097"/>
              <a:gd name="connsiteX695" fmla="*/ 603239 w 1393565"/>
              <a:gd name="connsiteY695" fmla="*/ 97570 h 5053097"/>
              <a:gd name="connsiteX696" fmla="*/ 599453 w 1393565"/>
              <a:gd name="connsiteY696" fmla="*/ 149005 h 5053097"/>
              <a:gd name="connsiteX697" fmla="*/ 596453 w 1393565"/>
              <a:gd name="connsiteY697" fmla="*/ 136575 h 5053097"/>
              <a:gd name="connsiteX698" fmla="*/ 603239 w 1393565"/>
              <a:gd name="connsiteY698" fmla="*/ 97570 h 5053097"/>
              <a:gd name="connsiteX699" fmla="*/ 420502 w 1393565"/>
              <a:gd name="connsiteY699" fmla="*/ 95481 h 5053097"/>
              <a:gd name="connsiteX700" fmla="*/ 414787 w 1393565"/>
              <a:gd name="connsiteY700" fmla="*/ 135289 h 5053097"/>
              <a:gd name="connsiteX701" fmla="*/ 415680 w 1393565"/>
              <a:gd name="connsiteY701" fmla="*/ 114630 h 5053097"/>
              <a:gd name="connsiteX702" fmla="*/ 420502 w 1393565"/>
              <a:gd name="connsiteY702" fmla="*/ 95481 h 5053097"/>
              <a:gd name="connsiteX703" fmla="*/ 787512 w 1393565"/>
              <a:gd name="connsiteY703" fmla="*/ 75282 h 5053097"/>
              <a:gd name="connsiteX704" fmla="*/ 787548 w 1393565"/>
              <a:gd name="connsiteY704" fmla="*/ 90712 h 5053097"/>
              <a:gd name="connsiteX705" fmla="*/ 784940 w 1393565"/>
              <a:gd name="connsiteY705" fmla="*/ 116430 h 5053097"/>
              <a:gd name="connsiteX706" fmla="*/ 782333 w 1393565"/>
              <a:gd name="connsiteY706" fmla="*/ 126717 h 5053097"/>
              <a:gd name="connsiteX707" fmla="*/ 782190 w 1393565"/>
              <a:gd name="connsiteY707" fmla="*/ 116430 h 5053097"/>
              <a:gd name="connsiteX708" fmla="*/ 782154 w 1393565"/>
              <a:gd name="connsiteY708" fmla="*/ 116430 h 5053097"/>
              <a:gd name="connsiteX709" fmla="*/ 784762 w 1393565"/>
              <a:gd name="connsiteY709" fmla="*/ 90712 h 5053097"/>
              <a:gd name="connsiteX710" fmla="*/ 879024 w 1393565"/>
              <a:gd name="connsiteY710" fmla="*/ 60614 h 5053097"/>
              <a:gd name="connsiteX711" fmla="*/ 879988 w 1393565"/>
              <a:gd name="connsiteY711" fmla="*/ 62484 h 5053097"/>
              <a:gd name="connsiteX712" fmla="*/ 879952 w 1393565"/>
              <a:gd name="connsiteY712" fmla="*/ 83058 h 5053097"/>
              <a:gd name="connsiteX713" fmla="*/ 878595 w 1393565"/>
              <a:gd name="connsiteY713" fmla="*/ 71853 h 5053097"/>
              <a:gd name="connsiteX714" fmla="*/ 879024 w 1393565"/>
              <a:gd name="connsiteY714" fmla="*/ 60614 h 5053097"/>
              <a:gd name="connsiteX715" fmla="*/ 766545 w 1393565"/>
              <a:gd name="connsiteY715" fmla="*/ 46421 h 5053097"/>
              <a:gd name="connsiteX716" fmla="*/ 764224 w 1393565"/>
              <a:gd name="connsiteY716" fmla="*/ 80425 h 5053097"/>
              <a:gd name="connsiteX717" fmla="*/ 763045 w 1393565"/>
              <a:gd name="connsiteY717" fmla="*/ 66709 h 5053097"/>
              <a:gd name="connsiteX718" fmla="*/ 766545 w 1393565"/>
              <a:gd name="connsiteY718" fmla="*/ 46421 h 5053097"/>
              <a:gd name="connsiteX719" fmla="*/ 660644 w 1393565"/>
              <a:gd name="connsiteY719" fmla="*/ 40858 h 5053097"/>
              <a:gd name="connsiteX720" fmla="*/ 661211 w 1393565"/>
              <a:gd name="connsiteY720" fmla="*/ 47850 h 5053097"/>
              <a:gd name="connsiteX721" fmla="*/ 658067 w 1393565"/>
              <a:gd name="connsiteY721" fmla="*/ 64995 h 5053097"/>
              <a:gd name="connsiteX722" fmla="*/ 654924 w 1393565"/>
              <a:gd name="connsiteY722" fmla="*/ 59851 h 5053097"/>
              <a:gd name="connsiteX723" fmla="*/ 658067 w 1393565"/>
              <a:gd name="connsiteY723" fmla="*/ 42706 h 5053097"/>
              <a:gd name="connsiteX724" fmla="*/ 660644 w 1393565"/>
              <a:gd name="connsiteY724" fmla="*/ 40858 h 5053097"/>
              <a:gd name="connsiteX725" fmla="*/ 692143 w 1393565"/>
              <a:gd name="connsiteY725" fmla="*/ 34134 h 5053097"/>
              <a:gd name="connsiteX726" fmla="*/ 690393 w 1393565"/>
              <a:gd name="connsiteY726" fmla="*/ 57862 h 5053097"/>
              <a:gd name="connsiteX727" fmla="*/ 685428 w 1393565"/>
              <a:gd name="connsiteY727" fmla="*/ 87008 h 5053097"/>
              <a:gd name="connsiteX728" fmla="*/ 682392 w 1393565"/>
              <a:gd name="connsiteY728" fmla="*/ 87283 h 5053097"/>
              <a:gd name="connsiteX729" fmla="*/ 687321 w 1393565"/>
              <a:gd name="connsiteY729" fmla="*/ 58137 h 5053097"/>
              <a:gd name="connsiteX730" fmla="*/ 417359 w 1393565"/>
              <a:gd name="connsiteY730" fmla="*/ 28990 h 5053097"/>
              <a:gd name="connsiteX731" fmla="*/ 413680 w 1393565"/>
              <a:gd name="connsiteY731" fmla="*/ 55276 h 5053097"/>
              <a:gd name="connsiteX732" fmla="*/ 412287 w 1393565"/>
              <a:gd name="connsiteY732" fmla="*/ 49243 h 5053097"/>
              <a:gd name="connsiteX733" fmla="*/ 414573 w 1393565"/>
              <a:gd name="connsiteY733" fmla="*/ 34991 h 5053097"/>
              <a:gd name="connsiteX734" fmla="*/ 417359 w 1393565"/>
              <a:gd name="connsiteY734" fmla="*/ 28990 h 5053097"/>
              <a:gd name="connsiteX735" fmla="*/ 530444 w 1393565"/>
              <a:gd name="connsiteY735" fmla="*/ 23847 h 5053097"/>
              <a:gd name="connsiteX736" fmla="*/ 528658 w 1393565"/>
              <a:gd name="connsiteY736" fmla="*/ 47850 h 5053097"/>
              <a:gd name="connsiteX737" fmla="*/ 519336 w 1393565"/>
              <a:gd name="connsiteY737" fmla="*/ 73517 h 5053097"/>
              <a:gd name="connsiteX738" fmla="*/ 523836 w 1393565"/>
              <a:gd name="connsiteY738" fmla="*/ 44421 h 5053097"/>
              <a:gd name="connsiteX739" fmla="*/ 744757 w 1393565"/>
              <a:gd name="connsiteY739" fmla="*/ 22132 h 5053097"/>
              <a:gd name="connsiteX740" fmla="*/ 739221 w 1393565"/>
              <a:gd name="connsiteY740" fmla="*/ 78711 h 5053097"/>
              <a:gd name="connsiteX741" fmla="*/ 730148 w 1393565"/>
              <a:gd name="connsiteY741" fmla="*/ 126717 h 5053097"/>
              <a:gd name="connsiteX742" fmla="*/ 723183 w 1393565"/>
              <a:gd name="connsiteY742" fmla="*/ 176244 h 5053097"/>
              <a:gd name="connsiteX743" fmla="*/ 721540 w 1393565"/>
              <a:gd name="connsiteY743" fmla="*/ 189578 h 5053097"/>
              <a:gd name="connsiteX744" fmla="*/ 730112 w 1393565"/>
              <a:gd name="connsiteY744" fmla="*/ 167922 h 5053097"/>
              <a:gd name="connsiteX745" fmla="*/ 736542 w 1393565"/>
              <a:gd name="connsiteY745" fmla="*/ 152434 h 5053097"/>
              <a:gd name="connsiteX746" fmla="*/ 737934 w 1393565"/>
              <a:gd name="connsiteY746" fmla="*/ 167008 h 5053097"/>
              <a:gd name="connsiteX747" fmla="*/ 737041 w 1393565"/>
              <a:gd name="connsiteY747" fmla="*/ 181581 h 5053097"/>
              <a:gd name="connsiteX748" fmla="*/ 742507 w 1393565"/>
              <a:gd name="connsiteY748" fmla="*/ 166779 h 5053097"/>
              <a:gd name="connsiteX749" fmla="*/ 752722 w 1393565"/>
              <a:gd name="connsiteY749" fmla="*/ 153799 h 5053097"/>
              <a:gd name="connsiteX750" fmla="*/ 760223 w 1393565"/>
              <a:gd name="connsiteY750" fmla="*/ 119698 h 5053097"/>
              <a:gd name="connsiteX751" fmla="*/ 761473 w 1393565"/>
              <a:gd name="connsiteY751" fmla="*/ 100999 h 5053097"/>
              <a:gd name="connsiteX752" fmla="*/ 764974 w 1393565"/>
              <a:gd name="connsiteY752" fmla="*/ 156021 h 5053097"/>
              <a:gd name="connsiteX753" fmla="*/ 763938 w 1393565"/>
              <a:gd name="connsiteY753" fmla="*/ 223000 h 5053097"/>
              <a:gd name="connsiteX754" fmla="*/ 769653 w 1393565"/>
              <a:gd name="connsiteY754" fmla="*/ 209941 h 5053097"/>
              <a:gd name="connsiteX755" fmla="*/ 772367 w 1393565"/>
              <a:gd name="connsiteY755" fmla="*/ 198726 h 5053097"/>
              <a:gd name="connsiteX756" fmla="*/ 773796 w 1393565"/>
              <a:gd name="connsiteY756" fmla="*/ 208677 h 5053097"/>
              <a:gd name="connsiteX757" fmla="*/ 780011 w 1393565"/>
              <a:gd name="connsiteY757" fmla="*/ 223422 h 5053097"/>
              <a:gd name="connsiteX758" fmla="*/ 788262 w 1393565"/>
              <a:gd name="connsiteY758" fmla="*/ 234041 h 5053097"/>
              <a:gd name="connsiteX759" fmla="*/ 795120 w 1393565"/>
              <a:gd name="connsiteY759" fmla="*/ 234730 h 5053097"/>
              <a:gd name="connsiteX760" fmla="*/ 798871 w 1393565"/>
              <a:gd name="connsiteY760" fmla="*/ 219300 h 5053097"/>
              <a:gd name="connsiteX761" fmla="*/ 802407 w 1393565"/>
              <a:gd name="connsiteY761" fmla="*/ 202155 h 5053097"/>
              <a:gd name="connsiteX762" fmla="*/ 803943 w 1393565"/>
              <a:gd name="connsiteY762" fmla="*/ 212442 h 5053097"/>
              <a:gd name="connsiteX763" fmla="*/ 800478 w 1393565"/>
              <a:gd name="connsiteY763" fmla="*/ 253590 h 5053097"/>
              <a:gd name="connsiteX764" fmla="*/ 803657 w 1393565"/>
              <a:gd name="connsiteY764" fmla="*/ 266792 h 5053097"/>
              <a:gd name="connsiteX765" fmla="*/ 811015 w 1393565"/>
              <a:gd name="connsiteY765" fmla="*/ 232501 h 5053097"/>
              <a:gd name="connsiteX766" fmla="*/ 822517 w 1393565"/>
              <a:gd name="connsiteY766" fmla="*/ 200440 h 5053097"/>
              <a:gd name="connsiteX767" fmla="*/ 823517 w 1393565"/>
              <a:gd name="connsiteY767" fmla="*/ 227015 h 5053097"/>
              <a:gd name="connsiteX768" fmla="*/ 825374 w 1393565"/>
              <a:gd name="connsiteY768" fmla="*/ 262162 h 5053097"/>
              <a:gd name="connsiteX769" fmla="*/ 834661 w 1393565"/>
              <a:gd name="connsiteY769" fmla="*/ 257019 h 5053097"/>
              <a:gd name="connsiteX770" fmla="*/ 842341 w 1393565"/>
              <a:gd name="connsiteY770" fmla="*/ 227222 h 5053097"/>
              <a:gd name="connsiteX771" fmla="*/ 848806 w 1393565"/>
              <a:gd name="connsiteY771" fmla="*/ 209327 h 5053097"/>
              <a:gd name="connsiteX772" fmla="*/ 853556 w 1393565"/>
              <a:gd name="connsiteY772" fmla="*/ 260555 h 5053097"/>
              <a:gd name="connsiteX773" fmla="*/ 861200 w 1393565"/>
              <a:gd name="connsiteY773" fmla="*/ 289348 h 5053097"/>
              <a:gd name="connsiteX774" fmla="*/ 866808 w 1393565"/>
              <a:gd name="connsiteY774" fmla="*/ 261230 h 5053097"/>
              <a:gd name="connsiteX775" fmla="*/ 870701 w 1393565"/>
              <a:gd name="connsiteY775" fmla="*/ 261369 h 5053097"/>
              <a:gd name="connsiteX776" fmla="*/ 875523 w 1393565"/>
              <a:gd name="connsiteY776" fmla="*/ 263516 h 5053097"/>
              <a:gd name="connsiteX777" fmla="*/ 882810 w 1393565"/>
              <a:gd name="connsiteY777" fmla="*/ 284247 h 5053097"/>
              <a:gd name="connsiteX778" fmla="*/ 887953 w 1393565"/>
              <a:gd name="connsiteY778" fmla="*/ 308525 h 5053097"/>
              <a:gd name="connsiteX779" fmla="*/ 899991 w 1393565"/>
              <a:gd name="connsiteY779" fmla="*/ 245800 h 5053097"/>
              <a:gd name="connsiteX780" fmla="*/ 905420 w 1393565"/>
              <a:gd name="connsiteY780" fmla="*/ 212163 h 5053097"/>
              <a:gd name="connsiteX781" fmla="*/ 908491 w 1393565"/>
              <a:gd name="connsiteY781" fmla="*/ 213095 h 5053097"/>
              <a:gd name="connsiteX782" fmla="*/ 911814 w 1393565"/>
              <a:gd name="connsiteY782" fmla="*/ 265591 h 5053097"/>
              <a:gd name="connsiteX783" fmla="*/ 929244 w 1393565"/>
              <a:gd name="connsiteY783" fmla="*/ 305053 h 5053097"/>
              <a:gd name="connsiteX784" fmla="*/ 936460 w 1393565"/>
              <a:gd name="connsiteY784" fmla="*/ 282736 h 5053097"/>
              <a:gd name="connsiteX785" fmla="*/ 939388 w 1393565"/>
              <a:gd name="connsiteY785" fmla="*/ 275021 h 5053097"/>
              <a:gd name="connsiteX786" fmla="*/ 944532 w 1393565"/>
              <a:gd name="connsiteY786" fmla="*/ 273960 h 5053097"/>
              <a:gd name="connsiteX787" fmla="*/ 949783 w 1393565"/>
              <a:gd name="connsiteY787" fmla="*/ 265388 h 5053097"/>
              <a:gd name="connsiteX788" fmla="*/ 957962 w 1393565"/>
              <a:gd name="connsiteY788" fmla="*/ 266795 h 5053097"/>
              <a:gd name="connsiteX789" fmla="*/ 964285 w 1393565"/>
              <a:gd name="connsiteY789" fmla="*/ 293370 h 5053097"/>
              <a:gd name="connsiteX790" fmla="*/ 973678 w 1393565"/>
              <a:gd name="connsiteY790" fmla="*/ 302453 h 5053097"/>
              <a:gd name="connsiteX791" fmla="*/ 985501 w 1393565"/>
              <a:gd name="connsiteY791" fmla="*/ 273307 h 5053097"/>
              <a:gd name="connsiteX792" fmla="*/ 997574 w 1393565"/>
              <a:gd name="connsiteY792" fmla="*/ 250732 h 5053097"/>
              <a:gd name="connsiteX793" fmla="*/ 1006540 w 1393565"/>
              <a:gd name="connsiteY793" fmla="*/ 235330 h 5053097"/>
              <a:gd name="connsiteX794" fmla="*/ 1010397 w 1393565"/>
              <a:gd name="connsiteY794" fmla="*/ 215871 h 5053097"/>
              <a:gd name="connsiteX795" fmla="*/ 1010826 w 1393565"/>
              <a:gd name="connsiteY795" fmla="*/ 230415 h 5053097"/>
              <a:gd name="connsiteX796" fmla="*/ 1018148 w 1393565"/>
              <a:gd name="connsiteY796" fmla="*/ 249246 h 5053097"/>
              <a:gd name="connsiteX797" fmla="*/ 1022756 w 1393565"/>
              <a:gd name="connsiteY797" fmla="*/ 295567 h 5053097"/>
              <a:gd name="connsiteX798" fmla="*/ 1025792 w 1393565"/>
              <a:gd name="connsiteY798" fmla="*/ 337600 h 5053097"/>
              <a:gd name="connsiteX799" fmla="*/ 1033400 w 1393565"/>
              <a:gd name="connsiteY799" fmla="*/ 318794 h 5053097"/>
              <a:gd name="connsiteX800" fmla="*/ 1040973 w 1393565"/>
              <a:gd name="connsiteY800" fmla="*/ 326445 h 5053097"/>
              <a:gd name="connsiteX801" fmla="*/ 1044973 w 1393565"/>
              <a:gd name="connsiteY801" fmla="*/ 364468 h 5053097"/>
              <a:gd name="connsiteX802" fmla="*/ 1051081 w 1393565"/>
              <a:gd name="connsiteY802" fmla="*/ 370940 h 5053097"/>
              <a:gd name="connsiteX803" fmla="*/ 1059403 w 1393565"/>
              <a:gd name="connsiteY803" fmla="*/ 260334 h 5053097"/>
              <a:gd name="connsiteX804" fmla="*/ 1067869 w 1393565"/>
              <a:gd name="connsiteY804" fmla="*/ 149563 h 5053097"/>
              <a:gd name="connsiteX805" fmla="*/ 1069619 w 1393565"/>
              <a:gd name="connsiteY805" fmla="*/ 185296 h 5053097"/>
              <a:gd name="connsiteX806" fmla="*/ 1072691 w 1393565"/>
              <a:gd name="connsiteY806" fmla="*/ 227512 h 5053097"/>
              <a:gd name="connsiteX807" fmla="*/ 1088586 w 1393565"/>
              <a:gd name="connsiteY807" fmla="*/ 162757 h 5053097"/>
              <a:gd name="connsiteX808" fmla="*/ 1095444 w 1393565"/>
              <a:gd name="connsiteY808" fmla="*/ 128835 h 5053097"/>
              <a:gd name="connsiteX809" fmla="*/ 1105052 w 1393565"/>
              <a:gd name="connsiteY809" fmla="*/ 361064 h 5053097"/>
              <a:gd name="connsiteX810" fmla="*/ 1096551 w 1393565"/>
              <a:gd name="connsiteY810" fmla="*/ 377891 h 5053097"/>
              <a:gd name="connsiteX811" fmla="*/ 1096122 w 1393565"/>
              <a:gd name="connsiteY811" fmla="*/ 353031 h 5053097"/>
              <a:gd name="connsiteX812" fmla="*/ 1092157 w 1393565"/>
              <a:gd name="connsiteY812" fmla="*/ 373605 h 5053097"/>
              <a:gd name="connsiteX813" fmla="*/ 1083299 w 1393565"/>
              <a:gd name="connsiteY813" fmla="*/ 359407 h 5053097"/>
              <a:gd name="connsiteX814" fmla="*/ 1071655 w 1393565"/>
              <a:gd name="connsiteY814" fmla="*/ 436959 h 5053097"/>
              <a:gd name="connsiteX815" fmla="*/ 1084228 w 1393565"/>
              <a:gd name="connsiteY815" fmla="*/ 444064 h 5053097"/>
              <a:gd name="connsiteX816" fmla="*/ 1091015 w 1393565"/>
              <a:gd name="connsiteY816" fmla="*/ 437041 h 5053097"/>
              <a:gd name="connsiteX817" fmla="*/ 1099658 w 1393565"/>
              <a:gd name="connsiteY817" fmla="*/ 429326 h 5053097"/>
              <a:gd name="connsiteX818" fmla="*/ 1103623 w 1393565"/>
              <a:gd name="connsiteY818" fmla="*/ 428669 h 5053097"/>
              <a:gd name="connsiteX819" fmla="*/ 1108910 w 1393565"/>
              <a:gd name="connsiteY819" fmla="*/ 442385 h 5053097"/>
              <a:gd name="connsiteX820" fmla="*/ 1114160 w 1393565"/>
              <a:gd name="connsiteY820" fmla="*/ 442185 h 5053097"/>
              <a:gd name="connsiteX821" fmla="*/ 1119268 w 1393565"/>
              <a:gd name="connsiteY821" fmla="*/ 441813 h 5053097"/>
              <a:gd name="connsiteX822" fmla="*/ 1125483 w 1393565"/>
              <a:gd name="connsiteY822" fmla="*/ 452100 h 5053097"/>
              <a:gd name="connsiteX823" fmla="*/ 1132377 w 1393565"/>
              <a:gd name="connsiteY823" fmla="*/ 451264 h 5053097"/>
              <a:gd name="connsiteX824" fmla="*/ 1141342 w 1393565"/>
              <a:gd name="connsiteY824" fmla="*/ 454694 h 5053097"/>
              <a:gd name="connsiteX825" fmla="*/ 1172382 w 1393565"/>
              <a:gd name="connsiteY825" fmla="*/ 645907 h 5053097"/>
              <a:gd name="connsiteX826" fmla="*/ 1167488 w 1393565"/>
              <a:gd name="connsiteY826" fmla="*/ 678482 h 5053097"/>
              <a:gd name="connsiteX827" fmla="*/ 1158845 w 1393565"/>
              <a:gd name="connsiteY827" fmla="*/ 733650 h 5053097"/>
              <a:gd name="connsiteX828" fmla="*/ 1150236 w 1393565"/>
              <a:gd name="connsiteY828" fmla="*/ 930335 h 5053097"/>
              <a:gd name="connsiteX829" fmla="*/ 1169060 w 1393565"/>
              <a:gd name="connsiteY829" fmla="*/ 917244 h 5053097"/>
              <a:gd name="connsiteX830" fmla="*/ 1195349 w 1393565"/>
              <a:gd name="connsiteY830" fmla="*/ 898385 h 5053097"/>
              <a:gd name="connsiteX831" fmla="*/ 1207172 w 1393565"/>
              <a:gd name="connsiteY831" fmla="*/ 874239 h 5053097"/>
              <a:gd name="connsiteX832" fmla="*/ 1209744 w 1393565"/>
              <a:gd name="connsiteY832" fmla="*/ 794229 h 5053097"/>
              <a:gd name="connsiteX833" fmla="*/ 1203135 w 1393565"/>
              <a:gd name="connsiteY833" fmla="*/ 710676 h 5053097"/>
              <a:gd name="connsiteX834" fmla="*/ 1205458 w 1393565"/>
              <a:gd name="connsiteY834" fmla="*/ 692830 h 5053097"/>
              <a:gd name="connsiteX835" fmla="*/ 1220245 w 1393565"/>
              <a:gd name="connsiteY835" fmla="*/ 1129699 h 5053097"/>
              <a:gd name="connsiteX836" fmla="*/ 1217816 w 1393565"/>
              <a:gd name="connsiteY836" fmla="*/ 1361639 h 5053097"/>
              <a:gd name="connsiteX837" fmla="*/ 1214387 w 1393565"/>
              <a:gd name="connsiteY837" fmla="*/ 1306775 h 5053097"/>
              <a:gd name="connsiteX838" fmla="*/ 1199421 w 1393565"/>
              <a:gd name="connsiteY838" fmla="*/ 1028830 h 5053097"/>
              <a:gd name="connsiteX839" fmla="*/ 1196421 w 1393565"/>
              <a:gd name="connsiteY839" fmla="*/ 1036459 h 5053097"/>
              <a:gd name="connsiteX840" fmla="*/ 1192634 w 1393565"/>
              <a:gd name="connsiteY840" fmla="*/ 1055787 h 5053097"/>
              <a:gd name="connsiteX841" fmla="*/ 1181597 w 1393565"/>
              <a:gd name="connsiteY841" fmla="*/ 1036373 h 5053097"/>
              <a:gd name="connsiteX842" fmla="*/ 1187169 w 1393565"/>
              <a:gd name="connsiteY842" fmla="*/ 1017346 h 5053097"/>
              <a:gd name="connsiteX843" fmla="*/ 1189134 w 1393565"/>
              <a:gd name="connsiteY843" fmla="*/ 995111 h 5053097"/>
              <a:gd name="connsiteX844" fmla="*/ 1196777 w 1393565"/>
              <a:gd name="connsiteY844" fmla="*/ 984824 h 5053097"/>
              <a:gd name="connsiteX845" fmla="*/ 1199778 w 1393565"/>
              <a:gd name="connsiteY845" fmla="*/ 993468 h 5053097"/>
              <a:gd name="connsiteX846" fmla="*/ 1204850 w 1393565"/>
              <a:gd name="connsiteY846" fmla="*/ 951188 h 5053097"/>
              <a:gd name="connsiteX847" fmla="*/ 1199421 w 1393565"/>
              <a:gd name="connsiteY847" fmla="*/ 921113 h 5053097"/>
              <a:gd name="connsiteX848" fmla="*/ 1186491 w 1393565"/>
              <a:gd name="connsiteY848" fmla="*/ 964047 h 5053097"/>
              <a:gd name="connsiteX849" fmla="*/ 1182812 w 1393565"/>
              <a:gd name="connsiteY849" fmla="*/ 990771 h 5053097"/>
              <a:gd name="connsiteX850" fmla="*/ 1181597 w 1393565"/>
              <a:gd name="connsiteY850" fmla="*/ 960114 h 5053097"/>
              <a:gd name="connsiteX851" fmla="*/ 1180025 w 1393565"/>
              <a:gd name="connsiteY851" fmla="*/ 927388 h 5053097"/>
              <a:gd name="connsiteX852" fmla="*/ 1165595 w 1393565"/>
              <a:gd name="connsiteY852" fmla="*/ 955153 h 5053097"/>
              <a:gd name="connsiteX853" fmla="*/ 1160845 w 1393565"/>
              <a:gd name="connsiteY853" fmla="*/ 981059 h 5053097"/>
              <a:gd name="connsiteX854" fmla="*/ 1158988 w 1393565"/>
              <a:gd name="connsiteY854" fmla="*/ 1035498 h 5053097"/>
              <a:gd name="connsiteX855" fmla="*/ 1164131 w 1393565"/>
              <a:gd name="connsiteY855" fmla="*/ 1089259 h 5053097"/>
              <a:gd name="connsiteX856" fmla="*/ 1164202 w 1393565"/>
              <a:gd name="connsiteY856" fmla="*/ 1107725 h 5053097"/>
              <a:gd name="connsiteX857" fmla="*/ 1155559 w 1393565"/>
              <a:gd name="connsiteY857" fmla="*/ 1107665 h 5053097"/>
              <a:gd name="connsiteX858" fmla="*/ 1146307 w 1393565"/>
              <a:gd name="connsiteY858" fmla="*/ 1120055 h 5053097"/>
              <a:gd name="connsiteX859" fmla="*/ 1144235 w 1393565"/>
              <a:gd name="connsiteY859" fmla="*/ 1143415 h 5053097"/>
              <a:gd name="connsiteX860" fmla="*/ 1146664 w 1393565"/>
              <a:gd name="connsiteY860" fmla="*/ 1229194 h 5053097"/>
              <a:gd name="connsiteX861" fmla="*/ 1160452 w 1393565"/>
              <a:gd name="connsiteY861" fmla="*/ 1382109 h 5053097"/>
              <a:gd name="connsiteX862" fmla="*/ 1160773 w 1393565"/>
              <a:gd name="connsiteY862" fmla="*/ 1394847 h 5053097"/>
              <a:gd name="connsiteX863" fmla="*/ 1153308 w 1393565"/>
              <a:gd name="connsiteY863" fmla="*/ 1408074 h 5053097"/>
              <a:gd name="connsiteX864" fmla="*/ 1146843 w 1393565"/>
              <a:gd name="connsiteY864" fmla="*/ 1398876 h 5053097"/>
              <a:gd name="connsiteX865" fmla="*/ 1140735 w 1393565"/>
              <a:gd name="connsiteY865" fmla="*/ 1444517 h 5053097"/>
              <a:gd name="connsiteX866" fmla="*/ 1141807 w 1393565"/>
              <a:gd name="connsiteY866" fmla="*/ 1519523 h 5053097"/>
              <a:gd name="connsiteX867" fmla="*/ 1140342 w 1393565"/>
              <a:gd name="connsiteY867" fmla="*/ 1532171 h 5053097"/>
              <a:gd name="connsiteX868" fmla="*/ 1128948 w 1393565"/>
              <a:gd name="connsiteY868" fmla="*/ 1581867 h 5053097"/>
              <a:gd name="connsiteX869" fmla="*/ 1120840 w 1393565"/>
              <a:gd name="connsiteY869" fmla="*/ 1609266 h 5053097"/>
              <a:gd name="connsiteX870" fmla="*/ 1118268 w 1393565"/>
              <a:gd name="connsiteY870" fmla="*/ 1628172 h 5053097"/>
              <a:gd name="connsiteX871" fmla="*/ 1117125 w 1393565"/>
              <a:gd name="connsiteY871" fmla="*/ 1655636 h 5053097"/>
              <a:gd name="connsiteX872" fmla="*/ 1112482 w 1393565"/>
              <a:gd name="connsiteY872" fmla="*/ 1755178 h 5053097"/>
              <a:gd name="connsiteX873" fmla="*/ 1118554 w 1393565"/>
              <a:gd name="connsiteY873" fmla="*/ 1835338 h 5053097"/>
              <a:gd name="connsiteX874" fmla="*/ 1117518 w 1393565"/>
              <a:gd name="connsiteY874" fmla="*/ 1841985 h 5053097"/>
              <a:gd name="connsiteX875" fmla="*/ 1112517 w 1393565"/>
              <a:gd name="connsiteY875" fmla="*/ 1857119 h 5053097"/>
              <a:gd name="connsiteX876" fmla="*/ 1109303 w 1393565"/>
              <a:gd name="connsiteY876" fmla="*/ 1875525 h 5053097"/>
              <a:gd name="connsiteX877" fmla="*/ 1108910 w 1393565"/>
              <a:gd name="connsiteY877" fmla="*/ 1920284 h 5053097"/>
              <a:gd name="connsiteX878" fmla="*/ 1114053 w 1393565"/>
              <a:gd name="connsiteY878" fmla="*/ 1931646 h 5053097"/>
              <a:gd name="connsiteX879" fmla="*/ 1108481 w 1393565"/>
              <a:gd name="connsiteY879" fmla="*/ 1931646 h 5053097"/>
              <a:gd name="connsiteX880" fmla="*/ 1104659 w 1393565"/>
              <a:gd name="connsiteY880" fmla="*/ 1985517 h 5053097"/>
              <a:gd name="connsiteX881" fmla="*/ 1103088 w 1393565"/>
              <a:gd name="connsiteY881" fmla="*/ 2050143 h 5053097"/>
              <a:gd name="connsiteX882" fmla="*/ 1103516 w 1393565"/>
              <a:gd name="connsiteY882" fmla="*/ 2059973 h 5053097"/>
              <a:gd name="connsiteX883" fmla="*/ 1104230 w 1393565"/>
              <a:gd name="connsiteY883" fmla="*/ 2082961 h 5053097"/>
              <a:gd name="connsiteX884" fmla="*/ 1096694 w 1393565"/>
              <a:gd name="connsiteY884" fmla="*/ 2002380 h 5053097"/>
              <a:gd name="connsiteX885" fmla="*/ 1093193 w 1393565"/>
              <a:gd name="connsiteY885" fmla="*/ 1908082 h 5053097"/>
              <a:gd name="connsiteX886" fmla="*/ 1086978 w 1393565"/>
              <a:gd name="connsiteY886" fmla="*/ 1812560 h 5053097"/>
              <a:gd name="connsiteX887" fmla="*/ 1081585 w 1393565"/>
              <a:gd name="connsiteY887" fmla="*/ 1796165 h 5053097"/>
              <a:gd name="connsiteX888" fmla="*/ 1076048 w 1393565"/>
              <a:gd name="connsiteY888" fmla="*/ 1788817 h 5053097"/>
              <a:gd name="connsiteX889" fmla="*/ 1072798 w 1393565"/>
              <a:gd name="connsiteY889" fmla="*/ 1794118 h 5053097"/>
              <a:gd name="connsiteX890" fmla="*/ 1067833 w 1393565"/>
              <a:gd name="connsiteY890" fmla="*/ 1812120 h 5053097"/>
              <a:gd name="connsiteX891" fmla="*/ 1075263 w 1393565"/>
              <a:gd name="connsiteY891" fmla="*/ 1816560 h 5053097"/>
              <a:gd name="connsiteX892" fmla="*/ 1078156 w 1393565"/>
              <a:gd name="connsiteY892" fmla="*/ 1823475 h 5053097"/>
              <a:gd name="connsiteX893" fmla="*/ 1079692 w 1393565"/>
              <a:gd name="connsiteY893" fmla="*/ 1841038 h 5053097"/>
              <a:gd name="connsiteX894" fmla="*/ 1073048 w 1393565"/>
              <a:gd name="connsiteY894" fmla="*/ 1849764 h 5053097"/>
              <a:gd name="connsiteX895" fmla="*/ 1062725 w 1393565"/>
              <a:gd name="connsiteY895" fmla="*/ 1858576 h 5053097"/>
              <a:gd name="connsiteX896" fmla="*/ 1059296 w 1393565"/>
              <a:gd name="connsiteY896" fmla="*/ 1865220 h 5053097"/>
              <a:gd name="connsiteX897" fmla="*/ 1055867 w 1393565"/>
              <a:gd name="connsiteY897" fmla="*/ 1856530 h 5053097"/>
              <a:gd name="connsiteX898" fmla="*/ 1062654 w 1393565"/>
              <a:gd name="connsiteY898" fmla="*/ 1843939 h 5053097"/>
              <a:gd name="connsiteX899" fmla="*/ 1062654 w 1393565"/>
              <a:gd name="connsiteY899" fmla="*/ 1833509 h 5053097"/>
              <a:gd name="connsiteX900" fmla="*/ 1055831 w 1393565"/>
              <a:gd name="connsiteY900" fmla="*/ 1817607 h 5053097"/>
              <a:gd name="connsiteX901" fmla="*/ 1050617 w 1393565"/>
              <a:gd name="connsiteY901" fmla="*/ 1785224 h 5053097"/>
              <a:gd name="connsiteX902" fmla="*/ 1049117 w 1393565"/>
              <a:gd name="connsiteY902" fmla="*/ 1739361 h 5053097"/>
              <a:gd name="connsiteX903" fmla="*/ 1041901 w 1393565"/>
              <a:gd name="connsiteY903" fmla="*/ 1690998 h 5053097"/>
              <a:gd name="connsiteX904" fmla="*/ 1035258 w 1393565"/>
              <a:gd name="connsiteY904" fmla="*/ 1675228 h 5053097"/>
              <a:gd name="connsiteX905" fmla="*/ 1032186 w 1393565"/>
              <a:gd name="connsiteY905" fmla="*/ 1661191 h 5053097"/>
              <a:gd name="connsiteX906" fmla="*/ 1034758 w 1393565"/>
              <a:gd name="connsiteY906" fmla="*/ 1801783 h 5053097"/>
              <a:gd name="connsiteX907" fmla="*/ 1030400 w 1393565"/>
              <a:gd name="connsiteY907" fmla="*/ 1944083 h 5053097"/>
              <a:gd name="connsiteX908" fmla="*/ 1012540 w 1393565"/>
              <a:gd name="connsiteY908" fmla="*/ 2047475 h 5053097"/>
              <a:gd name="connsiteX909" fmla="*/ 1008183 w 1393565"/>
              <a:gd name="connsiteY909" fmla="*/ 2088623 h 5053097"/>
              <a:gd name="connsiteX910" fmla="*/ 1010826 w 1393565"/>
              <a:gd name="connsiteY910" fmla="*/ 2110633 h 5053097"/>
              <a:gd name="connsiteX911" fmla="*/ 1017363 w 1393565"/>
              <a:gd name="connsiteY911" fmla="*/ 2100917 h 5053097"/>
              <a:gd name="connsiteX912" fmla="*/ 1017648 w 1393565"/>
              <a:gd name="connsiteY912" fmla="*/ 2116348 h 5053097"/>
              <a:gd name="connsiteX913" fmla="*/ 1019363 w 1393565"/>
              <a:gd name="connsiteY913" fmla="*/ 2134243 h 5053097"/>
              <a:gd name="connsiteX914" fmla="*/ 1021220 w 1393565"/>
              <a:gd name="connsiteY914" fmla="*/ 2151531 h 5053097"/>
              <a:gd name="connsiteX915" fmla="*/ 1015862 w 1393565"/>
              <a:gd name="connsiteY915" fmla="*/ 2150709 h 5053097"/>
              <a:gd name="connsiteX916" fmla="*/ 1010969 w 1393565"/>
              <a:gd name="connsiteY916" fmla="*/ 2153067 h 5053097"/>
              <a:gd name="connsiteX917" fmla="*/ 1007826 w 1393565"/>
              <a:gd name="connsiteY917" fmla="*/ 2177498 h 5053097"/>
              <a:gd name="connsiteX918" fmla="*/ 1007826 w 1393565"/>
              <a:gd name="connsiteY918" fmla="*/ 2203858 h 5053097"/>
              <a:gd name="connsiteX919" fmla="*/ 995681 w 1393565"/>
              <a:gd name="connsiteY919" fmla="*/ 2201894 h 5053097"/>
              <a:gd name="connsiteX920" fmla="*/ 980251 w 1393565"/>
              <a:gd name="connsiteY920" fmla="*/ 2208538 h 5053097"/>
              <a:gd name="connsiteX921" fmla="*/ 982072 w 1393565"/>
              <a:gd name="connsiteY921" fmla="*/ 2273582 h 5053097"/>
              <a:gd name="connsiteX922" fmla="*/ 984072 w 1393565"/>
              <a:gd name="connsiteY922" fmla="*/ 2302407 h 5053097"/>
              <a:gd name="connsiteX923" fmla="*/ 979322 w 1393565"/>
              <a:gd name="connsiteY923" fmla="*/ 2296406 h 5053097"/>
              <a:gd name="connsiteX924" fmla="*/ 977357 w 1393565"/>
              <a:gd name="connsiteY924" fmla="*/ 2298442 h 5053097"/>
              <a:gd name="connsiteX925" fmla="*/ 984144 w 1393565"/>
              <a:gd name="connsiteY925" fmla="*/ 2316587 h 5053097"/>
              <a:gd name="connsiteX926" fmla="*/ 989538 w 1393565"/>
              <a:gd name="connsiteY926" fmla="*/ 2331339 h 5053097"/>
              <a:gd name="connsiteX927" fmla="*/ 996324 w 1393565"/>
              <a:gd name="connsiteY927" fmla="*/ 2336304 h 5053097"/>
              <a:gd name="connsiteX928" fmla="*/ 1003611 w 1393565"/>
              <a:gd name="connsiteY928" fmla="*/ 2360735 h 5053097"/>
              <a:gd name="connsiteX929" fmla="*/ 1009004 w 1393565"/>
              <a:gd name="connsiteY929" fmla="*/ 2364200 h 5053097"/>
              <a:gd name="connsiteX930" fmla="*/ 1016684 w 1393565"/>
              <a:gd name="connsiteY930" fmla="*/ 2353841 h 5053097"/>
              <a:gd name="connsiteX931" fmla="*/ 1020399 w 1393565"/>
              <a:gd name="connsiteY931" fmla="*/ 2358771 h 5053097"/>
              <a:gd name="connsiteX932" fmla="*/ 1014719 w 1393565"/>
              <a:gd name="connsiteY932" fmla="*/ 2378487 h 5053097"/>
              <a:gd name="connsiteX933" fmla="*/ 1000718 w 1393565"/>
              <a:gd name="connsiteY933" fmla="*/ 2396454 h 5053097"/>
              <a:gd name="connsiteX934" fmla="*/ 996074 w 1393565"/>
              <a:gd name="connsiteY934" fmla="*/ 2368308 h 5053097"/>
              <a:gd name="connsiteX935" fmla="*/ 998396 w 1393565"/>
              <a:gd name="connsiteY935" fmla="*/ 2346448 h 5053097"/>
              <a:gd name="connsiteX936" fmla="*/ 988537 w 1393565"/>
              <a:gd name="connsiteY936" fmla="*/ 2347591 h 5053097"/>
              <a:gd name="connsiteX937" fmla="*/ 976715 w 1393565"/>
              <a:gd name="connsiteY937" fmla="*/ 2369272 h 5053097"/>
              <a:gd name="connsiteX938" fmla="*/ 977465 w 1393565"/>
              <a:gd name="connsiteY938" fmla="*/ 2396704 h 5053097"/>
              <a:gd name="connsiteX939" fmla="*/ 984787 w 1393565"/>
              <a:gd name="connsiteY939" fmla="*/ 2512612 h 5053097"/>
              <a:gd name="connsiteX940" fmla="*/ 985609 w 1393565"/>
              <a:gd name="connsiteY940" fmla="*/ 2541579 h 5053097"/>
              <a:gd name="connsiteX941" fmla="*/ 992395 w 1393565"/>
              <a:gd name="connsiteY941" fmla="*/ 2472678 h 5053097"/>
              <a:gd name="connsiteX942" fmla="*/ 996074 w 1393565"/>
              <a:gd name="connsiteY942" fmla="*/ 2405491 h 5053097"/>
              <a:gd name="connsiteX943" fmla="*/ 1006254 w 1393565"/>
              <a:gd name="connsiteY943" fmla="*/ 2426279 h 5053097"/>
              <a:gd name="connsiteX944" fmla="*/ 1008504 w 1393565"/>
              <a:gd name="connsiteY944" fmla="*/ 2464570 h 5053097"/>
              <a:gd name="connsiteX945" fmla="*/ 1012219 w 1393565"/>
              <a:gd name="connsiteY945" fmla="*/ 2530828 h 5053097"/>
              <a:gd name="connsiteX946" fmla="*/ 1014684 w 1393565"/>
              <a:gd name="connsiteY946" fmla="*/ 2513862 h 5053097"/>
              <a:gd name="connsiteX947" fmla="*/ 1018113 w 1393565"/>
              <a:gd name="connsiteY947" fmla="*/ 2494431 h 5053097"/>
              <a:gd name="connsiteX948" fmla="*/ 1021541 w 1393565"/>
              <a:gd name="connsiteY948" fmla="*/ 2520398 h 5053097"/>
              <a:gd name="connsiteX949" fmla="*/ 1014219 w 1393565"/>
              <a:gd name="connsiteY949" fmla="*/ 2544008 h 5053097"/>
              <a:gd name="connsiteX950" fmla="*/ 1006933 w 1393565"/>
              <a:gd name="connsiteY950" fmla="*/ 2541687 h 5053097"/>
              <a:gd name="connsiteX951" fmla="*/ 1009362 w 1393565"/>
              <a:gd name="connsiteY951" fmla="*/ 2611517 h 5053097"/>
              <a:gd name="connsiteX952" fmla="*/ 1014719 w 1393565"/>
              <a:gd name="connsiteY952" fmla="*/ 2721602 h 5053097"/>
              <a:gd name="connsiteX953" fmla="*/ 1015719 w 1393565"/>
              <a:gd name="connsiteY953" fmla="*/ 2792111 h 5053097"/>
              <a:gd name="connsiteX954" fmla="*/ 1019613 w 1393565"/>
              <a:gd name="connsiteY954" fmla="*/ 2834723 h 5053097"/>
              <a:gd name="connsiteX955" fmla="*/ 1021792 w 1393565"/>
              <a:gd name="connsiteY955" fmla="*/ 2854011 h 5053097"/>
              <a:gd name="connsiteX956" fmla="*/ 1028400 w 1393565"/>
              <a:gd name="connsiteY956" fmla="*/ 2878478 h 5053097"/>
              <a:gd name="connsiteX957" fmla="*/ 1026971 w 1393565"/>
              <a:gd name="connsiteY957" fmla="*/ 2791039 h 5053097"/>
              <a:gd name="connsiteX958" fmla="*/ 1028078 w 1393565"/>
              <a:gd name="connsiteY958" fmla="*/ 2782466 h 5053097"/>
              <a:gd name="connsiteX959" fmla="*/ 1031793 w 1393565"/>
              <a:gd name="connsiteY959" fmla="*/ 2752106 h 5053097"/>
              <a:gd name="connsiteX960" fmla="*/ 1036972 w 1393565"/>
              <a:gd name="connsiteY960" fmla="*/ 2718566 h 5053097"/>
              <a:gd name="connsiteX961" fmla="*/ 1042115 w 1393565"/>
              <a:gd name="connsiteY961" fmla="*/ 2715780 h 5053097"/>
              <a:gd name="connsiteX962" fmla="*/ 1038722 w 1393565"/>
              <a:gd name="connsiteY962" fmla="*/ 2709886 h 5053097"/>
              <a:gd name="connsiteX963" fmla="*/ 1033400 w 1393565"/>
              <a:gd name="connsiteY963" fmla="*/ 2660630 h 5053097"/>
              <a:gd name="connsiteX964" fmla="*/ 1042258 w 1393565"/>
              <a:gd name="connsiteY964" fmla="*/ 2642842 h 5053097"/>
              <a:gd name="connsiteX965" fmla="*/ 1052617 w 1393565"/>
              <a:gd name="connsiteY965" fmla="*/ 2629305 h 5053097"/>
              <a:gd name="connsiteX966" fmla="*/ 1054439 w 1393565"/>
              <a:gd name="connsiteY966" fmla="*/ 2652522 h 5053097"/>
              <a:gd name="connsiteX967" fmla="*/ 1054010 w 1393565"/>
              <a:gd name="connsiteY967" fmla="*/ 2688705 h 5053097"/>
              <a:gd name="connsiteX968" fmla="*/ 1061296 w 1393565"/>
              <a:gd name="connsiteY968" fmla="*/ 2690420 h 5053097"/>
              <a:gd name="connsiteX969" fmla="*/ 1066369 w 1393565"/>
              <a:gd name="connsiteY969" fmla="*/ 2791039 h 5053097"/>
              <a:gd name="connsiteX970" fmla="*/ 1072833 w 1393565"/>
              <a:gd name="connsiteY970" fmla="*/ 2833795 h 5053097"/>
              <a:gd name="connsiteX971" fmla="*/ 1079906 w 1393565"/>
              <a:gd name="connsiteY971" fmla="*/ 2767036 h 5053097"/>
              <a:gd name="connsiteX972" fmla="*/ 1086871 w 1393565"/>
              <a:gd name="connsiteY972" fmla="*/ 2700313 h 5053097"/>
              <a:gd name="connsiteX973" fmla="*/ 1095622 w 1393565"/>
              <a:gd name="connsiteY973" fmla="*/ 2743605 h 5053097"/>
              <a:gd name="connsiteX974" fmla="*/ 1097087 w 1393565"/>
              <a:gd name="connsiteY974" fmla="*/ 2762500 h 5053097"/>
              <a:gd name="connsiteX975" fmla="*/ 1096730 w 1393565"/>
              <a:gd name="connsiteY975" fmla="*/ 2774859 h 5053097"/>
              <a:gd name="connsiteX976" fmla="*/ 1101123 w 1393565"/>
              <a:gd name="connsiteY976" fmla="*/ 2800291 h 5053097"/>
              <a:gd name="connsiteX977" fmla="*/ 1106516 w 1393565"/>
              <a:gd name="connsiteY977" fmla="*/ 2762071 h 5053097"/>
              <a:gd name="connsiteX978" fmla="*/ 1111089 w 1393565"/>
              <a:gd name="connsiteY978" fmla="*/ 2727603 h 5053097"/>
              <a:gd name="connsiteX979" fmla="*/ 1112482 w 1393565"/>
              <a:gd name="connsiteY979" fmla="*/ 2737032 h 5053097"/>
              <a:gd name="connsiteX980" fmla="*/ 1109160 w 1393565"/>
              <a:gd name="connsiteY980" fmla="*/ 2778431 h 5053097"/>
              <a:gd name="connsiteX981" fmla="*/ 1102159 w 1393565"/>
              <a:gd name="connsiteY981" fmla="*/ 2815506 h 5053097"/>
              <a:gd name="connsiteX982" fmla="*/ 1102123 w 1393565"/>
              <a:gd name="connsiteY982" fmla="*/ 2849832 h 5053097"/>
              <a:gd name="connsiteX983" fmla="*/ 1107266 w 1393565"/>
              <a:gd name="connsiteY983" fmla="*/ 2899445 h 5053097"/>
              <a:gd name="connsiteX984" fmla="*/ 1101659 w 1393565"/>
              <a:gd name="connsiteY984" fmla="*/ 2947059 h 5053097"/>
              <a:gd name="connsiteX985" fmla="*/ 1097908 w 1393565"/>
              <a:gd name="connsiteY985" fmla="*/ 2933343 h 5053097"/>
              <a:gd name="connsiteX986" fmla="*/ 1094944 w 1393565"/>
              <a:gd name="connsiteY986" fmla="*/ 2919627 h 5053097"/>
              <a:gd name="connsiteX987" fmla="*/ 1089943 w 1393565"/>
              <a:gd name="connsiteY987" fmla="*/ 2960775 h 5053097"/>
              <a:gd name="connsiteX988" fmla="*/ 1078691 w 1393565"/>
              <a:gd name="connsiteY988" fmla="*/ 2967633 h 5053097"/>
              <a:gd name="connsiteX989" fmla="*/ 1076941 w 1393565"/>
              <a:gd name="connsiteY989" fmla="*/ 2989064 h 5053097"/>
              <a:gd name="connsiteX990" fmla="*/ 1072976 w 1393565"/>
              <a:gd name="connsiteY990" fmla="*/ 3022497 h 5053097"/>
              <a:gd name="connsiteX991" fmla="*/ 1069191 w 1393565"/>
              <a:gd name="connsiteY991" fmla="*/ 3011352 h 5053097"/>
              <a:gd name="connsiteX992" fmla="*/ 1066118 w 1393565"/>
              <a:gd name="connsiteY992" fmla="*/ 2991636 h 5053097"/>
              <a:gd name="connsiteX993" fmla="*/ 1063082 w 1393565"/>
              <a:gd name="connsiteY993" fmla="*/ 3001923 h 5053097"/>
              <a:gd name="connsiteX994" fmla="*/ 1071083 w 1393565"/>
              <a:gd name="connsiteY994" fmla="*/ 3035034 h 5053097"/>
              <a:gd name="connsiteX995" fmla="*/ 1079513 w 1393565"/>
              <a:gd name="connsiteY995" fmla="*/ 3059251 h 5053097"/>
              <a:gd name="connsiteX996" fmla="*/ 1087300 w 1393565"/>
              <a:gd name="connsiteY996" fmla="*/ 3081540 h 5053097"/>
              <a:gd name="connsiteX997" fmla="*/ 1090371 w 1393565"/>
              <a:gd name="connsiteY997" fmla="*/ 3070002 h 5053097"/>
              <a:gd name="connsiteX998" fmla="*/ 1093336 w 1393565"/>
              <a:gd name="connsiteY998" fmla="*/ 3010745 h 5053097"/>
              <a:gd name="connsiteX999" fmla="*/ 1098623 w 1393565"/>
              <a:gd name="connsiteY999" fmla="*/ 2981992 h 5053097"/>
              <a:gd name="connsiteX1000" fmla="*/ 1092336 w 1393565"/>
              <a:gd name="connsiteY1000" fmla="*/ 3183660 h 5053097"/>
              <a:gd name="connsiteX1001" fmla="*/ 1091765 w 1393565"/>
              <a:gd name="connsiteY1001" fmla="*/ 3429262 h 5053097"/>
              <a:gd name="connsiteX1002" fmla="*/ 1092943 w 1393565"/>
              <a:gd name="connsiteY1002" fmla="*/ 3448800 h 5053097"/>
              <a:gd name="connsiteX1003" fmla="*/ 1093479 w 1393565"/>
              <a:gd name="connsiteY1003" fmla="*/ 3584853 h 5053097"/>
              <a:gd name="connsiteX1004" fmla="*/ 1096122 w 1393565"/>
              <a:gd name="connsiteY1004" fmla="*/ 3600283 h 5053097"/>
              <a:gd name="connsiteX1005" fmla="*/ 1096587 w 1393565"/>
              <a:gd name="connsiteY1005" fmla="*/ 3586568 h 5053097"/>
              <a:gd name="connsiteX1006" fmla="*/ 1105052 w 1393565"/>
              <a:gd name="connsiteY1006" fmla="*/ 3564386 h 5053097"/>
              <a:gd name="connsiteX1007" fmla="*/ 1108338 w 1393565"/>
              <a:gd name="connsiteY1007" fmla="*/ 3651111 h 5053097"/>
              <a:gd name="connsiteX1008" fmla="*/ 1111982 w 1393565"/>
              <a:gd name="connsiteY1008" fmla="*/ 3738193 h 5053097"/>
              <a:gd name="connsiteX1009" fmla="*/ 1116375 w 1393565"/>
              <a:gd name="connsiteY1009" fmla="*/ 3733872 h 5053097"/>
              <a:gd name="connsiteX1010" fmla="*/ 1122840 w 1393565"/>
              <a:gd name="connsiteY1010" fmla="*/ 3739372 h 5053097"/>
              <a:gd name="connsiteX1011" fmla="*/ 1129484 w 1393565"/>
              <a:gd name="connsiteY1011" fmla="*/ 3721263 h 5053097"/>
              <a:gd name="connsiteX1012" fmla="*/ 1122340 w 1393565"/>
              <a:gd name="connsiteY1012" fmla="*/ 3666792 h 5053097"/>
              <a:gd name="connsiteX1013" fmla="*/ 1119554 w 1393565"/>
              <a:gd name="connsiteY1013" fmla="*/ 3655647 h 5053097"/>
              <a:gd name="connsiteX1014" fmla="*/ 1127840 w 1393565"/>
              <a:gd name="connsiteY1014" fmla="*/ 3659648 h 5053097"/>
              <a:gd name="connsiteX1015" fmla="*/ 1139878 w 1393565"/>
              <a:gd name="connsiteY1015" fmla="*/ 3680258 h 5053097"/>
              <a:gd name="connsiteX1016" fmla="*/ 1142557 w 1393565"/>
              <a:gd name="connsiteY1016" fmla="*/ 3560242 h 5053097"/>
              <a:gd name="connsiteX1017" fmla="*/ 1138270 w 1393565"/>
              <a:gd name="connsiteY1017" fmla="*/ 3430191 h 5053097"/>
              <a:gd name="connsiteX1018" fmla="*/ 1137556 w 1393565"/>
              <a:gd name="connsiteY1018" fmla="*/ 3406652 h 5053097"/>
              <a:gd name="connsiteX1019" fmla="*/ 1134984 w 1393565"/>
              <a:gd name="connsiteY1019" fmla="*/ 3397187 h 5053097"/>
              <a:gd name="connsiteX1020" fmla="*/ 1129519 w 1393565"/>
              <a:gd name="connsiteY1020" fmla="*/ 3336715 h 5053097"/>
              <a:gd name="connsiteX1021" fmla="*/ 1134699 w 1393565"/>
              <a:gd name="connsiteY1021" fmla="*/ 3255669 h 5053097"/>
              <a:gd name="connsiteX1022" fmla="*/ 1138235 w 1393565"/>
              <a:gd name="connsiteY1022" fmla="*/ 3273671 h 5053097"/>
              <a:gd name="connsiteX1023" fmla="*/ 1146593 w 1393565"/>
              <a:gd name="connsiteY1023" fmla="*/ 3254812 h 5053097"/>
              <a:gd name="connsiteX1024" fmla="*/ 1155273 w 1393565"/>
              <a:gd name="connsiteY1024" fmla="*/ 3349895 h 5053097"/>
              <a:gd name="connsiteX1025" fmla="*/ 1159559 w 1393565"/>
              <a:gd name="connsiteY1025" fmla="*/ 3469124 h 5053097"/>
              <a:gd name="connsiteX1026" fmla="*/ 1164773 w 1393565"/>
              <a:gd name="connsiteY1026" fmla="*/ 3612285 h 5053097"/>
              <a:gd name="connsiteX1027" fmla="*/ 1164453 w 1393565"/>
              <a:gd name="connsiteY1027" fmla="*/ 3648289 h 5053097"/>
              <a:gd name="connsiteX1028" fmla="*/ 1167953 w 1393565"/>
              <a:gd name="connsiteY1028" fmla="*/ 3687723 h 5053097"/>
              <a:gd name="connsiteX1029" fmla="*/ 1170632 w 1393565"/>
              <a:gd name="connsiteY1029" fmla="*/ 3878032 h 5053097"/>
              <a:gd name="connsiteX1030" fmla="*/ 1163381 w 1393565"/>
              <a:gd name="connsiteY1030" fmla="*/ 4092345 h 5053097"/>
              <a:gd name="connsiteX1031" fmla="*/ 1157916 w 1393565"/>
              <a:gd name="connsiteY1031" fmla="*/ 4229505 h 5053097"/>
              <a:gd name="connsiteX1032" fmla="*/ 1168560 w 1393565"/>
              <a:gd name="connsiteY1032" fmla="*/ 4449604 h 5053097"/>
              <a:gd name="connsiteX1033" fmla="*/ 1173382 w 1393565"/>
              <a:gd name="connsiteY1033" fmla="*/ 4448782 h 5053097"/>
              <a:gd name="connsiteX1034" fmla="*/ 1177776 w 1393565"/>
              <a:gd name="connsiteY1034" fmla="*/ 4418957 h 5053097"/>
              <a:gd name="connsiteX1035" fmla="*/ 1184240 w 1393565"/>
              <a:gd name="connsiteY1035" fmla="*/ 4415528 h 5053097"/>
              <a:gd name="connsiteX1036" fmla="*/ 1173703 w 1393565"/>
              <a:gd name="connsiteY1036" fmla="*/ 4535543 h 5053097"/>
              <a:gd name="connsiteX1037" fmla="*/ 1175097 w 1393565"/>
              <a:gd name="connsiteY1037" fmla="*/ 4548402 h 5053097"/>
              <a:gd name="connsiteX1038" fmla="*/ 1184490 w 1393565"/>
              <a:gd name="connsiteY1038" fmla="*/ 4516683 h 5053097"/>
              <a:gd name="connsiteX1039" fmla="*/ 1193492 w 1393565"/>
              <a:gd name="connsiteY1039" fmla="*/ 4478107 h 5053097"/>
              <a:gd name="connsiteX1040" fmla="*/ 1190777 w 1393565"/>
              <a:gd name="connsiteY1040" fmla="*/ 4556117 h 5053097"/>
              <a:gd name="connsiteX1041" fmla="*/ 1192742 w 1393565"/>
              <a:gd name="connsiteY1041" fmla="*/ 4562118 h 5053097"/>
              <a:gd name="connsiteX1042" fmla="*/ 1196421 w 1393565"/>
              <a:gd name="connsiteY1042" fmla="*/ 4555653 h 5053097"/>
              <a:gd name="connsiteX1043" fmla="*/ 1201206 w 1393565"/>
              <a:gd name="connsiteY1043" fmla="*/ 4547295 h 5053097"/>
              <a:gd name="connsiteX1044" fmla="*/ 1208779 w 1393565"/>
              <a:gd name="connsiteY1044" fmla="*/ 4501503 h 5053097"/>
              <a:gd name="connsiteX1045" fmla="*/ 1213780 w 1393565"/>
              <a:gd name="connsiteY1045" fmla="*/ 4471249 h 5053097"/>
              <a:gd name="connsiteX1046" fmla="*/ 1216494 w 1393565"/>
              <a:gd name="connsiteY1046" fmla="*/ 4477250 h 5053097"/>
              <a:gd name="connsiteX1047" fmla="*/ 1227246 w 1393565"/>
              <a:gd name="connsiteY1047" fmla="*/ 4479786 h 5053097"/>
              <a:gd name="connsiteX1048" fmla="*/ 1239283 w 1393565"/>
              <a:gd name="connsiteY1048" fmla="*/ 4469535 h 5053097"/>
              <a:gd name="connsiteX1049" fmla="*/ 1245105 w 1393565"/>
              <a:gd name="connsiteY1049" fmla="*/ 4452390 h 5053097"/>
              <a:gd name="connsiteX1050" fmla="*/ 1246748 w 1393565"/>
              <a:gd name="connsiteY1050" fmla="*/ 4460105 h 5053097"/>
              <a:gd name="connsiteX1051" fmla="*/ 1242569 w 1393565"/>
              <a:gd name="connsiteY1051" fmla="*/ 4509218 h 5053097"/>
              <a:gd name="connsiteX1052" fmla="*/ 1250642 w 1393565"/>
              <a:gd name="connsiteY1052" fmla="*/ 4523685 h 5053097"/>
              <a:gd name="connsiteX1053" fmla="*/ 1259964 w 1393565"/>
              <a:gd name="connsiteY1053" fmla="*/ 4536329 h 5053097"/>
              <a:gd name="connsiteX1054" fmla="*/ 1257750 w 1393565"/>
              <a:gd name="connsiteY1054" fmla="*/ 4562118 h 5053097"/>
              <a:gd name="connsiteX1055" fmla="*/ 1254714 w 1393565"/>
              <a:gd name="connsiteY1055" fmla="*/ 4551652 h 5053097"/>
              <a:gd name="connsiteX1056" fmla="*/ 1251284 w 1393565"/>
              <a:gd name="connsiteY1056" fmla="*/ 4543258 h 5053097"/>
              <a:gd name="connsiteX1057" fmla="*/ 1247855 w 1393565"/>
              <a:gd name="connsiteY1057" fmla="*/ 4569726 h 5053097"/>
              <a:gd name="connsiteX1058" fmla="*/ 1260072 w 1393565"/>
              <a:gd name="connsiteY1058" fmla="*/ 4615946 h 5053097"/>
              <a:gd name="connsiteX1059" fmla="*/ 1272323 w 1393565"/>
              <a:gd name="connsiteY1059" fmla="*/ 4637842 h 5053097"/>
              <a:gd name="connsiteX1060" fmla="*/ 1271251 w 1393565"/>
              <a:gd name="connsiteY1060" fmla="*/ 4705422 h 5053097"/>
              <a:gd name="connsiteX1061" fmla="*/ 1273180 w 1393565"/>
              <a:gd name="connsiteY1061" fmla="*/ 4796147 h 5053097"/>
              <a:gd name="connsiteX1062" fmla="*/ 1269322 w 1393565"/>
              <a:gd name="connsiteY1062" fmla="*/ 4819293 h 5053097"/>
              <a:gd name="connsiteX1063" fmla="*/ 1249892 w 1393565"/>
              <a:gd name="connsiteY1063" fmla="*/ 4789825 h 5053097"/>
              <a:gd name="connsiteX1064" fmla="*/ 1235890 w 1393565"/>
              <a:gd name="connsiteY1064" fmla="*/ 4745998 h 5053097"/>
              <a:gd name="connsiteX1065" fmla="*/ 1232746 w 1393565"/>
              <a:gd name="connsiteY1065" fmla="*/ 4698635 h 5053097"/>
              <a:gd name="connsiteX1066" fmla="*/ 1234532 w 1393565"/>
              <a:gd name="connsiteY1066" fmla="*/ 4679954 h 5053097"/>
              <a:gd name="connsiteX1067" fmla="*/ 1223852 w 1393565"/>
              <a:gd name="connsiteY1067" fmla="*/ 4678525 h 5053097"/>
              <a:gd name="connsiteX1068" fmla="*/ 1215744 w 1393565"/>
              <a:gd name="connsiteY1068" fmla="*/ 4683062 h 5053097"/>
              <a:gd name="connsiteX1069" fmla="*/ 1208101 w 1393565"/>
              <a:gd name="connsiteY1069" fmla="*/ 4640985 h 5053097"/>
              <a:gd name="connsiteX1070" fmla="*/ 1199278 w 1393565"/>
              <a:gd name="connsiteY1070" fmla="*/ 4601730 h 5053097"/>
              <a:gd name="connsiteX1071" fmla="*/ 1196421 w 1393565"/>
              <a:gd name="connsiteY1071" fmla="*/ 4657237 h 5053097"/>
              <a:gd name="connsiteX1072" fmla="*/ 1199707 w 1393565"/>
              <a:gd name="connsiteY1072" fmla="*/ 4718066 h 5053097"/>
              <a:gd name="connsiteX1073" fmla="*/ 1201136 w 1393565"/>
              <a:gd name="connsiteY1073" fmla="*/ 4741390 h 5053097"/>
              <a:gd name="connsiteX1074" fmla="*/ 1204708 w 1393565"/>
              <a:gd name="connsiteY1074" fmla="*/ 4777716 h 5053097"/>
              <a:gd name="connsiteX1075" fmla="*/ 1196528 w 1393565"/>
              <a:gd name="connsiteY1075" fmla="*/ 4829473 h 5053097"/>
              <a:gd name="connsiteX1076" fmla="*/ 1180847 w 1393565"/>
              <a:gd name="connsiteY1076" fmla="*/ 4875228 h 5053097"/>
              <a:gd name="connsiteX1077" fmla="*/ 1183347 w 1393565"/>
              <a:gd name="connsiteY1077" fmla="*/ 4911876 h 5053097"/>
              <a:gd name="connsiteX1078" fmla="*/ 1175918 w 1393565"/>
              <a:gd name="connsiteY1078" fmla="*/ 4923663 h 5053097"/>
              <a:gd name="connsiteX1079" fmla="*/ 1152486 w 1393565"/>
              <a:gd name="connsiteY1079" fmla="*/ 4937486 h 5053097"/>
              <a:gd name="connsiteX1080" fmla="*/ 1119268 w 1393565"/>
              <a:gd name="connsiteY1080" fmla="*/ 4945737 h 5053097"/>
              <a:gd name="connsiteX1081" fmla="*/ 1089514 w 1393565"/>
              <a:gd name="connsiteY1081" fmla="*/ 4959167 h 5053097"/>
              <a:gd name="connsiteX1082" fmla="*/ 1072369 w 1393565"/>
              <a:gd name="connsiteY1082" fmla="*/ 4973562 h 5053097"/>
              <a:gd name="connsiteX1083" fmla="*/ 1049688 w 1393565"/>
              <a:gd name="connsiteY1083" fmla="*/ 4947309 h 5053097"/>
              <a:gd name="connsiteX1084" fmla="*/ 1034579 w 1393565"/>
              <a:gd name="connsiteY1084" fmla="*/ 4912412 h 5053097"/>
              <a:gd name="connsiteX1085" fmla="*/ 1022934 w 1393565"/>
              <a:gd name="connsiteY1085" fmla="*/ 4914305 h 5053097"/>
              <a:gd name="connsiteX1086" fmla="*/ 1011254 w 1393565"/>
              <a:gd name="connsiteY1086" fmla="*/ 4916198 h 5053097"/>
              <a:gd name="connsiteX1087" fmla="*/ 1013398 w 1393565"/>
              <a:gd name="connsiteY1087" fmla="*/ 4880622 h 5053097"/>
              <a:gd name="connsiteX1088" fmla="*/ 1002039 w 1393565"/>
              <a:gd name="connsiteY1088" fmla="*/ 4803148 h 5053097"/>
              <a:gd name="connsiteX1089" fmla="*/ 997788 w 1393565"/>
              <a:gd name="connsiteY1089" fmla="*/ 4823222 h 5053097"/>
              <a:gd name="connsiteX1090" fmla="*/ 1004432 w 1393565"/>
              <a:gd name="connsiteY1090" fmla="*/ 4844010 h 5053097"/>
              <a:gd name="connsiteX1091" fmla="*/ 985108 w 1393565"/>
              <a:gd name="connsiteY1091" fmla="*/ 4915412 h 5053097"/>
              <a:gd name="connsiteX1092" fmla="*/ 983394 w 1393565"/>
              <a:gd name="connsiteY1092" fmla="*/ 4965132 h 5053097"/>
              <a:gd name="connsiteX1093" fmla="*/ 983358 w 1393565"/>
              <a:gd name="connsiteY1093" fmla="*/ 5012745 h 5053097"/>
              <a:gd name="connsiteX1094" fmla="*/ 973500 w 1393565"/>
              <a:gd name="connsiteY1094" fmla="*/ 4990564 h 5053097"/>
              <a:gd name="connsiteX1095" fmla="*/ 966642 w 1393565"/>
              <a:gd name="connsiteY1095" fmla="*/ 4979670 h 5053097"/>
              <a:gd name="connsiteX1096" fmla="*/ 959784 w 1393565"/>
              <a:gd name="connsiteY1096" fmla="*/ 4957132 h 5053097"/>
              <a:gd name="connsiteX1097" fmla="*/ 947604 w 1393565"/>
              <a:gd name="connsiteY1097" fmla="*/ 4927878 h 5053097"/>
              <a:gd name="connsiteX1098" fmla="*/ 928923 w 1393565"/>
              <a:gd name="connsiteY1098" fmla="*/ 4970026 h 5053097"/>
              <a:gd name="connsiteX1099" fmla="*/ 920136 w 1393565"/>
              <a:gd name="connsiteY1099" fmla="*/ 4964168 h 5053097"/>
              <a:gd name="connsiteX1100" fmla="*/ 908813 w 1393565"/>
              <a:gd name="connsiteY1100" fmla="*/ 4947559 h 5053097"/>
              <a:gd name="connsiteX1101" fmla="*/ 875630 w 1393565"/>
              <a:gd name="connsiteY1101" fmla="*/ 4990743 h 5053097"/>
              <a:gd name="connsiteX1102" fmla="*/ 863736 w 1393565"/>
              <a:gd name="connsiteY1102" fmla="*/ 4966133 h 5053097"/>
              <a:gd name="connsiteX1103" fmla="*/ 860343 w 1393565"/>
              <a:gd name="connsiteY1103" fmla="*/ 4959882 h 5053097"/>
              <a:gd name="connsiteX1104" fmla="*/ 856985 w 1393565"/>
              <a:gd name="connsiteY1104" fmla="*/ 4972741 h 5053097"/>
              <a:gd name="connsiteX1105" fmla="*/ 849198 w 1393565"/>
              <a:gd name="connsiteY1105" fmla="*/ 4976169 h 5053097"/>
              <a:gd name="connsiteX1106" fmla="*/ 829053 w 1393565"/>
              <a:gd name="connsiteY1106" fmla="*/ 4997208 h 5053097"/>
              <a:gd name="connsiteX1107" fmla="*/ 821873 w 1393565"/>
              <a:gd name="connsiteY1107" fmla="*/ 5013031 h 5053097"/>
              <a:gd name="connsiteX1108" fmla="*/ 818552 w 1393565"/>
              <a:gd name="connsiteY1108" fmla="*/ 5003602 h 5053097"/>
              <a:gd name="connsiteX1109" fmla="*/ 804086 w 1393565"/>
              <a:gd name="connsiteY1109" fmla="*/ 5006066 h 5053097"/>
              <a:gd name="connsiteX1110" fmla="*/ 794799 w 1393565"/>
              <a:gd name="connsiteY1110" fmla="*/ 5016210 h 5053097"/>
              <a:gd name="connsiteX1111" fmla="*/ 792692 w 1393565"/>
              <a:gd name="connsiteY1111" fmla="*/ 4982170 h 5053097"/>
              <a:gd name="connsiteX1112" fmla="*/ 764652 w 1393565"/>
              <a:gd name="connsiteY1112" fmla="*/ 4980206 h 5053097"/>
              <a:gd name="connsiteX1113" fmla="*/ 742257 w 1393565"/>
              <a:gd name="connsiteY1113" fmla="*/ 5018175 h 5053097"/>
              <a:gd name="connsiteX1114" fmla="*/ 736399 w 1393565"/>
              <a:gd name="connsiteY1114" fmla="*/ 4991600 h 5053097"/>
              <a:gd name="connsiteX1115" fmla="*/ 736435 w 1393565"/>
              <a:gd name="connsiteY1115" fmla="*/ 4991600 h 5053097"/>
              <a:gd name="connsiteX1116" fmla="*/ 731791 w 1393565"/>
              <a:gd name="connsiteY1116" fmla="*/ 4965025 h 5053097"/>
              <a:gd name="connsiteX1117" fmla="*/ 716610 w 1393565"/>
              <a:gd name="connsiteY1117" fmla="*/ 4986599 h 5053097"/>
              <a:gd name="connsiteX1118" fmla="*/ 695822 w 1393565"/>
              <a:gd name="connsiteY1118" fmla="*/ 4993029 h 5053097"/>
              <a:gd name="connsiteX1119" fmla="*/ 693215 w 1393565"/>
              <a:gd name="connsiteY1119" fmla="*/ 4987993 h 5053097"/>
              <a:gd name="connsiteX1120" fmla="*/ 681213 w 1393565"/>
              <a:gd name="connsiteY1120" fmla="*/ 4993993 h 5053097"/>
              <a:gd name="connsiteX1121" fmla="*/ 674712 w 1393565"/>
              <a:gd name="connsiteY1121" fmla="*/ 4986135 h 5053097"/>
              <a:gd name="connsiteX1122" fmla="*/ 684714 w 1393565"/>
              <a:gd name="connsiteY1122" fmla="*/ 4927913 h 5053097"/>
              <a:gd name="connsiteX1123" fmla="*/ 678570 w 1393565"/>
              <a:gd name="connsiteY1123" fmla="*/ 4897160 h 5053097"/>
              <a:gd name="connsiteX1124" fmla="*/ 669747 w 1393565"/>
              <a:gd name="connsiteY1124" fmla="*/ 4919091 h 5053097"/>
              <a:gd name="connsiteX1125" fmla="*/ 658067 w 1393565"/>
              <a:gd name="connsiteY1125" fmla="*/ 4946309 h 5053097"/>
              <a:gd name="connsiteX1126" fmla="*/ 628814 w 1393565"/>
              <a:gd name="connsiteY1126" fmla="*/ 4952952 h 5053097"/>
              <a:gd name="connsiteX1127" fmla="*/ 618241 w 1393565"/>
              <a:gd name="connsiteY1127" fmla="*/ 4938558 h 5053097"/>
              <a:gd name="connsiteX1128" fmla="*/ 588630 w 1393565"/>
              <a:gd name="connsiteY1128" fmla="*/ 4915340 h 5053097"/>
              <a:gd name="connsiteX1129" fmla="*/ 585808 w 1393565"/>
              <a:gd name="connsiteY1129" fmla="*/ 4926449 h 5053097"/>
              <a:gd name="connsiteX1130" fmla="*/ 585559 w 1393565"/>
              <a:gd name="connsiteY1130" fmla="*/ 4937593 h 5053097"/>
              <a:gd name="connsiteX1131" fmla="*/ 579022 w 1393565"/>
              <a:gd name="connsiteY1131" fmla="*/ 4922877 h 5053097"/>
              <a:gd name="connsiteX1132" fmla="*/ 565556 w 1393565"/>
              <a:gd name="connsiteY1132" fmla="*/ 4911840 h 5053097"/>
              <a:gd name="connsiteX1133" fmla="*/ 558626 w 1393565"/>
              <a:gd name="connsiteY1133" fmla="*/ 4918377 h 5053097"/>
              <a:gd name="connsiteX1134" fmla="*/ 550197 w 1393565"/>
              <a:gd name="connsiteY1134" fmla="*/ 4930235 h 5053097"/>
              <a:gd name="connsiteX1135" fmla="*/ 513942 w 1393565"/>
              <a:gd name="connsiteY1135" fmla="*/ 4930450 h 5053097"/>
              <a:gd name="connsiteX1136" fmla="*/ 498155 w 1393565"/>
              <a:gd name="connsiteY1136" fmla="*/ 4939558 h 5053097"/>
              <a:gd name="connsiteX1137" fmla="*/ 494225 w 1393565"/>
              <a:gd name="connsiteY1137" fmla="*/ 4954738 h 5053097"/>
              <a:gd name="connsiteX1138" fmla="*/ 488725 w 1393565"/>
              <a:gd name="connsiteY1138" fmla="*/ 4941987 h 5053097"/>
              <a:gd name="connsiteX1139" fmla="*/ 483189 w 1393565"/>
              <a:gd name="connsiteY1139" fmla="*/ 4925627 h 5053097"/>
              <a:gd name="connsiteX1140" fmla="*/ 474616 w 1393565"/>
              <a:gd name="connsiteY1140" fmla="*/ 4918126 h 5053097"/>
              <a:gd name="connsiteX1141" fmla="*/ 466043 w 1393565"/>
              <a:gd name="connsiteY1141" fmla="*/ 4908340 h 5053097"/>
              <a:gd name="connsiteX1142" fmla="*/ 461186 w 1393565"/>
              <a:gd name="connsiteY1142" fmla="*/ 4898410 h 5053097"/>
              <a:gd name="connsiteX1143" fmla="*/ 451256 w 1393565"/>
              <a:gd name="connsiteY1143" fmla="*/ 4935021 h 5053097"/>
              <a:gd name="connsiteX1144" fmla="*/ 448970 w 1393565"/>
              <a:gd name="connsiteY1144" fmla="*/ 4966740 h 5053097"/>
              <a:gd name="connsiteX1145" fmla="*/ 438433 w 1393565"/>
              <a:gd name="connsiteY1145" fmla="*/ 4943594 h 5053097"/>
              <a:gd name="connsiteX1146" fmla="*/ 429789 w 1393565"/>
              <a:gd name="connsiteY1146" fmla="*/ 4919270 h 5053097"/>
              <a:gd name="connsiteX1147" fmla="*/ 416680 w 1393565"/>
              <a:gd name="connsiteY1147" fmla="*/ 4927271 h 5053097"/>
              <a:gd name="connsiteX1148" fmla="*/ 401000 w 1393565"/>
              <a:gd name="connsiteY1148" fmla="*/ 4934236 h 5053097"/>
              <a:gd name="connsiteX1149" fmla="*/ 376818 w 1393565"/>
              <a:gd name="connsiteY1149" fmla="*/ 4966061 h 5053097"/>
              <a:gd name="connsiteX1150" fmla="*/ 373461 w 1393565"/>
              <a:gd name="connsiteY1150" fmla="*/ 4973598 h 5053097"/>
              <a:gd name="connsiteX1151" fmla="*/ 370067 w 1393565"/>
              <a:gd name="connsiteY1151" fmla="*/ 4958810 h 5053097"/>
              <a:gd name="connsiteX1152" fmla="*/ 366459 w 1393565"/>
              <a:gd name="connsiteY1152" fmla="*/ 4942487 h 5053097"/>
              <a:gd name="connsiteX1153" fmla="*/ 352815 w 1393565"/>
              <a:gd name="connsiteY1153" fmla="*/ 4941058 h 5053097"/>
              <a:gd name="connsiteX1154" fmla="*/ 338420 w 1393565"/>
              <a:gd name="connsiteY1154" fmla="*/ 4939379 h 5053097"/>
              <a:gd name="connsiteX1155" fmla="*/ 327312 w 1393565"/>
              <a:gd name="connsiteY1155" fmla="*/ 4941701 h 5053097"/>
              <a:gd name="connsiteX1156" fmla="*/ 322490 w 1393565"/>
              <a:gd name="connsiteY1156" fmla="*/ 4946916 h 5053097"/>
              <a:gd name="connsiteX1157" fmla="*/ 313810 w 1393565"/>
              <a:gd name="connsiteY1157" fmla="*/ 4953345 h 5053097"/>
              <a:gd name="connsiteX1158" fmla="*/ 306095 w 1393565"/>
              <a:gd name="connsiteY1158" fmla="*/ 4962239 h 5053097"/>
              <a:gd name="connsiteX1159" fmla="*/ 308452 w 1393565"/>
              <a:gd name="connsiteY1159" fmla="*/ 4938129 h 5053097"/>
              <a:gd name="connsiteX1160" fmla="*/ 302130 w 1393565"/>
              <a:gd name="connsiteY1160" fmla="*/ 4920448 h 5053097"/>
              <a:gd name="connsiteX1161" fmla="*/ 294736 w 1393565"/>
              <a:gd name="connsiteY1161" fmla="*/ 4929664 h 5053097"/>
              <a:gd name="connsiteX1162" fmla="*/ 297951 w 1393565"/>
              <a:gd name="connsiteY1162" fmla="*/ 4918912 h 5053097"/>
              <a:gd name="connsiteX1163" fmla="*/ 307917 w 1393565"/>
              <a:gd name="connsiteY1163" fmla="*/ 4841724 h 5053097"/>
              <a:gd name="connsiteX1164" fmla="*/ 308559 w 1393565"/>
              <a:gd name="connsiteY1164" fmla="*/ 4812685 h 5053097"/>
              <a:gd name="connsiteX1165" fmla="*/ 304809 w 1393565"/>
              <a:gd name="connsiteY1165" fmla="*/ 4778145 h 5053097"/>
              <a:gd name="connsiteX1166" fmla="*/ 301202 w 1393565"/>
              <a:gd name="connsiteY1166" fmla="*/ 4792718 h 5053097"/>
              <a:gd name="connsiteX1167" fmla="*/ 300916 w 1393565"/>
              <a:gd name="connsiteY1167" fmla="*/ 4807291 h 5053097"/>
              <a:gd name="connsiteX1168" fmla="*/ 291665 w 1393565"/>
              <a:gd name="connsiteY1168" fmla="*/ 4787146 h 5053097"/>
              <a:gd name="connsiteX1169" fmla="*/ 282414 w 1393565"/>
              <a:gd name="connsiteY1169" fmla="*/ 4767001 h 5053097"/>
              <a:gd name="connsiteX1170" fmla="*/ 276341 w 1393565"/>
              <a:gd name="connsiteY1170" fmla="*/ 4786182 h 5053097"/>
              <a:gd name="connsiteX1171" fmla="*/ 261625 w 1393565"/>
              <a:gd name="connsiteY1171" fmla="*/ 4804113 h 5053097"/>
              <a:gd name="connsiteX1172" fmla="*/ 256517 w 1393565"/>
              <a:gd name="connsiteY1172" fmla="*/ 4800647 h 5053097"/>
              <a:gd name="connsiteX1173" fmla="*/ 253446 w 1393565"/>
              <a:gd name="connsiteY1173" fmla="*/ 4796897 h 5053097"/>
              <a:gd name="connsiteX1174" fmla="*/ 212440 w 1393565"/>
              <a:gd name="connsiteY1174" fmla="*/ 4731960 h 5053097"/>
              <a:gd name="connsiteX1175" fmla="*/ 188295 w 1393565"/>
              <a:gd name="connsiteY1175" fmla="*/ 4764964 h 5053097"/>
              <a:gd name="connsiteX1176" fmla="*/ 193724 w 1393565"/>
              <a:gd name="connsiteY1176" fmla="*/ 4771287 h 5053097"/>
              <a:gd name="connsiteX1177" fmla="*/ 186580 w 1393565"/>
              <a:gd name="connsiteY1177" fmla="*/ 4793075 h 5053097"/>
              <a:gd name="connsiteX1178" fmla="*/ 176293 w 1393565"/>
              <a:gd name="connsiteY1178" fmla="*/ 4809363 h 5053097"/>
              <a:gd name="connsiteX1179" fmla="*/ 158827 w 1393565"/>
              <a:gd name="connsiteY1179" fmla="*/ 4807791 h 5053097"/>
              <a:gd name="connsiteX1180" fmla="*/ 137467 w 1393565"/>
              <a:gd name="connsiteY1180" fmla="*/ 4815328 h 5053097"/>
              <a:gd name="connsiteX1181" fmla="*/ 133538 w 1393565"/>
              <a:gd name="connsiteY1181" fmla="*/ 4824436 h 5053097"/>
              <a:gd name="connsiteX1182" fmla="*/ 135038 w 1393565"/>
              <a:gd name="connsiteY1182" fmla="*/ 4813685 h 5053097"/>
              <a:gd name="connsiteX1183" fmla="*/ 138788 w 1393565"/>
              <a:gd name="connsiteY1183" fmla="*/ 4793932 h 5053097"/>
              <a:gd name="connsiteX1184" fmla="*/ 135538 w 1393565"/>
              <a:gd name="connsiteY1184" fmla="*/ 4787039 h 5053097"/>
              <a:gd name="connsiteX1185" fmla="*/ 130001 w 1393565"/>
              <a:gd name="connsiteY1185" fmla="*/ 4776859 h 5053097"/>
              <a:gd name="connsiteX1186" fmla="*/ 119322 w 1393565"/>
              <a:gd name="connsiteY1186" fmla="*/ 4732782 h 5053097"/>
              <a:gd name="connsiteX1187" fmla="*/ 108642 w 1393565"/>
              <a:gd name="connsiteY1187" fmla="*/ 4700993 h 5053097"/>
              <a:gd name="connsiteX1188" fmla="*/ 110928 w 1393565"/>
              <a:gd name="connsiteY1188" fmla="*/ 4627412 h 5053097"/>
              <a:gd name="connsiteX1189" fmla="*/ 116964 w 1393565"/>
              <a:gd name="connsiteY1189" fmla="*/ 4536543 h 5053097"/>
              <a:gd name="connsiteX1190" fmla="*/ 103605 w 1393565"/>
              <a:gd name="connsiteY1190" fmla="*/ 4111204 h 5053097"/>
              <a:gd name="connsiteX1191" fmla="*/ 100962 w 1393565"/>
              <a:gd name="connsiteY1191" fmla="*/ 3986046 h 5053097"/>
              <a:gd name="connsiteX1192" fmla="*/ 103713 w 1393565"/>
              <a:gd name="connsiteY1192" fmla="*/ 3912322 h 5053097"/>
              <a:gd name="connsiteX1193" fmla="*/ 109570 w 1393565"/>
              <a:gd name="connsiteY1193" fmla="*/ 3919180 h 5053097"/>
              <a:gd name="connsiteX1194" fmla="*/ 116393 w 1393565"/>
              <a:gd name="connsiteY1194" fmla="*/ 3806023 h 5053097"/>
              <a:gd name="connsiteX1195" fmla="*/ 117214 w 1393565"/>
              <a:gd name="connsiteY1195" fmla="*/ 3723727 h 5053097"/>
              <a:gd name="connsiteX1196" fmla="*/ 122036 w 1393565"/>
              <a:gd name="connsiteY1196" fmla="*/ 3795736 h 5053097"/>
              <a:gd name="connsiteX1197" fmla="*/ 136609 w 1393565"/>
              <a:gd name="connsiteY1197" fmla="*/ 3863638 h 5053097"/>
              <a:gd name="connsiteX1198" fmla="*/ 137502 w 1393565"/>
              <a:gd name="connsiteY1198" fmla="*/ 3839885 h 5053097"/>
              <a:gd name="connsiteX1199" fmla="*/ 139003 w 1393565"/>
              <a:gd name="connsiteY1199" fmla="*/ 3826419 h 5053097"/>
              <a:gd name="connsiteX1200" fmla="*/ 140360 w 1393565"/>
              <a:gd name="connsiteY1200" fmla="*/ 3809702 h 5053097"/>
              <a:gd name="connsiteX1201" fmla="*/ 140289 w 1393565"/>
              <a:gd name="connsiteY1201" fmla="*/ 3761446 h 5053097"/>
              <a:gd name="connsiteX1202" fmla="*/ 143468 w 1393565"/>
              <a:gd name="connsiteY1202" fmla="*/ 3763839 h 5053097"/>
              <a:gd name="connsiteX1203" fmla="*/ 151540 w 1393565"/>
              <a:gd name="connsiteY1203" fmla="*/ 3767518 h 5053097"/>
              <a:gd name="connsiteX1204" fmla="*/ 153469 w 1393565"/>
              <a:gd name="connsiteY1204" fmla="*/ 3798130 h 5053097"/>
              <a:gd name="connsiteX1205" fmla="*/ 150576 w 1393565"/>
              <a:gd name="connsiteY1205" fmla="*/ 3840313 h 5053097"/>
              <a:gd name="connsiteX1206" fmla="*/ 149290 w 1393565"/>
              <a:gd name="connsiteY1206" fmla="*/ 3875425 h 5053097"/>
              <a:gd name="connsiteX1207" fmla="*/ 154397 w 1393565"/>
              <a:gd name="connsiteY1207" fmla="*/ 3881247 h 5053097"/>
              <a:gd name="connsiteX1208" fmla="*/ 157434 w 1393565"/>
              <a:gd name="connsiteY1208" fmla="*/ 3940790 h 5053097"/>
              <a:gd name="connsiteX1209" fmla="*/ 159612 w 1393565"/>
              <a:gd name="connsiteY1209" fmla="*/ 4018157 h 5053097"/>
              <a:gd name="connsiteX1210" fmla="*/ 167721 w 1393565"/>
              <a:gd name="connsiteY1210" fmla="*/ 3991189 h 5053097"/>
              <a:gd name="connsiteX1211" fmla="*/ 177900 w 1393565"/>
              <a:gd name="connsiteY1211" fmla="*/ 3956042 h 5053097"/>
              <a:gd name="connsiteX1212" fmla="*/ 181222 w 1393565"/>
              <a:gd name="connsiteY1212" fmla="*/ 3946576 h 5053097"/>
              <a:gd name="connsiteX1213" fmla="*/ 174578 w 1393565"/>
              <a:gd name="connsiteY1213" fmla="*/ 3925145 h 5053097"/>
              <a:gd name="connsiteX1214" fmla="*/ 167721 w 1393565"/>
              <a:gd name="connsiteY1214" fmla="*/ 3912287 h 5053097"/>
              <a:gd name="connsiteX1215" fmla="*/ 175543 w 1393565"/>
              <a:gd name="connsiteY1215" fmla="*/ 3908036 h 5053097"/>
              <a:gd name="connsiteX1216" fmla="*/ 178401 w 1393565"/>
              <a:gd name="connsiteY1216" fmla="*/ 3910608 h 5053097"/>
              <a:gd name="connsiteX1217" fmla="*/ 173757 w 1393565"/>
              <a:gd name="connsiteY1217" fmla="*/ 3622572 h 5053097"/>
              <a:gd name="connsiteX1218" fmla="*/ 171828 w 1393565"/>
              <a:gd name="connsiteY1218" fmla="*/ 3572851 h 5053097"/>
              <a:gd name="connsiteX1219" fmla="*/ 167327 w 1393565"/>
              <a:gd name="connsiteY1219" fmla="*/ 3555028 h 5053097"/>
              <a:gd name="connsiteX1220" fmla="*/ 165792 w 1393565"/>
              <a:gd name="connsiteY1220" fmla="*/ 3573887 h 5053097"/>
              <a:gd name="connsiteX1221" fmla="*/ 160970 w 1393565"/>
              <a:gd name="connsiteY1221" fmla="*/ 3597712 h 5053097"/>
              <a:gd name="connsiteX1222" fmla="*/ 150611 w 1393565"/>
              <a:gd name="connsiteY1222" fmla="*/ 3608856 h 5053097"/>
              <a:gd name="connsiteX1223" fmla="*/ 147111 w 1393565"/>
              <a:gd name="connsiteY1223" fmla="*/ 3597712 h 5053097"/>
              <a:gd name="connsiteX1224" fmla="*/ 142503 w 1393565"/>
              <a:gd name="connsiteY1224" fmla="*/ 3577780 h 5053097"/>
              <a:gd name="connsiteX1225" fmla="*/ 135467 w 1393565"/>
              <a:gd name="connsiteY1225" fmla="*/ 3533275 h 5053097"/>
              <a:gd name="connsiteX1226" fmla="*/ 131573 w 1393565"/>
              <a:gd name="connsiteY1226" fmla="*/ 3496163 h 5053097"/>
              <a:gd name="connsiteX1227" fmla="*/ 124287 w 1393565"/>
              <a:gd name="connsiteY1227" fmla="*/ 3499520 h 5053097"/>
              <a:gd name="connsiteX1228" fmla="*/ 121179 w 1393565"/>
              <a:gd name="connsiteY1228" fmla="*/ 3497413 h 5053097"/>
              <a:gd name="connsiteX1229" fmla="*/ 128144 w 1393565"/>
              <a:gd name="connsiteY1229" fmla="*/ 3417010 h 5053097"/>
              <a:gd name="connsiteX1230" fmla="*/ 136609 w 1393565"/>
              <a:gd name="connsiteY1230" fmla="*/ 3428833 h 5053097"/>
              <a:gd name="connsiteX1231" fmla="*/ 154504 w 1393565"/>
              <a:gd name="connsiteY1231" fmla="*/ 3491663 h 5053097"/>
              <a:gd name="connsiteX1232" fmla="*/ 164792 w 1393565"/>
              <a:gd name="connsiteY1232" fmla="*/ 3527667 h 5053097"/>
              <a:gd name="connsiteX1233" fmla="*/ 164648 w 1393565"/>
              <a:gd name="connsiteY1233" fmla="*/ 3430548 h 5053097"/>
              <a:gd name="connsiteX1234" fmla="*/ 162077 w 1393565"/>
              <a:gd name="connsiteY1234" fmla="*/ 3415118 h 5053097"/>
              <a:gd name="connsiteX1235" fmla="*/ 157505 w 1393565"/>
              <a:gd name="connsiteY1235" fmla="*/ 3424547 h 5053097"/>
              <a:gd name="connsiteX1236" fmla="*/ 150397 w 1393565"/>
              <a:gd name="connsiteY1236" fmla="*/ 3433977 h 5053097"/>
              <a:gd name="connsiteX1237" fmla="*/ 143717 w 1393565"/>
              <a:gd name="connsiteY1237" fmla="*/ 3414439 h 5053097"/>
              <a:gd name="connsiteX1238" fmla="*/ 148933 w 1393565"/>
              <a:gd name="connsiteY1238" fmla="*/ 3410045 h 5053097"/>
              <a:gd name="connsiteX1239" fmla="*/ 154255 w 1393565"/>
              <a:gd name="connsiteY1239" fmla="*/ 3397436 h 5053097"/>
              <a:gd name="connsiteX1240" fmla="*/ 150576 w 1393565"/>
              <a:gd name="connsiteY1240" fmla="*/ 3365325 h 5053097"/>
              <a:gd name="connsiteX1241" fmla="*/ 158005 w 1393565"/>
              <a:gd name="connsiteY1241" fmla="*/ 3339965 h 5053097"/>
              <a:gd name="connsiteX1242" fmla="*/ 159755 w 1393565"/>
              <a:gd name="connsiteY1242" fmla="*/ 3329428 h 5053097"/>
              <a:gd name="connsiteX1243" fmla="*/ 159434 w 1393565"/>
              <a:gd name="connsiteY1243" fmla="*/ 3309533 h 5053097"/>
              <a:gd name="connsiteX1244" fmla="*/ 169685 w 1393565"/>
              <a:gd name="connsiteY1244" fmla="*/ 3295674 h 5053097"/>
              <a:gd name="connsiteX1245" fmla="*/ 174578 w 1393565"/>
              <a:gd name="connsiteY1245" fmla="*/ 3293459 h 5053097"/>
              <a:gd name="connsiteX1246" fmla="*/ 167721 w 1393565"/>
              <a:gd name="connsiteY1246" fmla="*/ 3287530 h 5053097"/>
              <a:gd name="connsiteX1247" fmla="*/ 160863 w 1393565"/>
              <a:gd name="connsiteY1247" fmla="*/ 3277565 h 5053097"/>
              <a:gd name="connsiteX1248" fmla="*/ 167971 w 1393565"/>
              <a:gd name="connsiteY1248" fmla="*/ 3273671 h 5053097"/>
              <a:gd name="connsiteX1249" fmla="*/ 170971 w 1393565"/>
              <a:gd name="connsiteY1249" fmla="*/ 3271099 h 5053097"/>
              <a:gd name="connsiteX1250" fmla="*/ 169007 w 1393565"/>
              <a:gd name="connsiteY1250" fmla="*/ 3258848 h 5053097"/>
              <a:gd name="connsiteX1251" fmla="*/ 164648 w 1393565"/>
              <a:gd name="connsiteY1251" fmla="*/ 3214271 h 5053097"/>
              <a:gd name="connsiteX1252" fmla="*/ 168256 w 1393565"/>
              <a:gd name="connsiteY1252" fmla="*/ 3190518 h 5053097"/>
              <a:gd name="connsiteX1253" fmla="*/ 169792 w 1393565"/>
              <a:gd name="connsiteY1253" fmla="*/ 3221986 h 5053097"/>
              <a:gd name="connsiteX1254" fmla="*/ 173007 w 1393565"/>
              <a:gd name="connsiteY1254" fmla="*/ 3242096 h 5053097"/>
              <a:gd name="connsiteX1255" fmla="*/ 177508 w 1393565"/>
              <a:gd name="connsiteY1255" fmla="*/ 3264741 h 5053097"/>
              <a:gd name="connsiteX1256" fmla="*/ 183544 w 1393565"/>
              <a:gd name="connsiteY1256" fmla="*/ 3290566 h 5053097"/>
              <a:gd name="connsiteX1257" fmla="*/ 185723 w 1393565"/>
              <a:gd name="connsiteY1257" fmla="*/ 3299317 h 5053097"/>
              <a:gd name="connsiteX1258" fmla="*/ 181437 w 1393565"/>
              <a:gd name="connsiteY1258" fmla="*/ 3311033 h 5053097"/>
              <a:gd name="connsiteX1259" fmla="*/ 185401 w 1393565"/>
              <a:gd name="connsiteY1259" fmla="*/ 3318784 h 5053097"/>
              <a:gd name="connsiteX1260" fmla="*/ 187116 w 1393565"/>
              <a:gd name="connsiteY1260" fmla="*/ 3344287 h 5053097"/>
              <a:gd name="connsiteX1261" fmla="*/ 182687 w 1393565"/>
              <a:gd name="connsiteY1261" fmla="*/ 3399258 h 5053097"/>
              <a:gd name="connsiteX1262" fmla="*/ 188009 w 1393565"/>
              <a:gd name="connsiteY1262" fmla="*/ 3451122 h 5053097"/>
              <a:gd name="connsiteX1263" fmla="*/ 192509 w 1393565"/>
              <a:gd name="connsiteY1263" fmla="*/ 3433870 h 5053097"/>
              <a:gd name="connsiteX1264" fmla="*/ 200117 w 1393565"/>
              <a:gd name="connsiteY1264" fmla="*/ 3412260 h 5053097"/>
              <a:gd name="connsiteX1265" fmla="*/ 200582 w 1393565"/>
              <a:gd name="connsiteY1265" fmla="*/ 3403366 h 5053097"/>
              <a:gd name="connsiteX1266" fmla="*/ 195152 w 1393565"/>
              <a:gd name="connsiteY1266" fmla="*/ 3365861 h 5053097"/>
              <a:gd name="connsiteX1267" fmla="*/ 195188 w 1393565"/>
              <a:gd name="connsiteY1267" fmla="*/ 3332821 h 5053097"/>
              <a:gd name="connsiteX1268" fmla="*/ 201439 w 1393565"/>
              <a:gd name="connsiteY1268" fmla="*/ 3342287 h 5053097"/>
              <a:gd name="connsiteX1269" fmla="*/ 209976 w 1393565"/>
              <a:gd name="connsiteY1269" fmla="*/ 3349431 h 5053097"/>
              <a:gd name="connsiteX1270" fmla="*/ 209119 w 1393565"/>
              <a:gd name="connsiteY1270" fmla="*/ 3329571 h 5053097"/>
              <a:gd name="connsiteX1271" fmla="*/ 209154 w 1393565"/>
              <a:gd name="connsiteY1271" fmla="*/ 3316498 h 5053097"/>
              <a:gd name="connsiteX1272" fmla="*/ 207190 w 1393565"/>
              <a:gd name="connsiteY1272" fmla="*/ 3301603 h 5053097"/>
              <a:gd name="connsiteX1273" fmla="*/ 202046 w 1393565"/>
              <a:gd name="connsiteY1273" fmla="*/ 3287137 h 5053097"/>
              <a:gd name="connsiteX1274" fmla="*/ 207440 w 1393565"/>
              <a:gd name="connsiteY1274" fmla="*/ 3278529 h 5053097"/>
              <a:gd name="connsiteX1275" fmla="*/ 210797 w 1393565"/>
              <a:gd name="connsiteY1275" fmla="*/ 3248418 h 5053097"/>
              <a:gd name="connsiteX1276" fmla="*/ 205511 w 1393565"/>
              <a:gd name="connsiteY1276" fmla="*/ 2901053 h 5053097"/>
              <a:gd name="connsiteX1277" fmla="*/ 207011 w 1393565"/>
              <a:gd name="connsiteY1277" fmla="*/ 2775894 h 5053097"/>
              <a:gd name="connsiteX1278" fmla="*/ 203797 w 1393565"/>
              <a:gd name="connsiteY1278" fmla="*/ 2728460 h 5053097"/>
              <a:gd name="connsiteX1279" fmla="*/ 211297 w 1393565"/>
              <a:gd name="connsiteY1279" fmla="*/ 2716458 h 5053097"/>
              <a:gd name="connsiteX1280" fmla="*/ 215369 w 1393565"/>
              <a:gd name="connsiteY1280" fmla="*/ 2698028 h 5053097"/>
              <a:gd name="connsiteX1281" fmla="*/ 210440 w 1393565"/>
              <a:gd name="connsiteY1281" fmla="*/ 2657451 h 5053097"/>
              <a:gd name="connsiteX1282" fmla="*/ 209119 w 1393565"/>
              <a:gd name="connsiteY1282" fmla="*/ 2639913 h 5053097"/>
              <a:gd name="connsiteX1283" fmla="*/ 209262 w 1393565"/>
              <a:gd name="connsiteY1283" fmla="*/ 2602766 h 5053097"/>
              <a:gd name="connsiteX1284" fmla="*/ 208904 w 1393565"/>
              <a:gd name="connsiteY1284" fmla="*/ 2552724 h 5053097"/>
              <a:gd name="connsiteX1285" fmla="*/ 212262 w 1393565"/>
              <a:gd name="connsiteY1285" fmla="*/ 2570047 h 5053097"/>
              <a:gd name="connsiteX1286" fmla="*/ 216048 w 1393565"/>
              <a:gd name="connsiteY1286" fmla="*/ 2585942 h 5053097"/>
              <a:gd name="connsiteX1287" fmla="*/ 221192 w 1393565"/>
              <a:gd name="connsiteY1287" fmla="*/ 2640627 h 5053097"/>
              <a:gd name="connsiteX1288" fmla="*/ 226049 w 1393565"/>
              <a:gd name="connsiteY1288" fmla="*/ 2710243 h 5053097"/>
              <a:gd name="connsiteX1289" fmla="*/ 229478 w 1393565"/>
              <a:gd name="connsiteY1289" fmla="*/ 2752249 h 5053097"/>
              <a:gd name="connsiteX1290" fmla="*/ 232264 w 1393565"/>
              <a:gd name="connsiteY1290" fmla="*/ 2775609 h 5053097"/>
              <a:gd name="connsiteX1291" fmla="*/ 230978 w 1393565"/>
              <a:gd name="connsiteY1291" fmla="*/ 2595122 h 5053097"/>
              <a:gd name="connsiteX1292" fmla="*/ 235979 w 1393565"/>
              <a:gd name="connsiteY1292" fmla="*/ 2528721 h 5053097"/>
              <a:gd name="connsiteX1293" fmla="*/ 241301 w 1393565"/>
              <a:gd name="connsiteY1293" fmla="*/ 2547402 h 5053097"/>
              <a:gd name="connsiteX1294" fmla="*/ 248552 w 1393565"/>
              <a:gd name="connsiteY1294" fmla="*/ 2564189 h 5053097"/>
              <a:gd name="connsiteX1295" fmla="*/ 247766 w 1393565"/>
              <a:gd name="connsiteY1295" fmla="*/ 2579584 h 5053097"/>
              <a:gd name="connsiteX1296" fmla="*/ 244230 w 1393565"/>
              <a:gd name="connsiteY1296" fmla="*/ 2669774 h 5053097"/>
              <a:gd name="connsiteX1297" fmla="*/ 243123 w 1393565"/>
              <a:gd name="connsiteY1297" fmla="*/ 2751606 h 5053097"/>
              <a:gd name="connsiteX1298" fmla="*/ 242980 w 1393565"/>
              <a:gd name="connsiteY1298" fmla="*/ 2777323 h 5053097"/>
              <a:gd name="connsiteX1299" fmla="*/ 246731 w 1393565"/>
              <a:gd name="connsiteY1299" fmla="*/ 2780752 h 5053097"/>
              <a:gd name="connsiteX1300" fmla="*/ 253088 w 1393565"/>
              <a:gd name="connsiteY1300" fmla="*/ 2833473 h 5053097"/>
              <a:gd name="connsiteX1301" fmla="*/ 258446 w 1393565"/>
              <a:gd name="connsiteY1301" fmla="*/ 2851190 h 5053097"/>
              <a:gd name="connsiteX1302" fmla="*/ 267019 w 1393565"/>
              <a:gd name="connsiteY1302" fmla="*/ 2849261 h 5053097"/>
              <a:gd name="connsiteX1303" fmla="*/ 270626 w 1393565"/>
              <a:gd name="connsiteY1303" fmla="*/ 2830973 h 5053097"/>
              <a:gd name="connsiteX1304" fmla="*/ 266911 w 1393565"/>
              <a:gd name="connsiteY1304" fmla="*/ 2809256 h 5053097"/>
              <a:gd name="connsiteX1305" fmla="*/ 253588 w 1393565"/>
              <a:gd name="connsiteY1305" fmla="*/ 2747570 h 5053097"/>
              <a:gd name="connsiteX1306" fmla="*/ 259089 w 1393565"/>
              <a:gd name="connsiteY1306" fmla="*/ 2725888 h 5053097"/>
              <a:gd name="connsiteX1307" fmla="*/ 262304 w 1393565"/>
              <a:gd name="connsiteY1307" fmla="*/ 2664952 h 5053097"/>
              <a:gd name="connsiteX1308" fmla="*/ 258446 w 1393565"/>
              <a:gd name="connsiteY1308" fmla="*/ 2599194 h 5053097"/>
              <a:gd name="connsiteX1309" fmla="*/ 257018 w 1393565"/>
              <a:gd name="connsiteY1309" fmla="*/ 2588728 h 5053097"/>
              <a:gd name="connsiteX1310" fmla="*/ 261054 w 1393565"/>
              <a:gd name="connsiteY1310" fmla="*/ 2598158 h 5053097"/>
              <a:gd name="connsiteX1311" fmla="*/ 267840 w 1393565"/>
              <a:gd name="connsiteY1311" fmla="*/ 2607588 h 5053097"/>
              <a:gd name="connsiteX1312" fmla="*/ 265590 w 1393565"/>
              <a:gd name="connsiteY1312" fmla="*/ 2585120 h 5053097"/>
              <a:gd name="connsiteX1313" fmla="*/ 260839 w 1393565"/>
              <a:gd name="connsiteY1313" fmla="*/ 2568154 h 5053097"/>
              <a:gd name="connsiteX1314" fmla="*/ 262768 w 1393565"/>
              <a:gd name="connsiteY1314" fmla="*/ 2564189 h 5053097"/>
              <a:gd name="connsiteX1315" fmla="*/ 270912 w 1393565"/>
              <a:gd name="connsiteY1315" fmla="*/ 2568797 h 5053097"/>
              <a:gd name="connsiteX1316" fmla="*/ 277484 w 1393565"/>
              <a:gd name="connsiteY1316" fmla="*/ 2589264 h 5053097"/>
              <a:gd name="connsiteX1317" fmla="*/ 280592 w 1393565"/>
              <a:gd name="connsiteY1317" fmla="*/ 2609481 h 5053097"/>
              <a:gd name="connsiteX1318" fmla="*/ 281449 w 1393565"/>
              <a:gd name="connsiteY1318" fmla="*/ 2522720 h 5053097"/>
              <a:gd name="connsiteX1319" fmla="*/ 279699 w 1393565"/>
              <a:gd name="connsiteY1319" fmla="*/ 2406134 h 5053097"/>
              <a:gd name="connsiteX1320" fmla="*/ 277127 w 1393565"/>
              <a:gd name="connsiteY1320" fmla="*/ 2374415 h 5053097"/>
              <a:gd name="connsiteX1321" fmla="*/ 273984 w 1393565"/>
              <a:gd name="connsiteY1321" fmla="*/ 2435280 h 5053097"/>
              <a:gd name="connsiteX1322" fmla="*/ 266769 w 1393565"/>
              <a:gd name="connsiteY1322" fmla="*/ 2507575 h 5053097"/>
              <a:gd name="connsiteX1323" fmla="*/ 263804 w 1393565"/>
              <a:gd name="connsiteY1323" fmla="*/ 2512719 h 5053097"/>
              <a:gd name="connsiteX1324" fmla="*/ 259482 w 1393565"/>
              <a:gd name="connsiteY1324" fmla="*/ 2520970 h 5053097"/>
              <a:gd name="connsiteX1325" fmla="*/ 256231 w 1393565"/>
              <a:gd name="connsiteY1325" fmla="*/ 2511254 h 5053097"/>
              <a:gd name="connsiteX1326" fmla="*/ 248623 w 1393565"/>
              <a:gd name="connsiteY1326" fmla="*/ 2455533 h 5053097"/>
              <a:gd name="connsiteX1327" fmla="*/ 243837 w 1393565"/>
              <a:gd name="connsiteY1327" fmla="*/ 2436923 h 5053097"/>
              <a:gd name="connsiteX1328" fmla="*/ 250195 w 1393565"/>
              <a:gd name="connsiteY1328" fmla="*/ 2446675 h 5053097"/>
              <a:gd name="connsiteX1329" fmla="*/ 257982 w 1393565"/>
              <a:gd name="connsiteY1329" fmla="*/ 2454533 h 5053097"/>
              <a:gd name="connsiteX1330" fmla="*/ 263768 w 1393565"/>
              <a:gd name="connsiteY1330" fmla="*/ 2462248 h 5053097"/>
              <a:gd name="connsiteX1331" fmla="*/ 266840 w 1393565"/>
              <a:gd name="connsiteY1331" fmla="*/ 2470428 h 5053097"/>
              <a:gd name="connsiteX1332" fmla="*/ 268626 w 1393565"/>
              <a:gd name="connsiteY1332" fmla="*/ 2457569 h 5053097"/>
              <a:gd name="connsiteX1333" fmla="*/ 265125 w 1393565"/>
              <a:gd name="connsiteY1333" fmla="*/ 2339197 h 5053097"/>
              <a:gd name="connsiteX1334" fmla="*/ 258517 w 1393565"/>
              <a:gd name="connsiteY1334" fmla="*/ 2237327 h 5053097"/>
              <a:gd name="connsiteX1335" fmla="*/ 251767 w 1393565"/>
              <a:gd name="connsiteY1335" fmla="*/ 2230541 h 5053097"/>
              <a:gd name="connsiteX1336" fmla="*/ 242908 w 1393565"/>
              <a:gd name="connsiteY1336" fmla="*/ 2216539 h 5053097"/>
              <a:gd name="connsiteX1337" fmla="*/ 236336 w 1393565"/>
              <a:gd name="connsiteY1337" fmla="*/ 2204573 h 5053097"/>
              <a:gd name="connsiteX1338" fmla="*/ 244230 w 1393565"/>
              <a:gd name="connsiteY1338" fmla="*/ 2202108 h 5053097"/>
              <a:gd name="connsiteX1339" fmla="*/ 246623 w 1393565"/>
              <a:gd name="connsiteY1339" fmla="*/ 2153245 h 5053097"/>
              <a:gd name="connsiteX1340" fmla="*/ 249017 w 1393565"/>
              <a:gd name="connsiteY1340" fmla="*/ 2104596 h 5053097"/>
              <a:gd name="connsiteX1341" fmla="*/ 268019 w 1393565"/>
              <a:gd name="connsiteY1341" fmla="*/ 2096667 h 5053097"/>
              <a:gd name="connsiteX1342" fmla="*/ 274020 w 1393565"/>
              <a:gd name="connsiteY1342" fmla="*/ 2088962 h 5053097"/>
              <a:gd name="connsiteX1343" fmla="*/ 277484 w 1393565"/>
              <a:gd name="connsiteY1343" fmla="*/ 2093238 h 5053097"/>
              <a:gd name="connsiteX1344" fmla="*/ 280913 w 1393565"/>
              <a:gd name="connsiteY1344" fmla="*/ 2038584 h 5053097"/>
              <a:gd name="connsiteX1345" fmla="*/ 277484 w 1393565"/>
              <a:gd name="connsiteY1345" fmla="*/ 1981806 h 5053097"/>
              <a:gd name="connsiteX1346" fmla="*/ 274055 w 1393565"/>
              <a:gd name="connsiteY1346" fmla="*/ 2025151 h 5053097"/>
              <a:gd name="connsiteX1347" fmla="*/ 270555 w 1393565"/>
              <a:gd name="connsiteY1347" fmla="*/ 2067117 h 5053097"/>
              <a:gd name="connsiteX1348" fmla="*/ 264840 w 1393565"/>
              <a:gd name="connsiteY1348" fmla="*/ 2039999 h 5053097"/>
              <a:gd name="connsiteX1349" fmla="*/ 257124 w 1393565"/>
              <a:gd name="connsiteY1349" fmla="*/ 2049304 h 5053097"/>
              <a:gd name="connsiteX1350" fmla="*/ 252910 w 1393565"/>
              <a:gd name="connsiteY1350" fmla="*/ 2078450 h 5053097"/>
              <a:gd name="connsiteX1351" fmla="*/ 248945 w 1393565"/>
              <a:gd name="connsiteY1351" fmla="*/ 2088105 h 5053097"/>
              <a:gd name="connsiteX1352" fmla="*/ 246480 w 1393565"/>
              <a:gd name="connsiteY1352" fmla="*/ 2077818 h 5053097"/>
              <a:gd name="connsiteX1353" fmla="*/ 250409 w 1393565"/>
              <a:gd name="connsiteY1353" fmla="*/ 1764064 h 5053097"/>
              <a:gd name="connsiteX1354" fmla="*/ 253374 w 1393565"/>
              <a:gd name="connsiteY1354" fmla="*/ 1787524 h 5053097"/>
              <a:gd name="connsiteX1355" fmla="*/ 260339 w 1393565"/>
              <a:gd name="connsiteY1355" fmla="*/ 1824851 h 5053097"/>
              <a:gd name="connsiteX1356" fmla="*/ 267197 w 1393565"/>
              <a:gd name="connsiteY1356" fmla="*/ 1833569 h 5053097"/>
              <a:gd name="connsiteX1357" fmla="*/ 267197 w 1393565"/>
              <a:gd name="connsiteY1357" fmla="*/ 1823297 h 5053097"/>
              <a:gd name="connsiteX1358" fmla="*/ 269091 w 1393565"/>
              <a:gd name="connsiteY1358" fmla="*/ 1796261 h 5053097"/>
              <a:gd name="connsiteX1359" fmla="*/ 265804 w 1393565"/>
              <a:gd name="connsiteY1359" fmla="*/ 1788067 h 5053097"/>
              <a:gd name="connsiteX1360" fmla="*/ 260554 w 1393565"/>
              <a:gd name="connsiteY1360" fmla="*/ 1796640 h 5053097"/>
              <a:gd name="connsiteX1361" fmla="*/ 260446 w 1393565"/>
              <a:gd name="connsiteY1361" fmla="*/ 1786181 h 5053097"/>
              <a:gd name="connsiteX1362" fmla="*/ 264626 w 1393565"/>
              <a:gd name="connsiteY1362" fmla="*/ 1771440 h 5053097"/>
              <a:gd name="connsiteX1363" fmla="*/ 269662 w 1393565"/>
              <a:gd name="connsiteY1363" fmla="*/ 1713319 h 5053097"/>
              <a:gd name="connsiteX1364" fmla="*/ 265625 w 1393565"/>
              <a:gd name="connsiteY1364" fmla="*/ 1671481 h 5053097"/>
              <a:gd name="connsiteX1365" fmla="*/ 260589 w 1393565"/>
              <a:gd name="connsiteY1365" fmla="*/ 1702057 h 5053097"/>
              <a:gd name="connsiteX1366" fmla="*/ 254874 w 1393565"/>
              <a:gd name="connsiteY1366" fmla="*/ 1677196 h 5053097"/>
              <a:gd name="connsiteX1367" fmla="*/ 250838 w 1393565"/>
              <a:gd name="connsiteY1367" fmla="*/ 1587471 h 5053097"/>
              <a:gd name="connsiteX1368" fmla="*/ 249624 w 1393565"/>
              <a:gd name="connsiteY1368" fmla="*/ 1520605 h 5053097"/>
              <a:gd name="connsiteX1369" fmla="*/ 254124 w 1393565"/>
              <a:gd name="connsiteY1369" fmla="*/ 1539465 h 5053097"/>
              <a:gd name="connsiteX1370" fmla="*/ 268269 w 1393565"/>
              <a:gd name="connsiteY1370" fmla="*/ 1593815 h 5053097"/>
              <a:gd name="connsiteX1371" fmla="*/ 265090 w 1393565"/>
              <a:gd name="connsiteY1371" fmla="*/ 1569126 h 5053097"/>
              <a:gd name="connsiteX1372" fmla="*/ 267340 w 1393565"/>
              <a:gd name="connsiteY1372" fmla="*/ 1553002 h 5053097"/>
              <a:gd name="connsiteX1373" fmla="*/ 273198 w 1393565"/>
              <a:gd name="connsiteY1373" fmla="*/ 1473039 h 5053097"/>
              <a:gd name="connsiteX1374" fmla="*/ 261625 w 1393565"/>
              <a:gd name="connsiteY1374" fmla="*/ 1441770 h 5053097"/>
              <a:gd name="connsiteX1375" fmla="*/ 257768 w 1393565"/>
              <a:gd name="connsiteY1375" fmla="*/ 1422879 h 5053097"/>
              <a:gd name="connsiteX1376" fmla="*/ 257339 w 1393565"/>
              <a:gd name="connsiteY1376" fmla="*/ 1437452 h 5053097"/>
              <a:gd name="connsiteX1377" fmla="*/ 244873 w 1393565"/>
              <a:gd name="connsiteY1377" fmla="*/ 1435738 h 5053097"/>
              <a:gd name="connsiteX1378" fmla="*/ 237515 w 1393565"/>
              <a:gd name="connsiteY1378" fmla="*/ 1401680 h 5053097"/>
              <a:gd name="connsiteX1379" fmla="*/ 227514 w 1393565"/>
              <a:gd name="connsiteY1379" fmla="*/ 1499213 h 5053097"/>
              <a:gd name="connsiteX1380" fmla="*/ 219120 w 1393565"/>
              <a:gd name="connsiteY1380" fmla="*/ 1595165 h 5053097"/>
              <a:gd name="connsiteX1381" fmla="*/ 233014 w 1393565"/>
              <a:gd name="connsiteY1381" fmla="*/ 1609070 h 5053097"/>
              <a:gd name="connsiteX1382" fmla="*/ 246516 w 1393565"/>
              <a:gd name="connsiteY1382" fmla="*/ 1637799 h 5053097"/>
              <a:gd name="connsiteX1383" fmla="*/ 247838 w 1393565"/>
              <a:gd name="connsiteY1383" fmla="*/ 1676625 h 5053097"/>
              <a:gd name="connsiteX1384" fmla="*/ 247838 w 1393565"/>
              <a:gd name="connsiteY1384" fmla="*/ 1690995 h 5053097"/>
              <a:gd name="connsiteX1385" fmla="*/ 235300 w 1393565"/>
              <a:gd name="connsiteY1385" fmla="*/ 1716334 h 5053097"/>
              <a:gd name="connsiteX1386" fmla="*/ 230157 w 1393565"/>
              <a:gd name="connsiteY1386" fmla="*/ 1777502 h 5053097"/>
              <a:gd name="connsiteX1387" fmla="*/ 217298 w 1393565"/>
              <a:gd name="connsiteY1387" fmla="*/ 1789757 h 5053097"/>
              <a:gd name="connsiteX1388" fmla="*/ 217227 w 1393565"/>
              <a:gd name="connsiteY1388" fmla="*/ 1756131 h 5053097"/>
              <a:gd name="connsiteX1389" fmla="*/ 220048 w 1393565"/>
              <a:gd name="connsiteY1389" fmla="*/ 1709200 h 5053097"/>
              <a:gd name="connsiteX1390" fmla="*/ 214262 w 1393565"/>
              <a:gd name="connsiteY1390" fmla="*/ 1733203 h 5053097"/>
              <a:gd name="connsiteX1391" fmla="*/ 209119 w 1393565"/>
              <a:gd name="connsiteY1391" fmla="*/ 1757206 h 5053097"/>
              <a:gd name="connsiteX1392" fmla="*/ 203904 w 1393565"/>
              <a:gd name="connsiteY1392" fmla="*/ 1735775 h 5053097"/>
              <a:gd name="connsiteX1393" fmla="*/ 197010 w 1393565"/>
              <a:gd name="connsiteY1393" fmla="*/ 1720445 h 5053097"/>
              <a:gd name="connsiteX1394" fmla="*/ 190438 w 1393565"/>
              <a:gd name="connsiteY1394" fmla="*/ 1721020 h 5053097"/>
              <a:gd name="connsiteX1395" fmla="*/ 187830 w 1393565"/>
              <a:gd name="connsiteY1395" fmla="*/ 1697774 h 5053097"/>
              <a:gd name="connsiteX1396" fmla="*/ 184365 w 1393565"/>
              <a:gd name="connsiteY1396" fmla="*/ 1714097 h 5053097"/>
              <a:gd name="connsiteX1397" fmla="*/ 179686 w 1393565"/>
              <a:gd name="connsiteY1397" fmla="*/ 1749816 h 5053097"/>
              <a:gd name="connsiteX1398" fmla="*/ 173650 w 1393565"/>
              <a:gd name="connsiteY1398" fmla="*/ 1719194 h 5053097"/>
              <a:gd name="connsiteX1399" fmla="*/ 169364 w 1393565"/>
              <a:gd name="connsiteY1399" fmla="*/ 1692055 h 5053097"/>
              <a:gd name="connsiteX1400" fmla="*/ 164291 w 1393565"/>
              <a:gd name="connsiteY1400" fmla="*/ 1693041 h 5053097"/>
              <a:gd name="connsiteX1401" fmla="*/ 159184 w 1393565"/>
              <a:gd name="connsiteY1401" fmla="*/ 1735046 h 5053097"/>
              <a:gd name="connsiteX1402" fmla="*/ 154040 w 1393565"/>
              <a:gd name="connsiteY1402" fmla="*/ 1776923 h 5053097"/>
              <a:gd name="connsiteX1403" fmla="*/ 148861 w 1393565"/>
              <a:gd name="connsiteY1403" fmla="*/ 1777780 h 5053097"/>
              <a:gd name="connsiteX1404" fmla="*/ 143717 w 1393565"/>
              <a:gd name="connsiteY1404" fmla="*/ 1791214 h 5053097"/>
              <a:gd name="connsiteX1405" fmla="*/ 145789 w 1393565"/>
              <a:gd name="connsiteY1405" fmla="*/ 1810056 h 5053097"/>
              <a:gd name="connsiteX1406" fmla="*/ 154004 w 1393565"/>
              <a:gd name="connsiteY1406" fmla="*/ 1796436 h 5053097"/>
              <a:gd name="connsiteX1407" fmla="*/ 163184 w 1393565"/>
              <a:gd name="connsiteY1407" fmla="*/ 1785496 h 5053097"/>
              <a:gd name="connsiteX1408" fmla="*/ 160541 w 1393565"/>
              <a:gd name="connsiteY1408" fmla="*/ 1865220 h 5053097"/>
              <a:gd name="connsiteX1409" fmla="*/ 144182 w 1393565"/>
              <a:gd name="connsiteY1409" fmla="*/ 1999944 h 5053097"/>
              <a:gd name="connsiteX1410" fmla="*/ 141574 w 1393565"/>
              <a:gd name="connsiteY1410" fmla="*/ 1991639 h 5053097"/>
              <a:gd name="connsiteX1411" fmla="*/ 147575 w 1393565"/>
              <a:gd name="connsiteY1411" fmla="*/ 1868885 h 5053097"/>
              <a:gd name="connsiteX1412" fmla="*/ 149290 w 1393565"/>
              <a:gd name="connsiteY1412" fmla="*/ 1844507 h 5053097"/>
              <a:gd name="connsiteX1413" fmla="*/ 147004 w 1393565"/>
              <a:gd name="connsiteY1413" fmla="*/ 1825786 h 5053097"/>
              <a:gd name="connsiteX1414" fmla="*/ 134788 w 1393565"/>
              <a:gd name="connsiteY1414" fmla="*/ 1856594 h 5053097"/>
              <a:gd name="connsiteX1415" fmla="*/ 130680 w 1393565"/>
              <a:gd name="connsiteY1415" fmla="*/ 1878936 h 5053097"/>
              <a:gd name="connsiteX1416" fmla="*/ 132216 w 1393565"/>
              <a:gd name="connsiteY1416" fmla="*/ 1848075 h 5053097"/>
              <a:gd name="connsiteX1417" fmla="*/ 143896 w 1393565"/>
              <a:gd name="connsiteY1417" fmla="*/ 1725717 h 5053097"/>
              <a:gd name="connsiteX1418" fmla="*/ 143717 w 1393565"/>
              <a:gd name="connsiteY1418" fmla="*/ 1704057 h 5053097"/>
              <a:gd name="connsiteX1419" fmla="*/ 147468 w 1393565"/>
              <a:gd name="connsiteY1419" fmla="*/ 1691605 h 5053097"/>
              <a:gd name="connsiteX1420" fmla="*/ 151254 w 1393565"/>
              <a:gd name="connsiteY1420" fmla="*/ 1677361 h 5053097"/>
              <a:gd name="connsiteX1421" fmla="*/ 143396 w 1393565"/>
              <a:gd name="connsiteY1421" fmla="*/ 1610667 h 5053097"/>
              <a:gd name="connsiteX1422" fmla="*/ 131430 w 1393565"/>
              <a:gd name="connsiteY1422" fmla="*/ 1570254 h 5053097"/>
              <a:gd name="connsiteX1423" fmla="*/ 126358 w 1393565"/>
              <a:gd name="connsiteY1423" fmla="*/ 1577184 h 5053097"/>
              <a:gd name="connsiteX1424" fmla="*/ 128823 w 1393565"/>
              <a:gd name="connsiteY1424" fmla="*/ 1505175 h 5053097"/>
              <a:gd name="connsiteX1425" fmla="*/ 133752 w 1393565"/>
              <a:gd name="connsiteY1425" fmla="*/ 1457169 h 5053097"/>
              <a:gd name="connsiteX1426" fmla="*/ 133752 w 1393565"/>
              <a:gd name="connsiteY1426" fmla="*/ 1349155 h 5053097"/>
              <a:gd name="connsiteX1427" fmla="*/ 133073 w 1393565"/>
              <a:gd name="connsiteY1427" fmla="*/ 1160560 h 5053097"/>
              <a:gd name="connsiteX1428" fmla="*/ 134645 w 1393565"/>
              <a:gd name="connsiteY1428" fmla="*/ 1132271 h 5053097"/>
              <a:gd name="connsiteX1429" fmla="*/ 131895 w 1393565"/>
              <a:gd name="connsiteY1429" fmla="*/ 1119412 h 5053097"/>
              <a:gd name="connsiteX1430" fmla="*/ 131752 w 1393565"/>
              <a:gd name="connsiteY1430" fmla="*/ 1085122 h 5053097"/>
              <a:gd name="connsiteX1431" fmla="*/ 136860 w 1393565"/>
              <a:gd name="connsiteY1431" fmla="*/ 1055226 h 5053097"/>
              <a:gd name="connsiteX1432" fmla="*/ 131216 w 1393565"/>
              <a:gd name="connsiteY1432" fmla="*/ 1056655 h 5053097"/>
              <a:gd name="connsiteX1433" fmla="*/ 127930 w 1393565"/>
              <a:gd name="connsiteY1433" fmla="*/ 1014542 h 5053097"/>
              <a:gd name="connsiteX1434" fmla="*/ 132145 w 1393565"/>
              <a:gd name="connsiteY1434" fmla="*/ 958249 h 5053097"/>
              <a:gd name="connsiteX1435" fmla="*/ 119536 w 1393565"/>
              <a:gd name="connsiteY1435" fmla="*/ 936568 h 5053097"/>
              <a:gd name="connsiteX1436" fmla="*/ 110749 w 1393565"/>
              <a:gd name="connsiteY1436" fmla="*/ 958717 h 5053097"/>
              <a:gd name="connsiteX1437" fmla="*/ 100891 w 1393565"/>
              <a:gd name="connsiteY1437" fmla="*/ 979709 h 5053097"/>
              <a:gd name="connsiteX1438" fmla="*/ 95855 w 1393565"/>
              <a:gd name="connsiteY1438" fmla="*/ 995279 h 5053097"/>
              <a:gd name="connsiteX1439" fmla="*/ 109606 w 1393565"/>
              <a:gd name="connsiteY1439" fmla="*/ 1050547 h 5053097"/>
              <a:gd name="connsiteX1440" fmla="*/ 114464 w 1393565"/>
              <a:gd name="connsiteY1440" fmla="*/ 1035402 h 5053097"/>
              <a:gd name="connsiteX1441" fmla="*/ 119179 w 1393565"/>
              <a:gd name="connsiteY1441" fmla="*/ 1025115 h 5053097"/>
              <a:gd name="connsiteX1442" fmla="*/ 119465 w 1393565"/>
              <a:gd name="connsiteY1442" fmla="*/ 1043199 h 5053097"/>
              <a:gd name="connsiteX1443" fmla="*/ 111963 w 1393565"/>
              <a:gd name="connsiteY1443" fmla="*/ 1064238 h 5053097"/>
              <a:gd name="connsiteX1444" fmla="*/ 98033 w 1393565"/>
              <a:gd name="connsiteY1444" fmla="*/ 1105114 h 5053097"/>
              <a:gd name="connsiteX1445" fmla="*/ 95819 w 1393565"/>
              <a:gd name="connsiteY1445" fmla="*/ 1112554 h 5053097"/>
              <a:gd name="connsiteX1446" fmla="*/ 92854 w 1393565"/>
              <a:gd name="connsiteY1446" fmla="*/ 1163822 h 5053097"/>
              <a:gd name="connsiteX1447" fmla="*/ 91675 w 1393565"/>
              <a:gd name="connsiteY1447" fmla="*/ 1212685 h 5053097"/>
              <a:gd name="connsiteX1448" fmla="*/ 83103 w 1393565"/>
              <a:gd name="connsiteY1448" fmla="*/ 1045689 h 5053097"/>
              <a:gd name="connsiteX1449" fmla="*/ 109463 w 1393565"/>
              <a:gd name="connsiteY1449" fmla="*/ 805659 h 5053097"/>
              <a:gd name="connsiteX1450" fmla="*/ 119571 w 1393565"/>
              <a:gd name="connsiteY1450" fmla="*/ 733650 h 5053097"/>
              <a:gd name="connsiteX1451" fmla="*/ 118036 w 1393565"/>
              <a:gd name="connsiteY1451" fmla="*/ 789371 h 5053097"/>
              <a:gd name="connsiteX1452" fmla="*/ 119429 w 1393565"/>
              <a:gd name="connsiteY1452" fmla="*/ 845092 h 5053097"/>
              <a:gd name="connsiteX1453" fmla="*/ 131787 w 1393565"/>
              <a:gd name="connsiteY1453" fmla="*/ 764511 h 5053097"/>
              <a:gd name="connsiteX1454" fmla="*/ 156112 w 1393565"/>
              <a:gd name="connsiteY1454" fmla="*/ 638599 h 5053097"/>
              <a:gd name="connsiteX1455" fmla="*/ 159684 w 1393565"/>
              <a:gd name="connsiteY1455" fmla="*/ 615349 h 5053097"/>
              <a:gd name="connsiteX1456" fmla="*/ 156469 w 1393565"/>
              <a:gd name="connsiteY1456" fmla="*/ 590489 h 5053097"/>
              <a:gd name="connsiteX1457" fmla="*/ 165756 w 1393565"/>
              <a:gd name="connsiteY1457" fmla="*/ 559139 h 5053097"/>
              <a:gd name="connsiteX1458" fmla="*/ 173221 w 1393565"/>
              <a:gd name="connsiteY1458" fmla="*/ 551763 h 5053097"/>
              <a:gd name="connsiteX1459" fmla="*/ 169149 w 1393565"/>
              <a:gd name="connsiteY1459" fmla="*/ 456937 h 5053097"/>
              <a:gd name="connsiteX1460" fmla="*/ 172650 w 1393565"/>
              <a:gd name="connsiteY1460" fmla="*/ 452286 h 5053097"/>
              <a:gd name="connsiteX1461" fmla="*/ 181651 w 1393565"/>
              <a:gd name="connsiteY1461" fmla="*/ 438756 h 5053097"/>
              <a:gd name="connsiteX1462" fmla="*/ 176829 w 1393565"/>
              <a:gd name="connsiteY1462" fmla="*/ 402751 h 5053097"/>
              <a:gd name="connsiteX1463" fmla="*/ 174936 w 1393565"/>
              <a:gd name="connsiteY1463" fmla="*/ 380463 h 5053097"/>
              <a:gd name="connsiteX1464" fmla="*/ 180293 w 1393565"/>
              <a:gd name="connsiteY1464" fmla="*/ 402512 h 5053097"/>
              <a:gd name="connsiteX1465" fmla="*/ 189080 w 1393565"/>
              <a:gd name="connsiteY1465" fmla="*/ 418392 h 5053097"/>
              <a:gd name="connsiteX1466" fmla="*/ 190938 w 1393565"/>
              <a:gd name="connsiteY1466" fmla="*/ 395483 h 5053097"/>
              <a:gd name="connsiteX1467" fmla="*/ 193974 w 1393565"/>
              <a:gd name="connsiteY1467" fmla="*/ 360853 h 5053097"/>
              <a:gd name="connsiteX1468" fmla="*/ 198260 w 1393565"/>
              <a:gd name="connsiteY1468" fmla="*/ 315419 h 5053097"/>
              <a:gd name="connsiteX1469" fmla="*/ 197939 w 1393565"/>
              <a:gd name="connsiteY1469" fmla="*/ 287880 h 5053097"/>
              <a:gd name="connsiteX1470" fmla="*/ 193223 w 1393565"/>
              <a:gd name="connsiteY1470" fmla="*/ 303310 h 5053097"/>
              <a:gd name="connsiteX1471" fmla="*/ 190259 w 1393565"/>
              <a:gd name="connsiteY1471" fmla="*/ 287880 h 5053097"/>
              <a:gd name="connsiteX1472" fmla="*/ 203332 w 1393565"/>
              <a:gd name="connsiteY1472" fmla="*/ 216985 h 5053097"/>
              <a:gd name="connsiteX1473" fmla="*/ 229300 w 1393565"/>
              <a:gd name="connsiteY1473" fmla="*/ 191478 h 5053097"/>
              <a:gd name="connsiteX1474" fmla="*/ 251588 w 1393565"/>
              <a:gd name="connsiteY1474" fmla="*/ 170747 h 5053097"/>
              <a:gd name="connsiteX1475" fmla="*/ 254303 w 1393565"/>
              <a:gd name="connsiteY1475" fmla="*/ 188382 h 5053097"/>
              <a:gd name="connsiteX1476" fmla="*/ 261161 w 1393565"/>
              <a:gd name="connsiteY1476" fmla="*/ 199601 h 5053097"/>
              <a:gd name="connsiteX1477" fmla="*/ 270126 w 1393565"/>
              <a:gd name="connsiteY1477" fmla="*/ 188028 h 5053097"/>
              <a:gd name="connsiteX1478" fmla="*/ 286343 w 1393565"/>
              <a:gd name="connsiteY1478" fmla="*/ 178655 h 5053097"/>
              <a:gd name="connsiteX1479" fmla="*/ 310238 w 1393565"/>
              <a:gd name="connsiteY1479" fmla="*/ 167911 h 5053097"/>
              <a:gd name="connsiteX1480" fmla="*/ 325205 w 1393565"/>
              <a:gd name="connsiteY1480" fmla="*/ 163718 h 5053097"/>
              <a:gd name="connsiteX1481" fmla="*/ 333563 w 1393565"/>
              <a:gd name="connsiteY1481" fmla="*/ 176044 h 5053097"/>
              <a:gd name="connsiteX1482" fmla="*/ 346636 w 1393565"/>
              <a:gd name="connsiteY1482" fmla="*/ 164761 h 5053097"/>
              <a:gd name="connsiteX1483" fmla="*/ 356744 w 1393565"/>
              <a:gd name="connsiteY1483" fmla="*/ 149005 h 5053097"/>
              <a:gd name="connsiteX1484" fmla="*/ 361709 w 1393565"/>
              <a:gd name="connsiteY1484" fmla="*/ 160150 h 5053097"/>
              <a:gd name="connsiteX1485" fmla="*/ 377854 w 1393565"/>
              <a:gd name="connsiteY1485" fmla="*/ 142147 h 5053097"/>
              <a:gd name="connsiteX1486" fmla="*/ 399178 w 1393565"/>
              <a:gd name="connsiteY1486" fmla="*/ 89434 h 5053097"/>
              <a:gd name="connsiteX1487" fmla="*/ 403929 w 1393565"/>
              <a:gd name="connsiteY1487" fmla="*/ 99353 h 5053097"/>
              <a:gd name="connsiteX1488" fmla="*/ 408179 w 1393565"/>
              <a:gd name="connsiteY1488" fmla="*/ 204084 h 5053097"/>
              <a:gd name="connsiteX1489" fmla="*/ 423038 w 1393565"/>
              <a:gd name="connsiteY1489" fmla="*/ 180763 h 5053097"/>
              <a:gd name="connsiteX1490" fmla="*/ 434968 w 1393565"/>
              <a:gd name="connsiteY1490" fmla="*/ 185310 h 5053097"/>
              <a:gd name="connsiteX1491" fmla="*/ 443898 w 1393565"/>
              <a:gd name="connsiteY1491" fmla="*/ 200344 h 5053097"/>
              <a:gd name="connsiteX1492" fmla="*/ 449649 w 1393565"/>
              <a:gd name="connsiteY1492" fmla="*/ 218164 h 5053097"/>
              <a:gd name="connsiteX1493" fmla="*/ 454113 w 1393565"/>
              <a:gd name="connsiteY1493" fmla="*/ 233016 h 5053097"/>
              <a:gd name="connsiteX1494" fmla="*/ 462650 w 1393565"/>
              <a:gd name="connsiteY1494" fmla="*/ 226158 h 5053097"/>
              <a:gd name="connsiteX1495" fmla="*/ 470830 w 1393565"/>
              <a:gd name="connsiteY1495" fmla="*/ 208156 h 5053097"/>
              <a:gd name="connsiteX1496" fmla="*/ 479795 w 1393565"/>
              <a:gd name="connsiteY1496" fmla="*/ 200237 h 5053097"/>
              <a:gd name="connsiteX1497" fmla="*/ 488082 w 1393565"/>
              <a:gd name="connsiteY1497" fmla="*/ 193514 h 5053097"/>
              <a:gd name="connsiteX1498" fmla="*/ 494940 w 1393565"/>
              <a:gd name="connsiteY1498" fmla="*/ 173008 h 5053097"/>
              <a:gd name="connsiteX1499" fmla="*/ 502155 w 1393565"/>
              <a:gd name="connsiteY1499" fmla="*/ 155006 h 5053097"/>
              <a:gd name="connsiteX1500" fmla="*/ 504799 w 1393565"/>
              <a:gd name="connsiteY1500" fmla="*/ 137004 h 5053097"/>
              <a:gd name="connsiteX1501" fmla="*/ 507191 w 1393565"/>
              <a:gd name="connsiteY1501" fmla="*/ 149898 h 5053097"/>
              <a:gd name="connsiteX1502" fmla="*/ 514228 w 1393565"/>
              <a:gd name="connsiteY1502" fmla="*/ 162436 h 5053097"/>
              <a:gd name="connsiteX1503" fmla="*/ 519372 w 1393565"/>
              <a:gd name="connsiteY1503" fmla="*/ 147291 h 5053097"/>
              <a:gd name="connsiteX1504" fmla="*/ 522694 w 1393565"/>
              <a:gd name="connsiteY1504" fmla="*/ 157578 h 5053097"/>
              <a:gd name="connsiteX1505" fmla="*/ 525301 w 1393565"/>
              <a:gd name="connsiteY1505" fmla="*/ 167093 h 5053097"/>
              <a:gd name="connsiteX1506" fmla="*/ 551411 w 1393565"/>
              <a:gd name="connsiteY1506" fmla="*/ 140411 h 5053097"/>
              <a:gd name="connsiteX1507" fmla="*/ 553161 w 1393565"/>
              <a:gd name="connsiteY1507" fmla="*/ 164436 h 5053097"/>
              <a:gd name="connsiteX1508" fmla="*/ 555912 w 1393565"/>
              <a:gd name="connsiteY1508" fmla="*/ 165590 h 5053097"/>
              <a:gd name="connsiteX1509" fmla="*/ 564020 w 1393565"/>
              <a:gd name="connsiteY1509" fmla="*/ 153845 h 5053097"/>
              <a:gd name="connsiteX1510" fmla="*/ 573521 w 1393565"/>
              <a:gd name="connsiteY1510" fmla="*/ 168011 h 5053097"/>
              <a:gd name="connsiteX1511" fmla="*/ 577486 w 1393565"/>
              <a:gd name="connsiteY1511" fmla="*/ 183295 h 5053097"/>
              <a:gd name="connsiteX1512" fmla="*/ 581630 w 1393565"/>
              <a:gd name="connsiteY1512" fmla="*/ 197869 h 5053097"/>
              <a:gd name="connsiteX1513" fmla="*/ 589666 w 1393565"/>
              <a:gd name="connsiteY1513" fmla="*/ 182438 h 5053097"/>
              <a:gd name="connsiteX1514" fmla="*/ 596488 w 1393565"/>
              <a:gd name="connsiteY1514" fmla="*/ 162721 h 5053097"/>
              <a:gd name="connsiteX1515" fmla="*/ 602382 w 1393565"/>
              <a:gd name="connsiteY1515" fmla="*/ 176230 h 5053097"/>
              <a:gd name="connsiteX1516" fmla="*/ 601096 w 1393565"/>
              <a:gd name="connsiteY1516" fmla="*/ 191554 h 5053097"/>
              <a:gd name="connsiteX1517" fmla="*/ 603203 w 1393565"/>
              <a:gd name="connsiteY1517" fmla="*/ 204855 h 5053097"/>
              <a:gd name="connsiteX1518" fmla="*/ 607883 w 1393565"/>
              <a:gd name="connsiteY1518" fmla="*/ 218114 h 5053097"/>
              <a:gd name="connsiteX1519" fmla="*/ 605704 w 1393565"/>
              <a:gd name="connsiteY1519" fmla="*/ 229587 h 5053097"/>
              <a:gd name="connsiteX1520" fmla="*/ 618134 w 1393565"/>
              <a:gd name="connsiteY1520" fmla="*/ 215871 h 5053097"/>
              <a:gd name="connsiteX1521" fmla="*/ 639922 w 1393565"/>
              <a:gd name="connsiteY1521" fmla="*/ 173008 h 5053097"/>
              <a:gd name="connsiteX1522" fmla="*/ 650602 w 1393565"/>
              <a:gd name="connsiteY1522" fmla="*/ 150284 h 5053097"/>
              <a:gd name="connsiteX1523" fmla="*/ 642065 w 1393565"/>
              <a:gd name="connsiteY1523" fmla="*/ 219300 h 5053097"/>
              <a:gd name="connsiteX1524" fmla="*/ 642673 w 1393565"/>
              <a:gd name="connsiteY1524" fmla="*/ 223722 h 5053097"/>
              <a:gd name="connsiteX1525" fmla="*/ 658639 w 1393565"/>
              <a:gd name="connsiteY1525" fmla="*/ 179145 h 5053097"/>
              <a:gd name="connsiteX1526" fmla="*/ 670391 w 1393565"/>
              <a:gd name="connsiteY1526" fmla="*/ 150720 h 5053097"/>
              <a:gd name="connsiteX1527" fmla="*/ 666783 w 1393565"/>
              <a:gd name="connsiteY1527" fmla="*/ 183295 h 5053097"/>
              <a:gd name="connsiteX1528" fmla="*/ 673212 w 1393565"/>
              <a:gd name="connsiteY1528" fmla="*/ 173008 h 5053097"/>
              <a:gd name="connsiteX1529" fmla="*/ 689464 w 1393565"/>
              <a:gd name="connsiteY1529" fmla="*/ 114715 h 5053097"/>
              <a:gd name="connsiteX1530" fmla="*/ 687393 w 1393565"/>
              <a:gd name="connsiteY1530" fmla="*/ 160021 h 5053097"/>
              <a:gd name="connsiteX1531" fmla="*/ 675462 w 1393565"/>
              <a:gd name="connsiteY1531" fmla="*/ 257562 h 5053097"/>
              <a:gd name="connsiteX1532" fmla="*/ 678892 w 1393565"/>
              <a:gd name="connsiteY1532" fmla="*/ 287880 h 5053097"/>
              <a:gd name="connsiteX1533" fmla="*/ 737613 w 1393565"/>
              <a:gd name="connsiteY1533" fmla="*/ 40135 h 5053097"/>
              <a:gd name="connsiteX1534" fmla="*/ 744757 w 1393565"/>
              <a:gd name="connsiteY1534" fmla="*/ 22132 h 5053097"/>
              <a:gd name="connsiteX1535" fmla="*/ 561984 w 1393565"/>
              <a:gd name="connsiteY1535" fmla="*/ 11845 h 5053097"/>
              <a:gd name="connsiteX1536" fmla="*/ 563199 w 1393565"/>
              <a:gd name="connsiteY1536" fmla="*/ 22990 h 5053097"/>
              <a:gd name="connsiteX1537" fmla="*/ 558626 w 1393565"/>
              <a:gd name="connsiteY1537" fmla="*/ 24418 h 5053097"/>
              <a:gd name="connsiteX1538" fmla="*/ 561984 w 1393565"/>
              <a:gd name="connsiteY1538" fmla="*/ 11845 h 5053097"/>
              <a:gd name="connsiteX1539" fmla="*/ 963249 w 1393565"/>
              <a:gd name="connsiteY1539" fmla="*/ 1558 h 5053097"/>
              <a:gd name="connsiteX1540" fmla="*/ 965999 w 1393565"/>
              <a:gd name="connsiteY1540" fmla="*/ 27276 h 5053097"/>
              <a:gd name="connsiteX1541" fmla="*/ 963249 w 1393565"/>
              <a:gd name="connsiteY1541" fmla="*/ 52993 h 5053097"/>
              <a:gd name="connsiteX1542" fmla="*/ 960498 w 1393565"/>
              <a:gd name="connsiteY1542" fmla="*/ 27276 h 5053097"/>
              <a:gd name="connsiteX1543" fmla="*/ 963249 w 1393565"/>
              <a:gd name="connsiteY1543" fmla="*/ 1558 h 505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</a:cxnLst>
            <a:rect l="l" t="t" r="r" b="b"/>
            <a:pathLst>
              <a:path w="1393565" h="5053097">
                <a:moveTo>
                  <a:pt x="631167" y="4970705"/>
                </a:moveTo>
                <a:cubicBezTo>
                  <a:pt x="632841" y="4972098"/>
                  <a:pt x="634064" y="4976706"/>
                  <a:pt x="634064" y="4983885"/>
                </a:cubicBezTo>
                <a:cubicBezTo>
                  <a:pt x="634064" y="4991421"/>
                  <a:pt x="633672" y="4997601"/>
                  <a:pt x="633171" y="4997601"/>
                </a:cubicBezTo>
                <a:cubicBezTo>
                  <a:pt x="632671" y="4997601"/>
                  <a:pt x="630279" y="4994422"/>
                  <a:pt x="627849" y="4990528"/>
                </a:cubicBezTo>
                <a:cubicBezTo>
                  <a:pt x="625420" y="4986635"/>
                  <a:pt x="624385" y="4980492"/>
                  <a:pt x="625563" y="4976813"/>
                </a:cubicBezTo>
                <a:cubicBezTo>
                  <a:pt x="627367" y="4971134"/>
                  <a:pt x="629493" y="4969312"/>
                  <a:pt x="631167" y="4970705"/>
                </a:cubicBezTo>
                <a:close/>
                <a:moveTo>
                  <a:pt x="944345" y="4966167"/>
                </a:moveTo>
                <a:cubicBezTo>
                  <a:pt x="946157" y="4968327"/>
                  <a:pt x="949103" y="4993502"/>
                  <a:pt x="948997" y="5013031"/>
                </a:cubicBezTo>
                <a:cubicBezTo>
                  <a:pt x="948854" y="5033355"/>
                  <a:pt x="944317" y="5061430"/>
                  <a:pt x="942889" y="5050750"/>
                </a:cubicBezTo>
                <a:cubicBezTo>
                  <a:pt x="942639" y="5048857"/>
                  <a:pt x="940424" y="5033070"/>
                  <a:pt x="937959" y="5015603"/>
                </a:cubicBezTo>
                <a:cubicBezTo>
                  <a:pt x="934209" y="4989135"/>
                  <a:pt x="934209" y="4983885"/>
                  <a:pt x="938067" y="4983885"/>
                </a:cubicBezTo>
                <a:cubicBezTo>
                  <a:pt x="940889" y="4983885"/>
                  <a:pt x="942818" y="4979599"/>
                  <a:pt x="943067" y="4972741"/>
                </a:cubicBezTo>
                <a:cubicBezTo>
                  <a:pt x="943264" y="4967285"/>
                  <a:pt x="943741" y="4965448"/>
                  <a:pt x="944345" y="4966167"/>
                </a:cubicBezTo>
                <a:close/>
                <a:moveTo>
                  <a:pt x="1384578" y="4827959"/>
                </a:moveTo>
                <a:cubicBezTo>
                  <a:pt x="1385667" y="4828705"/>
                  <a:pt x="1387212" y="4831170"/>
                  <a:pt x="1389552" y="4835581"/>
                </a:cubicBezTo>
                <a:cubicBezTo>
                  <a:pt x="1394767" y="4845439"/>
                  <a:pt x="1394839" y="4846725"/>
                  <a:pt x="1390123" y="4846725"/>
                </a:cubicBezTo>
                <a:cubicBezTo>
                  <a:pt x="1387194" y="4846725"/>
                  <a:pt x="1383944" y="4844510"/>
                  <a:pt x="1382908" y="4841796"/>
                </a:cubicBezTo>
                <a:cubicBezTo>
                  <a:pt x="1381872" y="4839081"/>
                  <a:pt x="1381586" y="4834045"/>
                  <a:pt x="1382337" y="4830651"/>
                </a:cubicBezTo>
                <a:cubicBezTo>
                  <a:pt x="1382855" y="4828187"/>
                  <a:pt x="1383488" y="4827214"/>
                  <a:pt x="1384578" y="4827959"/>
                </a:cubicBezTo>
                <a:close/>
                <a:moveTo>
                  <a:pt x="233229" y="4824686"/>
                </a:moveTo>
                <a:cubicBezTo>
                  <a:pt x="238444" y="4827901"/>
                  <a:pt x="236765" y="4849261"/>
                  <a:pt x="231157" y="4851404"/>
                </a:cubicBezTo>
                <a:cubicBezTo>
                  <a:pt x="227299" y="4852868"/>
                  <a:pt x="226014" y="4850868"/>
                  <a:pt x="226014" y="4843474"/>
                </a:cubicBezTo>
                <a:cubicBezTo>
                  <a:pt x="226014" y="4830794"/>
                  <a:pt x="229300" y="4822222"/>
                  <a:pt x="233229" y="4824686"/>
                </a:cubicBezTo>
                <a:close/>
                <a:moveTo>
                  <a:pt x="210155" y="4780681"/>
                </a:moveTo>
                <a:lnTo>
                  <a:pt x="218262" y="4790111"/>
                </a:lnTo>
                <a:lnTo>
                  <a:pt x="226406" y="4799540"/>
                </a:lnTo>
                <a:lnTo>
                  <a:pt x="214369" y="4807720"/>
                </a:lnTo>
                <a:cubicBezTo>
                  <a:pt x="196831" y="4819650"/>
                  <a:pt x="194688" y="4817900"/>
                  <a:pt x="202832" y="4798290"/>
                </a:cubicBezTo>
                <a:close/>
                <a:moveTo>
                  <a:pt x="73816" y="4553545"/>
                </a:moveTo>
                <a:lnTo>
                  <a:pt x="78138" y="4568976"/>
                </a:lnTo>
                <a:cubicBezTo>
                  <a:pt x="85639" y="4595908"/>
                  <a:pt x="88818" y="4608338"/>
                  <a:pt x="88818" y="4610981"/>
                </a:cubicBezTo>
                <a:cubicBezTo>
                  <a:pt x="88889" y="4616660"/>
                  <a:pt x="78424" y="4613088"/>
                  <a:pt x="73816" y="4605838"/>
                </a:cubicBezTo>
                <a:cubicBezTo>
                  <a:pt x="70137" y="4600051"/>
                  <a:pt x="69530" y="4592622"/>
                  <a:pt x="71387" y="4575834"/>
                </a:cubicBezTo>
                <a:close/>
                <a:moveTo>
                  <a:pt x="1316828" y="4466892"/>
                </a:moveTo>
                <a:cubicBezTo>
                  <a:pt x="1323473" y="4465570"/>
                  <a:pt x="1325865" y="4472964"/>
                  <a:pt x="1328865" y="4504218"/>
                </a:cubicBezTo>
                <a:cubicBezTo>
                  <a:pt x="1331295" y="4529649"/>
                  <a:pt x="1326723" y="4537615"/>
                  <a:pt x="1318686" y="4521934"/>
                </a:cubicBezTo>
                <a:cubicBezTo>
                  <a:pt x="1315971" y="4516683"/>
                  <a:pt x="1313221" y="4502432"/>
                  <a:pt x="1312542" y="4490216"/>
                </a:cubicBezTo>
                <a:cubicBezTo>
                  <a:pt x="1311506" y="4471857"/>
                  <a:pt x="1312256" y="4467820"/>
                  <a:pt x="1316828" y="4466892"/>
                </a:cubicBezTo>
                <a:close/>
                <a:moveTo>
                  <a:pt x="97114" y="3735488"/>
                </a:moveTo>
                <a:cubicBezTo>
                  <a:pt x="97372" y="3734434"/>
                  <a:pt x="97694" y="3739319"/>
                  <a:pt x="98247" y="3749445"/>
                </a:cubicBezTo>
                <a:cubicBezTo>
                  <a:pt x="98962" y="3761696"/>
                  <a:pt x="100855" y="3773091"/>
                  <a:pt x="102462" y="3774734"/>
                </a:cubicBezTo>
                <a:cubicBezTo>
                  <a:pt x="105927" y="3778198"/>
                  <a:pt x="103284" y="3787164"/>
                  <a:pt x="98783" y="3787164"/>
                </a:cubicBezTo>
                <a:cubicBezTo>
                  <a:pt x="97069" y="3787164"/>
                  <a:pt x="95997" y="3773662"/>
                  <a:pt x="96354" y="3757160"/>
                </a:cubicBezTo>
                <a:cubicBezTo>
                  <a:pt x="96658" y="3743533"/>
                  <a:pt x="96855" y="3736541"/>
                  <a:pt x="97114" y="3735488"/>
                </a:cubicBezTo>
                <a:close/>
                <a:moveTo>
                  <a:pt x="120250" y="3680043"/>
                </a:moveTo>
                <a:cubicBezTo>
                  <a:pt x="123143" y="3682937"/>
                  <a:pt x="123251" y="3687044"/>
                  <a:pt x="120607" y="3695295"/>
                </a:cubicBezTo>
                <a:lnTo>
                  <a:pt x="117000" y="3706582"/>
                </a:lnTo>
                <a:lnTo>
                  <a:pt x="116643" y="3691330"/>
                </a:lnTo>
                <a:cubicBezTo>
                  <a:pt x="116357" y="3679793"/>
                  <a:pt x="117250" y="3677043"/>
                  <a:pt x="120250" y="3680043"/>
                </a:cubicBezTo>
                <a:close/>
                <a:moveTo>
                  <a:pt x="114062" y="3620157"/>
                </a:moveTo>
                <a:cubicBezTo>
                  <a:pt x="114848" y="3620402"/>
                  <a:pt x="116000" y="3626072"/>
                  <a:pt x="117464" y="3637145"/>
                </a:cubicBezTo>
                <a:cubicBezTo>
                  <a:pt x="118714" y="3646968"/>
                  <a:pt x="118250" y="3653433"/>
                  <a:pt x="116214" y="3653433"/>
                </a:cubicBezTo>
                <a:cubicBezTo>
                  <a:pt x="114357" y="3653433"/>
                  <a:pt x="112856" y="3645468"/>
                  <a:pt x="112856" y="3635716"/>
                </a:cubicBezTo>
                <a:cubicBezTo>
                  <a:pt x="112856" y="3625090"/>
                  <a:pt x="113276" y="3619911"/>
                  <a:pt x="114062" y="3620157"/>
                </a:cubicBezTo>
                <a:close/>
                <a:moveTo>
                  <a:pt x="122786" y="3547134"/>
                </a:moveTo>
                <a:cubicBezTo>
                  <a:pt x="126465" y="3553634"/>
                  <a:pt x="131109" y="3584853"/>
                  <a:pt x="128394" y="3584853"/>
                </a:cubicBezTo>
                <a:cubicBezTo>
                  <a:pt x="127251" y="3584853"/>
                  <a:pt x="125751" y="3582924"/>
                  <a:pt x="125037" y="3580567"/>
                </a:cubicBezTo>
                <a:cubicBezTo>
                  <a:pt x="121965" y="3570529"/>
                  <a:pt x="120072" y="3542348"/>
                  <a:pt x="122786" y="3547134"/>
                </a:cubicBezTo>
                <a:close/>
                <a:moveTo>
                  <a:pt x="1130984" y="3454551"/>
                </a:moveTo>
                <a:cubicBezTo>
                  <a:pt x="1132270" y="3454551"/>
                  <a:pt x="1132698" y="3459944"/>
                  <a:pt x="1131912" y="3466552"/>
                </a:cubicBezTo>
                <a:cubicBezTo>
                  <a:pt x="1130627" y="3477590"/>
                  <a:pt x="1124340" y="3484090"/>
                  <a:pt x="1124447" y="3474268"/>
                </a:cubicBezTo>
                <a:cubicBezTo>
                  <a:pt x="1124555" y="3466731"/>
                  <a:pt x="1128555" y="3454551"/>
                  <a:pt x="1130984" y="3454551"/>
                </a:cubicBezTo>
                <a:close/>
                <a:moveTo>
                  <a:pt x="1115339" y="3389685"/>
                </a:moveTo>
                <a:cubicBezTo>
                  <a:pt x="1118125" y="3392972"/>
                  <a:pt x="1109195" y="3547134"/>
                  <a:pt x="1106231" y="3547134"/>
                </a:cubicBezTo>
                <a:cubicBezTo>
                  <a:pt x="1104409" y="3547134"/>
                  <a:pt x="1103659" y="3538847"/>
                  <a:pt x="1104552" y="3528131"/>
                </a:cubicBezTo>
                <a:cubicBezTo>
                  <a:pt x="1105802" y="3513237"/>
                  <a:pt x="1105159" y="3509486"/>
                  <a:pt x="1101551" y="3510879"/>
                </a:cubicBezTo>
                <a:cubicBezTo>
                  <a:pt x="1098158" y="3512201"/>
                  <a:pt x="1097051" y="3508915"/>
                  <a:pt x="1097230" y="3498164"/>
                </a:cubicBezTo>
                <a:cubicBezTo>
                  <a:pt x="1097408" y="3490234"/>
                  <a:pt x="1098301" y="3485626"/>
                  <a:pt x="1099230" y="3487983"/>
                </a:cubicBezTo>
                <a:cubicBezTo>
                  <a:pt x="1104016" y="3499807"/>
                  <a:pt x="1106373" y="3487841"/>
                  <a:pt x="1108374" y="3442049"/>
                </a:cubicBezTo>
                <a:cubicBezTo>
                  <a:pt x="1110338" y="3396472"/>
                  <a:pt x="1111803" y="3385507"/>
                  <a:pt x="1115339" y="3389685"/>
                </a:cubicBezTo>
                <a:close/>
                <a:moveTo>
                  <a:pt x="1098113" y="3374398"/>
                </a:moveTo>
                <a:cubicBezTo>
                  <a:pt x="1098890" y="3373889"/>
                  <a:pt x="1099747" y="3374541"/>
                  <a:pt x="1100837" y="3376255"/>
                </a:cubicBezTo>
                <a:cubicBezTo>
                  <a:pt x="1105409" y="3383506"/>
                  <a:pt x="1104087" y="3404187"/>
                  <a:pt x="1098587" y="3411510"/>
                </a:cubicBezTo>
                <a:cubicBezTo>
                  <a:pt x="1095801" y="3415153"/>
                  <a:pt x="1093551" y="3417189"/>
                  <a:pt x="1093551" y="3416010"/>
                </a:cubicBezTo>
                <a:cubicBezTo>
                  <a:pt x="1093551" y="3414831"/>
                  <a:pt x="1095122" y="3409724"/>
                  <a:pt x="1097051" y="3404652"/>
                </a:cubicBezTo>
                <a:cubicBezTo>
                  <a:pt x="1099337" y="3398615"/>
                  <a:pt x="1099408" y="3394043"/>
                  <a:pt x="1097194" y="3391400"/>
                </a:cubicBezTo>
                <a:cubicBezTo>
                  <a:pt x="1095336" y="3389150"/>
                  <a:pt x="1094765" y="3383828"/>
                  <a:pt x="1095872" y="3379506"/>
                </a:cubicBezTo>
                <a:cubicBezTo>
                  <a:pt x="1096640" y="3376577"/>
                  <a:pt x="1097336" y="3374907"/>
                  <a:pt x="1098113" y="3374398"/>
                </a:cubicBezTo>
                <a:close/>
                <a:moveTo>
                  <a:pt x="1101779" y="3343055"/>
                </a:moveTo>
                <a:cubicBezTo>
                  <a:pt x="1102051" y="3341653"/>
                  <a:pt x="1102427" y="3341841"/>
                  <a:pt x="1102837" y="3343966"/>
                </a:cubicBezTo>
                <a:cubicBezTo>
                  <a:pt x="1103659" y="3348216"/>
                  <a:pt x="1103659" y="3355146"/>
                  <a:pt x="1102837" y="3359396"/>
                </a:cubicBezTo>
                <a:cubicBezTo>
                  <a:pt x="1102016" y="3363647"/>
                  <a:pt x="1101337" y="3360182"/>
                  <a:pt x="1101337" y="3351681"/>
                </a:cubicBezTo>
                <a:cubicBezTo>
                  <a:pt x="1101337" y="3347449"/>
                  <a:pt x="1101507" y="3344457"/>
                  <a:pt x="1101779" y="3343055"/>
                </a:cubicBezTo>
                <a:close/>
                <a:moveTo>
                  <a:pt x="114035" y="3294531"/>
                </a:moveTo>
                <a:cubicBezTo>
                  <a:pt x="115893" y="3292638"/>
                  <a:pt x="118250" y="3302925"/>
                  <a:pt x="123358" y="3335500"/>
                </a:cubicBezTo>
                <a:cubicBezTo>
                  <a:pt x="125644" y="3350145"/>
                  <a:pt x="126644" y="3363039"/>
                  <a:pt x="125572" y="3364147"/>
                </a:cubicBezTo>
                <a:cubicBezTo>
                  <a:pt x="124465" y="3365218"/>
                  <a:pt x="122715" y="3360932"/>
                  <a:pt x="121643" y="3354610"/>
                </a:cubicBezTo>
                <a:cubicBezTo>
                  <a:pt x="115893" y="3320713"/>
                  <a:pt x="112749" y="3295781"/>
                  <a:pt x="114035" y="3294531"/>
                </a:cubicBezTo>
                <a:close/>
                <a:moveTo>
                  <a:pt x="1117553" y="3228237"/>
                </a:moveTo>
                <a:cubicBezTo>
                  <a:pt x="1121482" y="3234345"/>
                  <a:pt x="1121590" y="3264848"/>
                  <a:pt x="1117732" y="3286530"/>
                </a:cubicBezTo>
                <a:cubicBezTo>
                  <a:pt x="1115553" y="3298710"/>
                  <a:pt x="1114910" y="3293674"/>
                  <a:pt x="1114589" y="3262527"/>
                </a:cubicBezTo>
                <a:cubicBezTo>
                  <a:pt x="1114339" y="3235952"/>
                  <a:pt x="1115303" y="3224772"/>
                  <a:pt x="1117553" y="3228237"/>
                </a:cubicBezTo>
                <a:close/>
                <a:moveTo>
                  <a:pt x="138324" y="3211199"/>
                </a:moveTo>
                <a:lnTo>
                  <a:pt x="144289" y="3236024"/>
                </a:lnTo>
                <a:cubicBezTo>
                  <a:pt x="150754" y="3262813"/>
                  <a:pt x="152862" y="3322642"/>
                  <a:pt x="147253" y="3319177"/>
                </a:cubicBezTo>
                <a:cubicBezTo>
                  <a:pt x="142718" y="3316355"/>
                  <a:pt x="139038" y="3332535"/>
                  <a:pt x="141753" y="3343358"/>
                </a:cubicBezTo>
                <a:cubicBezTo>
                  <a:pt x="144039" y="3352395"/>
                  <a:pt x="138145" y="3390507"/>
                  <a:pt x="133037" y="3399687"/>
                </a:cubicBezTo>
                <a:cubicBezTo>
                  <a:pt x="131180" y="3403080"/>
                  <a:pt x="130252" y="3400187"/>
                  <a:pt x="130359" y="3391114"/>
                </a:cubicBezTo>
                <a:cubicBezTo>
                  <a:pt x="130430" y="3383578"/>
                  <a:pt x="131823" y="3368933"/>
                  <a:pt x="133395" y="3358539"/>
                </a:cubicBezTo>
                <a:cubicBezTo>
                  <a:pt x="135109" y="3347537"/>
                  <a:pt x="134859" y="3319391"/>
                  <a:pt x="132788" y="3290816"/>
                </a:cubicBezTo>
                <a:cubicBezTo>
                  <a:pt x="129966" y="3252061"/>
                  <a:pt x="130180" y="3238738"/>
                  <a:pt x="133788" y="3226558"/>
                </a:cubicBezTo>
                <a:close/>
                <a:moveTo>
                  <a:pt x="128028" y="3193693"/>
                </a:moveTo>
                <a:cubicBezTo>
                  <a:pt x="128287" y="3191982"/>
                  <a:pt x="128644" y="3192215"/>
                  <a:pt x="129037" y="3194804"/>
                </a:cubicBezTo>
                <a:cubicBezTo>
                  <a:pt x="129823" y="3199983"/>
                  <a:pt x="129823" y="3208484"/>
                  <a:pt x="129037" y="3213664"/>
                </a:cubicBezTo>
                <a:cubicBezTo>
                  <a:pt x="128251" y="3218843"/>
                  <a:pt x="127608" y="3214628"/>
                  <a:pt x="127608" y="3204234"/>
                </a:cubicBezTo>
                <a:cubicBezTo>
                  <a:pt x="127608" y="3199055"/>
                  <a:pt x="127769" y="3195402"/>
                  <a:pt x="128028" y="3193693"/>
                </a:cubicBezTo>
                <a:close/>
                <a:moveTo>
                  <a:pt x="1100873" y="3176802"/>
                </a:moveTo>
                <a:cubicBezTo>
                  <a:pt x="1104874" y="3176802"/>
                  <a:pt x="1104659" y="3213628"/>
                  <a:pt x="1100659" y="3216092"/>
                </a:cubicBezTo>
                <a:cubicBezTo>
                  <a:pt x="1098873" y="3217200"/>
                  <a:pt x="1096622" y="3216735"/>
                  <a:pt x="1095586" y="3215093"/>
                </a:cubicBezTo>
                <a:cubicBezTo>
                  <a:pt x="1092836" y="3210592"/>
                  <a:pt x="1097479" y="3176802"/>
                  <a:pt x="1100873" y="3176802"/>
                </a:cubicBezTo>
                <a:close/>
                <a:moveTo>
                  <a:pt x="1111879" y="3146794"/>
                </a:moveTo>
                <a:cubicBezTo>
                  <a:pt x="1112642" y="3147039"/>
                  <a:pt x="1113749" y="3151620"/>
                  <a:pt x="1115125" y="3160514"/>
                </a:cubicBezTo>
                <a:cubicBezTo>
                  <a:pt x="1116232" y="3167658"/>
                  <a:pt x="1115696" y="3173373"/>
                  <a:pt x="1113910" y="3173373"/>
                </a:cubicBezTo>
                <a:cubicBezTo>
                  <a:pt x="1112124" y="3173373"/>
                  <a:pt x="1110696" y="3166943"/>
                  <a:pt x="1110696" y="3159085"/>
                </a:cubicBezTo>
                <a:cubicBezTo>
                  <a:pt x="1110696" y="3150638"/>
                  <a:pt x="1111115" y="3146548"/>
                  <a:pt x="1111879" y="3146794"/>
                </a:cubicBezTo>
                <a:close/>
                <a:moveTo>
                  <a:pt x="1151843" y="3104793"/>
                </a:moveTo>
                <a:cubicBezTo>
                  <a:pt x="1153344" y="3109508"/>
                  <a:pt x="1154736" y="3136904"/>
                  <a:pt x="1154915" y="3165657"/>
                </a:cubicBezTo>
                <a:cubicBezTo>
                  <a:pt x="1155273" y="3215771"/>
                  <a:pt x="1154987" y="3217950"/>
                  <a:pt x="1148414" y="3217950"/>
                </a:cubicBezTo>
                <a:cubicBezTo>
                  <a:pt x="1142700" y="3217950"/>
                  <a:pt x="1141556" y="3220236"/>
                  <a:pt x="1141556" y="3231666"/>
                </a:cubicBezTo>
                <a:cubicBezTo>
                  <a:pt x="1141556" y="3239203"/>
                  <a:pt x="1140021" y="3245382"/>
                  <a:pt x="1138127" y="3245382"/>
                </a:cubicBezTo>
                <a:cubicBezTo>
                  <a:pt x="1136234" y="3245382"/>
                  <a:pt x="1134699" y="3238845"/>
                  <a:pt x="1134734" y="3230808"/>
                </a:cubicBezTo>
                <a:cubicBezTo>
                  <a:pt x="1134734" y="3222807"/>
                  <a:pt x="1135735" y="3205841"/>
                  <a:pt x="1136913" y="3193090"/>
                </a:cubicBezTo>
                <a:cubicBezTo>
                  <a:pt x="1138735" y="3174123"/>
                  <a:pt x="1139949" y="3170622"/>
                  <a:pt x="1143771" y="3173801"/>
                </a:cubicBezTo>
                <a:cubicBezTo>
                  <a:pt x="1147629" y="3177016"/>
                  <a:pt x="1148486" y="3170765"/>
                  <a:pt x="1148736" y="3136940"/>
                </a:cubicBezTo>
                <a:cubicBezTo>
                  <a:pt x="1148986" y="3111258"/>
                  <a:pt x="1150093" y="3099399"/>
                  <a:pt x="1151843" y="3104793"/>
                </a:cubicBezTo>
                <a:close/>
                <a:moveTo>
                  <a:pt x="133958" y="3099015"/>
                </a:moveTo>
                <a:cubicBezTo>
                  <a:pt x="135931" y="3098131"/>
                  <a:pt x="138271" y="3103650"/>
                  <a:pt x="141503" y="3115330"/>
                </a:cubicBezTo>
                <a:cubicBezTo>
                  <a:pt x="147075" y="3135368"/>
                  <a:pt x="146932" y="3147655"/>
                  <a:pt x="141253" y="3133582"/>
                </a:cubicBezTo>
                <a:cubicBezTo>
                  <a:pt x="139110" y="3128189"/>
                  <a:pt x="138360" y="3128903"/>
                  <a:pt x="136895" y="3137868"/>
                </a:cubicBezTo>
                <a:cubicBezTo>
                  <a:pt x="135431" y="3146905"/>
                  <a:pt x="134431" y="3147905"/>
                  <a:pt x="130751" y="3143905"/>
                </a:cubicBezTo>
                <a:cubicBezTo>
                  <a:pt x="127644" y="3140547"/>
                  <a:pt x="127001" y="3133761"/>
                  <a:pt x="128608" y="3121116"/>
                </a:cubicBezTo>
                <a:cubicBezTo>
                  <a:pt x="130377" y="3107186"/>
                  <a:pt x="131984" y="3099899"/>
                  <a:pt x="133958" y="3099015"/>
                </a:cubicBezTo>
                <a:close/>
                <a:moveTo>
                  <a:pt x="175864" y="3010495"/>
                </a:moveTo>
                <a:lnTo>
                  <a:pt x="178293" y="3029355"/>
                </a:lnTo>
                <a:cubicBezTo>
                  <a:pt x="181901" y="3057144"/>
                  <a:pt x="181829" y="3181160"/>
                  <a:pt x="178222" y="3186875"/>
                </a:cubicBezTo>
                <a:cubicBezTo>
                  <a:pt x="175900" y="3190518"/>
                  <a:pt x="174543" y="3188767"/>
                  <a:pt x="172935" y="3180016"/>
                </a:cubicBezTo>
                <a:cubicBezTo>
                  <a:pt x="169364" y="3160835"/>
                  <a:pt x="169149" y="3039106"/>
                  <a:pt x="172650" y="3024211"/>
                </a:cubicBezTo>
                <a:close/>
                <a:moveTo>
                  <a:pt x="161497" y="3007750"/>
                </a:moveTo>
                <a:cubicBezTo>
                  <a:pt x="162354" y="3009585"/>
                  <a:pt x="162291" y="3013728"/>
                  <a:pt x="160791" y="3019068"/>
                </a:cubicBezTo>
                <a:cubicBezTo>
                  <a:pt x="158755" y="3026247"/>
                  <a:pt x="157969" y="3026711"/>
                  <a:pt x="155898" y="3021854"/>
                </a:cubicBezTo>
                <a:cubicBezTo>
                  <a:pt x="154540" y="3018675"/>
                  <a:pt x="154897" y="3013460"/>
                  <a:pt x="156683" y="3010281"/>
                </a:cubicBezTo>
                <a:cubicBezTo>
                  <a:pt x="158862" y="3006388"/>
                  <a:pt x="160639" y="3005914"/>
                  <a:pt x="161497" y="3007750"/>
                </a:cubicBezTo>
                <a:close/>
                <a:moveTo>
                  <a:pt x="138574" y="2997279"/>
                </a:moveTo>
                <a:cubicBezTo>
                  <a:pt x="142824" y="2995636"/>
                  <a:pt x="143682" y="2998994"/>
                  <a:pt x="143468" y="3016603"/>
                </a:cubicBezTo>
                <a:cubicBezTo>
                  <a:pt x="143146" y="3044892"/>
                  <a:pt x="138860" y="3056644"/>
                  <a:pt x="135752" y="3037784"/>
                </a:cubicBezTo>
                <a:cubicBezTo>
                  <a:pt x="131930" y="3014674"/>
                  <a:pt x="133002" y="2999423"/>
                  <a:pt x="138574" y="2997279"/>
                </a:cubicBezTo>
                <a:close/>
                <a:moveTo>
                  <a:pt x="154397" y="2944554"/>
                </a:moveTo>
                <a:cubicBezTo>
                  <a:pt x="154701" y="2943826"/>
                  <a:pt x="155612" y="2944291"/>
                  <a:pt x="157219" y="2945773"/>
                </a:cubicBezTo>
                <a:cubicBezTo>
                  <a:pt x="159505" y="2947916"/>
                  <a:pt x="160720" y="2954774"/>
                  <a:pt x="159934" y="2961203"/>
                </a:cubicBezTo>
                <a:cubicBezTo>
                  <a:pt x="159148" y="2967561"/>
                  <a:pt x="158255" y="2969704"/>
                  <a:pt x="157934" y="2965918"/>
                </a:cubicBezTo>
                <a:cubicBezTo>
                  <a:pt x="157612" y="2962168"/>
                  <a:pt x="156362" y="2955203"/>
                  <a:pt x="155219" y="2950488"/>
                </a:cubicBezTo>
                <a:cubicBezTo>
                  <a:pt x="154398" y="2947202"/>
                  <a:pt x="154094" y="2945282"/>
                  <a:pt x="154397" y="2944554"/>
                </a:cubicBezTo>
                <a:close/>
                <a:moveTo>
                  <a:pt x="91640" y="2919627"/>
                </a:moveTo>
                <a:cubicBezTo>
                  <a:pt x="95426" y="2919627"/>
                  <a:pt x="107892" y="2980599"/>
                  <a:pt x="104713" y="2983778"/>
                </a:cubicBezTo>
                <a:cubicBezTo>
                  <a:pt x="103534" y="2984956"/>
                  <a:pt x="102570" y="2984992"/>
                  <a:pt x="102570" y="2983885"/>
                </a:cubicBezTo>
                <a:cubicBezTo>
                  <a:pt x="102570" y="2980706"/>
                  <a:pt x="92354" y="2932450"/>
                  <a:pt x="90246" y="2925627"/>
                </a:cubicBezTo>
                <a:cubicBezTo>
                  <a:pt x="89211" y="2922341"/>
                  <a:pt x="89854" y="2919627"/>
                  <a:pt x="91640" y="2919627"/>
                </a:cubicBezTo>
                <a:close/>
                <a:moveTo>
                  <a:pt x="727" y="2887610"/>
                </a:moveTo>
                <a:cubicBezTo>
                  <a:pt x="1191" y="2886810"/>
                  <a:pt x="2022" y="2889552"/>
                  <a:pt x="3629" y="2895124"/>
                </a:cubicBezTo>
                <a:cubicBezTo>
                  <a:pt x="7558" y="2908768"/>
                  <a:pt x="6343" y="2935343"/>
                  <a:pt x="2271" y="2925341"/>
                </a:cubicBezTo>
                <a:cubicBezTo>
                  <a:pt x="842" y="2921913"/>
                  <a:pt x="-157" y="2911090"/>
                  <a:pt x="21" y="2901339"/>
                </a:cubicBezTo>
                <a:cubicBezTo>
                  <a:pt x="164" y="2892749"/>
                  <a:pt x="263" y="2888409"/>
                  <a:pt x="727" y="2887610"/>
                </a:cubicBezTo>
                <a:close/>
                <a:moveTo>
                  <a:pt x="152433" y="2875478"/>
                </a:moveTo>
                <a:cubicBezTo>
                  <a:pt x="156398" y="2871513"/>
                  <a:pt x="157684" y="2879586"/>
                  <a:pt x="156719" y="2902946"/>
                </a:cubicBezTo>
                <a:lnTo>
                  <a:pt x="155719" y="2928199"/>
                </a:lnTo>
                <a:lnTo>
                  <a:pt x="153290" y="2902624"/>
                </a:lnTo>
                <a:cubicBezTo>
                  <a:pt x="151933" y="2888587"/>
                  <a:pt x="151576" y="2876371"/>
                  <a:pt x="152433" y="2875478"/>
                </a:cubicBezTo>
                <a:close/>
                <a:moveTo>
                  <a:pt x="174578" y="2796183"/>
                </a:moveTo>
                <a:cubicBezTo>
                  <a:pt x="176900" y="2792575"/>
                  <a:pt x="177900" y="2797969"/>
                  <a:pt x="177936" y="2814185"/>
                </a:cubicBezTo>
                <a:cubicBezTo>
                  <a:pt x="178008" y="2837724"/>
                  <a:pt x="176972" y="2841653"/>
                  <a:pt x="173221" y="2831902"/>
                </a:cubicBezTo>
                <a:cubicBezTo>
                  <a:pt x="170042" y="2823615"/>
                  <a:pt x="170864" y="2801969"/>
                  <a:pt x="174578" y="2796183"/>
                </a:cubicBezTo>
                <a:close/>
                <a:moveTo>
                  <a:pt x="1170560" y="2783325"/>
                </a:moveTo>
                <a:cubicBezTo>
                  <a:pt x="1170801" y="2780682"/>
                  <a:pt x="1171132" y="2781039"/>
                  <a:pt x="1171489" y="2785039"/>
                </a:cubicBezTo>
                <a:cubicBezTo>
                  <a:pt x="1172203" y="2793075"/>
                  <a:pt x="1172203" y="2806184"/>
                  <a:pt x="1171489" y="2814185"/>
                </a:cubicBezTo>
                <a:cubicBezTo>
                  <a:pt x="1170775" y="2822221"/>
                  <a:pt x="1170167" y="2815649"/>
                  <a:pt x="1170167" y="2799612"/>
                </a:cubicBezTo>
                <a:cubicBezTo>
                  <a:pt x="1170167" y="2791611"/>
                  <a:pt x="1170319" y="2785968"/>
                  <a:pt x="1170560" y="2783325"/>
                </a:cubicBezTo>
                <a:close/>
                <a:moveTo>
                  <a:pt x="73030" y="2710743"/>
                </a:moveTo>
                <a:cubicBezTo>
                  <a:pt x="73744" y="2711529"/>
                  <a:pt x="78495" y="2747676"/>
                  <a:pt x="83531" y="2791039"/>
                </a:cubicBezTo>
                <a:cubicBezTo>
                  <a:pt x="88568" y="2834437"/>
                  <a:pt x="93569" y="2875693"/>
                  <a:pt x="94640" y="2882765"/>
                </a:cubicBezTo>
                <a:cubicBezTo>
                  <a:pt x="96390" y="2894302"/>
                  <a:pt x="95819" y="2895624"/>
                  <a:pt x="89068" y="2895624"/>
                </a:cubicBezTo>
                <a:cubicBezTo>
                  <a:pt x="81710" y="2895624"/>
                  <a:pt x="81638" y="2896303"/>
                  <a:pt x="83782" y="2929056"/>
                </a:cubicBezTo>
                <a:cubicBezTo>
                  <a:pt x="84960" y="2947452"/>
                  <a:pt x="88925" y="2974348"/>
                  <a:pt x="92533" y="2988850"/>
                </a:cubicBezTo>
                <a:cubicBezTo>
                  <a:pt x="104606" y="3037427"/>
                  <a:pt x="118857" y="3212878"/>
                  <a:pt x="114249" y="3256526"/>
                </a:cubicBezTo>
                <a:cubicBezTo>
                  <a:pt x="111857" y="3279279"/>
                  <a:pt x="107749" y="3281779"/>
                  <a:pt x="102820" y="3263384"/>
                </a:cubicBezTo>
                <a:cubicBezTo>
                  <a:pt x="80460" y="3180088"/>
                  <a:pt x="75173" y="3122009"/>
                  <a:pt x="75066" y="2959739"/>
                </a:cubicBezTo>
                <a:cubicBezTo>
                  <a:pt x="74995" y="2891480"/>
                  <a:pt x="73495" y="2807934"/>
                  <a:pt x="71709" y="2774108"/>
                </a:cubicBezTo>
                <a:cubicBezTo>
                  <a:pt x="68744" y="2718387"/>
                  <a:pt x="68994" y="2706422"/>
                  <a:pt x="73030" y="2710743"/>
                </a:cubicBezTo>
                <a:close/>
                <a:moveTo>
                  <a:pt x="146339" y="2699697"/>
                </a:moveTo>
                <a:cubicBezTo>
                  <a:pt x="148727" y="2698956"/>
                  <a:pt x="152487" y="2700028"/>
                  <a:pt x="155648" y="2703528"/>
                </a:cubicBezTo>
                <a:cubicBezTo>
                  <a:pt x="161756" y="2710279"/>
                  <a:pt x="161720" y="2710458"/>
                  <a:pt x="154719" y="2710458"/>
                </a:cubicBezTo>
                <a:cubicBezTo>
                  <a:pt x="150790" y="2710458"/>
                  <a:pt x="146504" y="2708779"/>
                  <a:pt x="145253" y="2706743"/>
                </a:cubicBezTo>
                <a:cubicBezTo>
                  <a:pt x="142932" y="2702993"/>
                  <a:pt x="143950" y="2700439"/>
                  <a:pt x="146339" y="2699697"/>
                </a:cubicBezTo>
                <a:close/>
                <a:moveTo>
                  <a:pt x="176972" y="2688169"/>
                </a:moveTo>
                <a:lnTo>
                  <a:pt x="177472" y="2733603"/>
                </a:lnTo>
                <a:cubicBezTo>
                  <a:pt x="177972" y="2776109"/>
                  <a:pt x="177329" y="2782931"/>
                  <a:pt x="173436" y="2776466"/>
                </a:cubicBezTo>
                <a:cubicBezTo>
                  <a:pt x="172543" y="2775073"/>
                  <a:pt x="173007" y="2754606"/>
                  <a:pt x="174400" y="2731032"/>
                </a:cubicBezTo>
                <a:close/>
                <a:moveTo>
                  <a:pt x="124894" y="2667595"/>
                </a:moveTo>
                <a:lnTo>
                  <a:pt x="128823" y="2681311"/>
                </a:lnTo>
                <a:cubicBezTo>
                  <a:pt x="135752" y="2705600"/>
                  <a:pt x="137038" y="2713887"/>
                  <a:pt x="133895" y="2713887"/>
                </a:cubicBezTo>
                <a:cubicBezTo>
                  <a:pt x="132216" y="2713887"/>
                  <a:pt x="129037" y="2711708"/>
                  <a:pt x="126787" y="2709029"/>
                </a:cubicBezTo>
                <a:cubicBezTo>
                  <a:pt x="124465" y="2706207"/>
                  <a:pt x="123215" y="2696456"/>
                  <a:pt x="123822" y="2685883"/>
                </a:cubicBezTo>
                <a:close/>
                <a:moveTo>
                  <a:pt x="1090300" y="2641878"/>
                </a:moveTo>
                <a:cubicBezTo>
                  <a:pt x="1093193" y="2641878"/>
                  <a:pt x="1096873" y="2654379"/>
                  <a:pt x="1096944" y="2664488"/>
                </a:cubicBezTo>
                <a:cubicBezTo>
                  <a:pt x="1096979" y="2668452"/>
                  <a:pt x="1094158" y="2674239"/>
                  <a:pt x="1090693" y="2677346"/>
                </a:cubicBezTo>
                <a:cubicBezTo>
                  <a:pt x="1083692" y="2683704"/>
                  <a:pt x="1079835" y="2684597"/>
                  <a:pt x="1079835" y="2679882"/>
                </a:cubicBezTo>
                <a:cubicBezTo>
                  <a:pt x="1079835" y="2671953"/>
                  <a:pt x="1088121" y="2641878"/>
                  <a:pt x="1090300" y="2641878"/>
                </a:cubicBezTo>
                <a:close/>
                <a:moveTo>
                  <a:pt x="154791" y="2611016"/>
                </a:moveTo>
                <a:cubicBezTo>
                  <a:pt x="159434" y="2611016"/>
                  <a:pt x="161363" y="2626983"/>
                  <a:pt x="158184" y="2638770"/>
                </a:cubicBezTo>
                <a:cubicBezTo>
                  <a:pt x="155112" y="2650057"/>
                  <a:pt x="154969" y="2649807"/>
                  <a:pt x="153647" y="2630733"/>
                </a:cubicBezTo>
                <a:cubicBezTo>
                  <a:pt x="152897" y="2619875"/>
                  <a:pt x="153397" y="2611016"/>
                  <a:pt x="154791" y="2611016"/>
                </a:cubicBezTo>
                <a:close/>
                <a:moveTo>
                  <a:pt x="174578" y="2580156"/>
                </a:moveTo>
                <a:cubicBezTo>
                  <a:pt x="176400" y="2582977"/>
                  <a:pt x="177936" y="2592979"/>
                  <a:pt x="177936" y="2602337"/>
                </a:cubicBezTo>
                <a:cubicBezTo>
                  <a:pt x="178008" y="2617839"/>
                  <a:pt x="178507" y="2618875"/>
                  <a:pt x="183401" y="2613946"/>
                </a:cubicBezTo>
                <a:cubicBezTo>
                  <a:pt x="186402" y="2610981"/>
                  <a:pt x="189723" y="2601837"/>
                  <a:pt x="190831" y="2593621"/>
                </a:cubicBezTo>
                <a:cubicBezTo>
                  <a:pt x="193724" y="2572048"/>
                  <a:pt x="198082" y="2585620"/>
                  <a:pt x="198117" y="2616160"/>
                </a:cubicBezTo>
                <a:cubicBezTo>
                  <a:pt x="198117" y="2635877"/>
                  <a:pt x="197439" y="2638806"/>
                  <a:pt x="194402" y="2632448"/>
                </a:cubicBezTo>
                <a:cubicBezTo>
                  <a:pt x="192331" y="2628197"/>
                  <a:pt x="189330" y="2624733"/>
                  <a:pt x="187652" y="2624733"/>
                </a:cubicBezTo>
                <a:cubicBezTo>
                  <a:pt x="182294" y="2624733"/>
                  <a:pt x="180793" y="2634305"/>
                  <a:pt x="184937" y="2642021"/>
                </a:cubicBezTo>
                <a:cubicBezTo>
                  <a:pt x="188187" y="2648093"/>
                  <a:pt x="187937" y="2650557"/>
                  <a:pt x="183615" y="2654879"/>
                </a:cubicBezTo>
                <a:cubicBezTo>
                  <a:pt x="178793" y="2659701"/>
                  <a:pt x="177936" y="2659344"/>
                  <a:pt x="174721" y="2650843"/>
                </a:cubicBezTo>
                <a:cubicBezTo>
                  <a:pt x="170078" y="2638592"/>
                  <a:pt x="169935" y="2572976"/>
                  <a:pt x="174578" y="2580156"/>
                </a:cubicBezTo>
                <a:close/>
                <a:moveTo>
                  <a:pt x="122715" y="2556153"/>
                </a:moveTo>
                <a:cubicBezTo>
                  <a:pt x="126216" y="2556153"/>
                  <a:pt x="135145" y="2576155"/>
                  <a:pt x="132716" y="2578584"/>
                </a:cubicBezTo>
                <a:cubicBezTo>
                  <a:pt x="131823" y="2579477"/>
                  <a:pt x="128537" y="2577370"/>
                  <a:pt x="125394" y="2573905"/>
                </a:cubicBezTo>
                <a:cubicBezTo>
                  <a:pt x="119357" y="2567226"/>
                  <a:pt x="117679" y="2556153"/>
                  <a:pt x="122715" y="2556153"/>
                </a:cubicBezTo>
                <a:close/>
                <a:moveTo>
                  <a:pt x="1112624" y="2539115"/>
                </a:moveTo>
                <a:cubicBezTo>
                  <a:pt x="1117161" y="2534614"/>
                  <a:pt x="1115732" y="2627519"/>
                  <a:pt x="1111124" y="2639306"/>
                </a:cubicBezTo>
                <a:cubicBezTo>
                  <a:pt x="1106409" y="2651415"/>
                  <a:pt x="1103838" y="2651307"/>
                  <a:pt x="1103838" y="2639020"/>
                </a:cubicBezTo>
                <a:cubicBezTo>
                  <a:pt x="1103838" y="2633698"/>
                  <a:pt x="1104945" y="2628197"/>
                  <a:pt x="1106302" y="2626840"/>
                </a:cubicBezTo>
                <a:cubicBezTo>
                  <a:pt x="1107659" y="2625483"/>
                  <a:pt x="1108946" y="2605909"/>
                  <a:pt x="1109124" y="2583334"/>
                </a:cubicBezTo>
                <a:cubicBezTo>
                  <a:pt x="1109303" y="2560796"/>
                  <a:pt x="1110874" y="2540901"/>
                  <a:pt x="1112624" y="2539115"/>
                </a:cubicBezTo>
                <a:close/>
                <a:moveTo>
                  <a:pt x="1163653" y="2520720"/>
                </a:moveTo>
                <a:cubicBezTo>
                  <a:pt x="1163908" y="2518710"/>
                  <a:pt x="1164255" y="2519237"/>
                  <a:pt x="1164630" y="2522791"/>
                </a:cubicBezTo>
                <a:cubicBezTo>
                  <a:pt x="1165381" y="2529935"/>
                  <a:pt x="1165346" y="2540722"/>
                  <a:pt x="1164595" y="2546794"/>
                </a:cubicBezTo>
                <a:cubicBezTo>
                  <a:pt x="1163845" y="2552902"/>
                  <a:pt x="1163238" y="2547080"/>
                  <a:pt x="1163238" y="2533864"/>
                </a:cubicBezTo>
                <a:cubicBezTo>
                  <a:pt x="1163238" y="2527274"/>
                  <a:pt x="1163399" y="2522729"/>
                  <a:pt x="1163653" y="2520720"/>
                </a:cubicBezTo>
                <a:close/>
                <a:moveTo>
                  <a:pt x="270590" y="2520148"/>
                </a:moveTo>
                <a:cubicBezTo>
                  <a:pt x="274591" y="2517684"/>
                  <a:pt x="274591" y="2529971"/>
                  <a:pt x="270590" y="2542437"/>
                </a:cubicBezTo>
                <a:cubicBezTo>
                  <a:pt x="268233" y="2549759"/>
                  <a:pt x="267804" y="2548938"/>
                  <a:pt x="267483" y="2536650"/>
                </a:cubicBezTo>
                <a:cubicBezTo>
                  <a:pt x="267305" y="2528757"/>
                  <a:pt x="268697" y="2521327"/>
                  <a:pt x="270590" y="2520148"/>
                </a:cubicBezTo>
                <a:close/>
                <a:moveTo>
                  <a:pt x="131185" y="2519286"/>
                </a:moveTo>
                <a:cubicBezTo>
                  <a:pt x="131948" y="2519532"/>
                  <a:pt x="133056" y="2524113"/>
                  <a:pt x="134431" y="2533007"/>
                </a:cubicBezTo>
                <a:cubicBezTo>
                  <a:pt x="135538" y="2540151"/>
                  <a:pt x="135002" y="2545865"/>
                  <a:pt x="133216" y="2545865"/>
                </a:cubicBezTo>
                <a:cubicBezTo>
                  <a:pt x="131430" y="2545865"/>
                  <a:pt x="130001" y="2539436"/>
                  <a:pt x="130001" y="2531578"/>
                </a:cubicBezTo>
                <a:cubicBezTo>
                  <a:pt x="130001" y="2523131"/>
                  <a:pt x="130421" y="2519041"/>
                  <a:pt x="131185" y="2519286"/>
                </a:cubicBezTo>
                <a:close/>
                <a:moveTo>
                  <a:pt x="188799" y="2518840"/>
                </a:moveTo>
                <a:cubicBezTo>
                  <a:pt x="189250" y="2518595"/>
                  <a:pt x="190581" y="2520184"/>
                  <a:pt x="193188" y="2523399"/>
                </a:cubicBezTo>
                <a:cubicBezTo>
                  <a:pt x="199189" y="2530792"/>
                  <a:pt x="200475" y="2551152"/>
                  <a:pt x="195152" y="2554438"/>
                </a:cubicBezTo>
                <a:cubicBezTo>
                  <a:pt x="193117" y="2555688"/>
                  <a:pt x="191688" y="2551902"/>
                  <a:pt x="191688" y="2545223"/>
                </a:cubicBezTo>
                <a:cubicBezTo>
                  <a:pt x="191652" y="2538972"/>
                  <a:pt x="190759" y="2530007"/>
                  <a:pt x="189687" y="2525291"/>
                </a:cubicBezTo>
                <a:cubicBezTo>
                  <a:pt x="188777" y="2521166"/>
                  <a:pt x="188348" y="2519086"/>
                  <a:pt x="188799" y="2518840"/>
                </a:cubicBezTo>
                <a:close/>
                <a:moveTo>
                  <a:pt x="144128" y="2513179"/>
                </a:moveTo>
                <a:cubicBezTo>
                  <a:pt x="144530" y="2512031"/>
                  <a:pt x="146593" y="2512880"/>
                  <a:pt x="150576" y="2515005"/>
                </a:cubicBezTo>
                <a:cubicBezTo>
                  <a:pt x="157612" y="2518791"/>
                  <a:pt x="159720" y="2526899"/>
                  <a:pt x="154504" y="2530150"/>
                </a:cubicBezTo>
                <a:cubicBezTo>
                  <a:pt x="152897" y="2531114"/>
                  <a:pt x="149790" y="2528078"/>
                  <a:pt x="147647" y="2523327"/>
                </a:cubicBezTo>
                <a:cubicBezTo>
                  <a:pt x="144986" y="2517469"/>
                  <a:pt x="143727" y="2514326"/>
                  <a:pt x="144128" y="2513179"/>
                </a:cubicBezTo>
                <a:close/>
                <a:moveTo>
                  <a:pt x="1039651" y="2502610"/>
                </a:moveTo>
                <a:cubicBezTo>
                  <a:pt x="1041008" y="2501253"/>
                  <a:pt x="1042115" y="2506182"/>
                  <a:pt x="1042115" y="2513576"/>
                </a:cubicBezTo>
                <a:cubicBezTo>
                  <a:pt x="1042115" y="2520970"/>
                  <a:pt x="1044437" y="2539115"/>
                  <a:pt x="1047259" y="2553902"/>
                </a:cubicBezTo>
                <a:cubicBezTo>
                  <a:pt x="1053939" y="2588871"/>
                  <a:pt x="1053760" y="2594800"/>
                  <a:pt x="1045723" y="2599837"/>
                </a:cubicBezTo>
                <a:cubicBezTo>
                  <a:pt x="1040008" y="2603409"/>
                  <a:pt x="1038079" y="2602766"/>
                  <a:pt x="1032257" y="2595372"/>
                </a:cubicBezTo>
                <a:cubicBezTo>
                  <a:pt x="1025970" y="2587371"/>
                  <a:pt x="1025221" y="2587192"/>
                  <a:pt x="1021898" y="2592871"/>
                </a:cubicBezTo>
                <a:cubicBezTo>
                  <a:pt x="1018862" y="2598086"/>
                  <a:pt x="1018291" y="2597336"/>
                  <a:pt x="1018220" y="2588121"/>
                </a:cubicBezTo>
                <a:cubicBezTo>
                  <a:pt x="1018113" y="2577691"/>
                  <a:pt x="1023827" y="2568547"/>
                  <a:pt x="1032221" y="2565761"/>
                </a:cubicBezTo>
                <a:cubicBezTo>
                  <a:pt x="1034758" y="2564904"/>
                  <a:pt x="1036365" y="2553688"/>
                  <a:pt x="1036686" y="2534721"/>
                </a:cubicBezTo>
                <a:cubicBezTo>
                  <a:pt x="1036972" y="2518398"/>
                  <a:pt x="1038329" y="2503932"/>
                  <a:pt x="1039651" y="2502610"/>
                </a:cubicBezTo>
                <a:close/>
                <a:moveTo>
                  <a:pt x="1052474" y="2488323"/>
                </a:moveTo>
                <a:cubicBezTo>
                  <a:pt x="1063904" y="2488644"/>
                  <a:pt x="1064761" y="2490573"/>
                  <a:pt x="1067154" y="2521005"/>
                </a:cubicBezTo>
                <a:cubicBezTo>
                  <a:pt x="1069083" y="2546223"/>
                  <a:pt x="1064154" y="2543544"/>
                  <a:pt x="1060832" y="2517577"/>
                </a:cubicBezTo>
                <a:cubicBezTo>
                  <a:pt x="1058260" y="2497574"/>
                  <a:pt x="1057939" y="2496931"/>
                  <a:pt x="1055760" y="2508147"/>
                </a:cubicBezTo>
                <a:lnTo>
                  <a:pt x="1053403" y="2520148"/>
                </a:lnTo>
                <a:lnTo>
                  <a:pt x="1050760" y="2509004"/>
                </a:lnTo>
                <a:cubicBezTo>
                  <a:pt x="1049295" y="2502896"/>
                  <a:pt x="1046759" y="2497860"/>
                  <a:pt x="1045116" y="2497860"/>
                </a:cubicBezTo>
                <a:cubicBezTo>
                  <a:pt x="1043473" y="2497860"/>
                  <a:pt x="1042115" y="2495645"/>
                  <a:pt x="1042115" y="2492966"/>
                </a:cubicBezTo>
                <a:cubicBezTo>
                  <a:pt x="1042115" y="2489716"/>
                  <a:pt x="1045616" y="2488144"/>
                  <a:pt x="1052474" y="2488323"/>
                </a:cubicBezTo>
                <a:close/>
                <a:moveTo>
                  <a:pt x="1096979" y="2479393"/>
                </a:moveTo>
                <a:lnTo>
                  <a:pt x="1096979" y="2496110"/>
                </a:lnTo>
                <a:cubicBezTo>
                  <a:pt x="1096979" y="2505289"/>
                  <a:pt x="1098765" y="2517791"/>
                  <a:pt x="1100980" y="2523827"/>
                </a:cubicBezTo>
                <a:cubicBezTo>
                  <a:pt x="1104230" y="2532935"/>
                  <a:pt x="1103945" y="2537007"/>
                  <a:pt x="1099265" y="2546901"/>
                </a:cubicBezTo>
                <a:cubicBezTo>
                  <a:pt x="1095229" y="2555367"/>
                  <a:pt x="1093551" y="2568119"/>
                  <a:pt x="1093551" y="2590121"/>
                </a:cubicBezTo>
                <a:cubicBezTo>
                  <a:pt x="1093551" y="2624661"/>
                  <a:pt x="1089479" y="2630126"/>
                  <a:pt x="1082228" y="2605266"/>
                </a:cubicBezTo>
                <a:cubicBezTo>
                  <a:pt x="1078120" y="2591264"/>
                  <a:pt x="1077263" y="2590228"/>
                  <a:pt x="1075406" y="2597372"/>
                </a:cubicBezTo>
                <a:cubicBezTo>
                  <a:pt x="1071191" y="2613446"/>
                  <a:pt x="1069762" y="2601694"/>
                  <a:pt x="1073298" y="2579977"/>
                </a:cubicBezTo>
                <a:cubicBezTo>
                  <a:pt x="1075263" y="2567833"/>
                  <a:pt x="1075834" y="2545544"/>
                  <a:pt x="1074619" y="2530435"/>
                </a:cubicBezTo>
                <a:lnTo>
                  <a:pt x="1072405" y="2503003"/>
                </a:lnTo>
                <a:lnTo>
                  <a:pt x="1084692" y="2491180"/>
                </a:lnTo>
                <a:close/>
                <a:moveTo>
                  <a:pt x="172864" y="2472142"/>
                </a:moveTo>
                <a:lnTo>
                  <a:pt x="177543" y="2502360"/>
                </a:lnTo>
                <a:cubicBezTo>
                  <a:pt x="182330" y="2533328"/>
                  <a:pt x="181008" y="2543973"/>
                  <a:pt x="174543" y="2526899"/>
                </a:cubicBezTo>
                <a:cubicBezTo>
                  <a:pt x="172507" y="2521577"/>
                  <a:pt x="171328" y="2507111"/>
                  <a:pt x="171864" y="2494681"/>
                </a:cubicBezTo>
                <a:close/>
                <a:moveTo>
                  <a:pt x="224906" y="2456069"/>
                </a:moveTo>
                <a:cubicBezTo>
                  <a:pt x="225906" y="2458569"/>
                  <a:pt x="225799" y="2461498"/>
                  <a:pt x="224656" y="2462641"/>
                </a:cubicBezTo>
                <a:cubicBezTo>
                  <a:pt x="223513" y="2463784"/>
                  <a:pt x="222691" y="2461748"/>
                  <a:pt x="222834" y="2458140"/>
                </a:cubicBezTo>
                <a:cubicBezTo>
                  <a:pt x="223013" y="2454140"/>
                  <a:pt x="223835" y="2453354"/>
                  <a:pt x="224906" y="2456069"/>
                </a:cubicBezTo>
                <a:close/>
                <a:moveTo>
                  <a:pt x="62136" y="2451568"/>
                </a:moveTo>
                <a:lnTo>
                  <a:pt x="66851" y="2486251"/>
                </a:lnTo>
                <a:cubicBezTo>
                  <a:pt x="69423" y="2505325"/>
                  <a:pt x="76995" y="2541937"/>
                  <a:pt x="83639" y="2567654"/>
                </a:cubicBezTo>
                <a:cubicBezTo>
                  <a:pt x="96283" y="2616625"/>
                  <a:pt x="97605" y="2624733"/>
                  <a:pt x="92747" y="2624733"/>
                </a:cubicBezTo>
                <a:cubicBezTo>
                  <a:pt x="91139" y="2624733"/>
                  <a:pt x="83424" y="2605373"/>
                  <a:pt x="75602" y="2581692"/>
                </a:cubicBezTo>
                <a:cubicBezTo>
                  <a:pt x="61850" y="2539936"/>
                  <a:pt x="61422" y="2537400"/>
                  <a:pt x="61779" y="2495109"/>
                </a:cubicBezTo>
                <a:close/>
                <a:moveTo>
                  <a:pt x="155228" y="2446099"/>
                </a:moveTo>
                <a:cubicBezTo>
                  <a:pt x="155532" y="2445335"/>
                  <a:pt x="155934" y="2445692"/>
                  <a:pt x="156362" y="2447353"/>
                </a:cubicBezTo>
                <a:cubicBezTo>
                  <a:pt x="157255" y="2450711"/>
                  <a:pt x="157183" y="2455319"/>
                  <a:pt x="156255" y="2457640"/>
                </a:cubicBezTo>
                <a:cubicBezTo>
                  <a:pt x="155326" y="2459962"/>
                  <a:pt x="154612" y="2457248"/>
                  <a:pt x="154683" y="2451568"/>
                </a:cubicBezTo>
                <a:cubicBezTo>
                  <a:pt x="154719" y="2448747"/>
                  <a:pt x="154925" y="2446862"/>
                  <a:pt x="155228" y="2446099"/>
                </a:cubicBezTo>
                <a:close/>
                <a:moveTo>
                  <a:pt x="176860" y="2382993"/>
                </a:moveTo>
                <a:cubicBezTo>
                  <a:pt x="177258" y="2384176"/>
                  <a:pt x="176811" y="2387900"/>
                  <a:pt x="175793" y="2394990"/>
                </a:cubicBezTo>
                <a:cubicBezTo>
                  <a:pt x="173328" y="2412492"/>
                  <a:pt x="173150" y="2412992"/>
                  <a:pt x="170006" y="2409849"/>
                </a:cubicBezTo>
                <a:cubicBezTo>
                  <a:pt x="166006" y="2405848"/>
                  <a:pt x="167542" y="2393097"/>
                  <a:pt x="172864" y="2386239"/>
                </a:cubicBezTo>
                <a:cubicBezTo>
                  <a:pt x="175222" y="2383167"/>
                  <a:pt x="176463" y="2381810"/>
                  <a:pt x="176860" y="2382993"/>
                </a:cubicBezTo>
                <a:close/>
                <a:moveTo>
                  <a:pt x="1115053" y="2371272"/>
                </a:moveTo>
                <a:cubicBezTo>
                  <a:pt x="1117589" y="2375166"/>
                  <a:pt x="1113124" y="2422422"/>
                  <a:pt x="1110196" y="2422422"/>
                </a:cubicBezTo>
                <a:cubicBezTo>
                  <a:pt x="1108124" y="2422422"/>
                  <a:pt x="1107731" y="2413099"/>
                  <a:pt x="1109231" y="2397562"/>
                </a:cubicBezTo>
                <a:cubicBezTo>
                  <a:pt x="1111446" y="2374201"/>
                  <a:pt x="1112839" y="2367915"/>
                  <a:pt x="1115053" y="2371272"/>
                </a:cubicBezTo>
                <a:close/>
                <a:moveTo>
                  <a:pt x="1101913" y="2365388"/>
                </a:moveTo>
                <a:cubicBezTo>
                  <a:pt x="1102159" y="2363370"/>
                  <a:pt x="1102498" y="2363647"/>
                  <a:pt x="1102873" y="2366701"/>
                </a:cubicBezTo>
                <a:cubicBezTo>
                  <a:pt x="1103659" y="2372844"/>
                  <a:pt x="1103659" y="2382881"/>
                  <a:pt x="1102873" y="2388989"/>
                </a:cubicBezTo>
                <a:cubicBezTo>
                  <a:pt x="1102123" y="2395133"/>
                  <a:pt x="1101516" y="2390096"/>
                  <a:pt x="1101516" y="2377845"/>
                </a:cubicBezTo>
                <a:cubicBezTo>
                  <a:pt x="1101516" y="2371719"/>
                  <a:pt x="1101668" y="2367406"/>
                  <a:pt x="1101913" y="2365388"/>
                </a:cubicBezTo>
                <a:close/>
                <a:moveTo>
                  <a:pt x="1163751" y="2352771"/>
                </a:moveTo>
                <a:cubicBezTo>
                  <a:pt x="1163979" y="2349815"/>
                  <a:pt x="1164291" y="2350217"/>
                  <a:pt x="1164630" y="2354699"/>
                </a:cubicBezTo>
                <a:cubicBezTo>
                  <a:pt x="1165346" y="2363664"/>
                  <a:pt x="1165346" y="2378309"/>
                  <a:pt x="1164630" y="2387275"/>
                </a:cubicBezTo>
                <a:cubicBezTo>
                  <a:pt x="1163952" y="2396240"/>
                  <a:pt x="1163381" y="2388918"/>
                  <a:pt x="1163381" y="2370987"/>
                </a:cubicBezTo>
                <a:cubicBezTo>
                  <a:pt x="1163381" y="2362040"/>
                  <a:pt x="1163524" y="2355726"/>
                  <a:pt x="1163751" y="2352771"/>
                </a:cubicBezTo>
                <a:close/>
                <a:moveTo>
                  <a:pt x="255218" y="2313843"/>
                </a:moveTo>
                <a:cubicBezTo>
                  <a:pt x="256607" y="2313837"/>
                  <a:pt x="257893" y="2314783"/>
                  <a:pt x="258768" y="2317051"/>
                </a:cubicBezTo>
                <a:cubicBezTo>
                  <a:pt x="261625" y="2324517"/>
                  <a:pt x="259482" y="2334125"/>
                  <a:pt x="254589" y="2335768"/>
                </a:cubicBezTo>
                <a:cubicBezTo>
                  <a:pt x="252410" y="2336482"/>
                  <a:pt x="249516" y="2333732"/>
                  <a:pt x="248230" y="2329660"/>
                </a:cubicBezTo>
                <a:cubicBezTo>
                  <a:pt x="245953" y="2322454"/>
                  <a:pt x="251050" y="2313862"/>
                  <a:pt x="255218" y="2313843"/>
                </a:cubicBezTo>
                <a:close/>
                <a:moveTo>
                  <a:pt x="1072548" y="2280904"/>
                </a:moveTo>
                <a:cubicBezTo>
                  <a:pt x="1075406" y="2278046"/>
                  <a:pt x="1076513" y="2280547"/>
                  <a:pt x="1076905" y="2290584"/>
                </a:cubicBezTo>
                <a:cubicBezTo>
                  <a:pt x="1077156" y="2298049"/>
                  <a:pt x="1077977" y="2319552"/>
                  <a:pt x="1078691" y="2338411"/>
                </a:cubicBezTo>
                <a:cubicBezTo>
                  <a:pt x="1080870" y="2396097"/>
                  <a:pt x="1080620" y="2407920"/>
                  <a:pt x="1077120" y="2414170"/>
                </a:cubicBezTo>
                <a:cubicBezTo>
                  <a:pt x="1074798" y="2418350"/>
                  <a:pt x="1073012" y="2399633"/>
                  <a:pt x="1071226" y="2352449"/>
                </a:cubicBezTo>
                <a:cubicBezTo>
                  <a:pt x="1069405" y="2303835"/>
                  <a:pt x="1069762" y="2283654"/>
                  <a:pt x="1072548" y="2280904"/>
                </a:cubicBezTo>
                <a:close/>
                <a:moveTo>
                  <a:pt x="1044473" y="2274975"/>
                </a:moveTo>
                <a:cubicBezTo>
                  <a:pt x="1048545" y="2274975"/>
                  <a:pt x="1049366" y="2278868"/>
                  <a:pt x="1048438" y="2293834"/>
                </a:cubicBezTo>
                <a:cubicBezTo>
                  <a:pt x="1047295" y="2312265"/>
                  <a:pt x="1049581" y="2318123"/>
                  <a:pt x="1053724" y="2307336"/>
                </a:cubicBezTo>
                <a:cubicBezTo>
                  <a:pt x="1054867" y="2304407"/>
                  <a:pt x="1057082" y="2302800"/>
                  <a:pt x="1058689" y="2303800"/>
                </a:cubicBezTo>
                <a:cubicBezTo>
                  <a:pt x="1060332" y="2304800"/>
                  <a:pt x="1058725" y="2318980"/>
                  <a:pt x="1055189" y="2335304"/>
                </a:cubicBezTo>
                <a:cubicBezTo>
                  <a:pt x="1049295" y="2362450"/>
                  <a:pt x="1049223" y="2365700"/>
                  <a:pt x="1054117" y="2373201"/>
                </a:cubicBezTo>
                <a:cubicBezTo>
                  <a:pt x="1059082" y="2380774"/>
                  <a:pt x="1058939" y="2383309"/>
                  <a:pt x="1052510" y="2404884"/>
                </a:cubicBezTo>
                <a:cubicBezTo>
                  <a:pt x="1048473" y="2418421"/>
                  <a:pt x="1045509" y="2438281"/>
                  <a:pt x="1045473" y="2451961"/>
                </a:cubicBezTo>
                <a:cubicBezTo>
                  <a:pt x="1045402" y="2485966"/>
                  <a:pt x="1038972" y="2493145"/>
                  <a:pt x="1038151" y="2460140"/>
                </a:cubicBezTo>
                <a:cubicBezTo>
                  <a:pt x="1037079" y="2417957"/>
                  <a:pt x="1036686" y="2414563"/>
                  <a:pt x="1030686" y="2397454"/>
                </a:cubicBezTo>
                <a:cubicBezTo>
                  <a:pt x="1023256" y="2376095"/>
                  <a:pt x="1023435" y="2374273"/>
                  <a:pt x="1034079" y="2364200"/>
                </a:cubicBezTo>
                <a:cubicBezTo>
                  <a:pt x="1043008" y="2355699"/>
                  <a:pt x="1043044" y="2355449"/>
                  <a:pt x="1041187" y="2315337"/>
                </a:cubicBezTo>
                <a:cubicBezTo>
                  <a:pt x="1039615" y="2280940"/>
                  <a:pt x="1040080" y="2274975"/>
                  <a:pt x="1044473" y="2274975"/>
                </a:cubicBezTo>
                <a:close/>
                <a:moveTo>
                  <a:pt x="222192" y="2270081"/>
                </a:moveTo>
                <a:cubicBezTo>
                  <a:pt x="224906" y="2268402"/>
                  <a:pt x="226157" y="2282726"/>
                  <a:pt x="226549" y="2320230"/>
                </a:cubicBezTo>
                <a:cubicBezTo>
                  <a:pt x="227192" y="2385060"/>
                  <a:pt x="226763" y="2380917"/>
                  <a:pt x="232907" y="2384917"/>
                </a:cubicBezTo>
                <a:cubicBezTo>
                  <a:pt x="237337" y="2387810"/>
                  <a:pt x="237229" y="2388739"/>
                  <a:pt x="232014" y="2391811"/>
                </a:cubicBezTo>
                <a:cubicBezTo>
                  <a:pt x="228728" y="2393739"/>
                  <a:pt x="226049" y="2398740"/>
                  <a:pt x="226049" y="2402884"/>
                </a:cubicBezTo>
                <a:cubicBezTo>
                  <a:pt x="226121" y="2409027"/>
                  <a:pt x="226728" y="2409456"/>
                  <a:pt x="229442" y="2405277"/>
                </a:cubicBezTo>
                <a:cubicBezTo>
                  <a:pt x="231800" y="2401669"/>
                  <a:pt x="232764" y="2406313"/>
                  <a:pt x="232800" y="2421172"/>
                </a:cubicBezTo>
                <a:cubicBezTo>
                  <a:pt x="232872" y="2435637"/>
                  <a:pt x="231264" y="2443496"/>
                  <a:pt x="227764" y="2446389"/>
                </a:cubicBezTo>
                <a:cubicBezTo>
                  <a:pt x="223692" y="2449782"/>
                  <a:pt x="222370" y="2449711"/>
                  <a:pt x="221227" y="2445960"/>
                </a:cubicBezTo>
                <a:cubicBezTo>
                  <a:pt x="219549" y="2440531"/>
                  <a:pt x="212047" y="2312515"/>
                  <a:pt x="212512" y="2297263"/>
                </a:cubicBezTo>
                <a:cubicBezTo>
                  <a:pt x="212690" y="2291620"/>
                  <a:pt x="213619" y="2288905"/>
                  <a:pt x="214548" y="2291263"/>
                </a:cubicBezTo>
                <a:cubicBezTo>
                  <a:pt x="218156" y="2300121"/>
                  <a:pt x="222085" y="2295120"/>
                  <a:pt x="220263" y="2283976"/>
                </a:cubicBezTo>
                <a:cubicBezTo>
                  <a:pt x="219191" y="2277225"/>
                  <a:pt x="219977" y="2271438"/>
                  <a:pt x="222192" y="2270081"/>
                </a:cubicBezTo>
                <a:close/>
                <a:moveTo>
                  <a:pt x="154683" y="2262973"/>
                </a:moveTo>
                <a:lnTo>
                  <a:pt x="157827" y="2276368"/>
                </a:lnTo>
                <a:cubicBezTo>
                  <a:pt x="161006" y="2289834"/>
                  <a:pt x="160505" y="2294048"/>
                  <a:pt x="156290" y="2289834"/>
                </a:cubicBezTo>
                <a:cubicBezTo>
                  <a:pt x="155040" y="2288584"/>
                  <a:pt x="154147" y="2282011"/>
                  <a:pt x="154362" y="2275260"/>
                </a:cubicBezTo>
                <a:close/>
                <a:moveTo>
                  <a:pt x="1104983" y="2262158"/>
                </a:moveTo>
                <a:cubicBezTo>
                  <a:pt x="1106773" y="2260750"/>
                  <a:pt x="1108910" y="2276636"/>
                  <a:pt x="1108695" y="2296299"/>
                </a:cubicBezTo>
                <a:cubicBezTo>
                  <a:pt x="1108374" y="2325088"/>
                  <a:pt x="1104874" y="2343555"/>
                  <a:pt x="1099694" y="2343555"/>
                </a:cubicBezTo>
                <a:cubicBezTo>
                  <a:pt x="1097372" y="2343555"/>
                  <a:pt x="1097087" y="2339661"/>
                  <a:pt x="1098908" y="2332410"/>
                </a:cubicBezTo>
                <a:cubicBezTo>
                  <a:pt x="1100480" y="2326302"/>
                  <a:pt x="1101909" y="2312015"/>
                  <a:pt x="1102123" y="2300692"/>
                </a:cubicBezTo>
                <a:cubicBezTo>
                  <a:pt x="1102337" y="2289369"/>
                  <a:pt x="1102945" y="2275510"/>
                  <a:pt x="1103409" y="2269831"/>
                </a:cubicBezTo>
                <a:cubicBezTo>
                  <a:pt x="1103829" y="2265018"/>
                  <a:pt x="1104387" y="2262627"/>
                  <a:pt x="1104983" y="2262158"/>
                </a:cubicBezTo>
                <a:close/>
                <a:moveTo>
                  <a:pt x="1075084" y="2256437"/>
                </a:moveTo>
                <a:cubicBezTo>
                  <a:pt x="1079120" y="2254901"/>
                  <a:pt x="1080049" y="2255794"/>
                  <a:pt x="1078513" y="2259794"/>
                </a:cubicBezTo>
                <a:cubicBezTo>
                  <a:pt x="1077334" y="2262794"/>
                  <a:pt x="1076405" y="2267438"/>
                  <a:pt x="1076405" y="2270117"/>
                </a:cubicBezTo>
                <a:cubicBezTo>
                  <a:pt x="1076405" y="2272796"/>
                  <a:pt x="1074870" y="2274975"/>
                  <a:pt x="1072976" y="2274975"/>
                </a:cubicBezTo>
                <a:cubicBezTo>
                  <a:pt x="1071083" y="2274975"/>
                  <a:pt x="1069548" y="2271295"/>
                  <a:pt x="1069548" y="2266795"/>
                </a:cubicBezTo>
                <a:cubicBezTo>
                  <a:pt x="1069548" y="2262259"/>
                  <a:pt x="1072048" y="2257615"/>
                  <a:pt x="1075084" y="2256437"/>
                </a:cubicBezTo>
                <a:close/>
                <a:moveTo>
                  <a:pt x="1013791" y="2238970"/>
                </a:moveTo>
                <a:lnTo>
                  <a:pt x="1014219" y="2262259"/>
                </a:lnTo>
                <a:cubicBezTo>
                  <a:pt x="1014541" y="2278582"/>
                  <a:pt x="1013005" y="2288048"/>
                  <a:pt x="1009076" y="2294048"/>
                </a:cubicBezTo>
                <a:cubicBezTo>
                  <a:pt x="1006004" y="2298763"/>
                  <a:pt x="1002325" y="2307550"/>
                  <a:pt x="1000861" y="2313658"/>
                </a:cubicBezTo>
                <a:cubicBezTo>
                  <a:pt x="999110" y="2320980"/>
                  <a:pt x="998110" y="2322266"/>
                  <a:pt x="997896" y="2317409"/>
                </a:cubicBezTo>
                <a:cubicBezTo>
                  <a:pt x="997682" y="2313408"/>
                  <a:pt x="996538" y="2305193"/>
                  <a:pt x="995324" y="2299156"/>
                </a:cubicBezTo>
                <a:cubicBezTo>
                  <a:pt x="993467" y="2289691"/>
                  <a:pt x="994038" y="2288333"/>
                  <a:pt x="999574" y="2289298"/>
                </a:cubicBezTo>
                <a:cubicBezTo>
                  <a:pt x="1005147" y="2290262"/>
                  <a:pt x="1006540" y="2286905"/>
                  <a:pt x="1009897" y="2264688"/>
                </a:cubicBezTo>
                <a:close/>
                <a:moveTo>
                  <a:pt x="144575" y="2231912"/>
                </a:moveTo>
                <a:cubicBezTo>
                  <a:pt x="145182" y="2231095"/>
                  <a:pt x="146147" y="2231470"/>
                  <a:pt x="147575" y="2232898"/>
                </a:cubicBezTo>
                <a:cubicBezTo>
                  <a:pt x="152040" y="2237363"/>
                  <a:pt x="148504" y="2262509"/>
                  <a:pt x="143789" y="2259616"/>
                </a:cubicBezTo>
                <a:cubicBezTo>
                  <a:pt x="142146" y="2258580"/>
                  <a:pt x="140110" y="2260473"/>
                  <a:pt x="139217" y="2263795"/>
                </a:cubicBezTo>
                <a:cubicBezTo>
                  <a:pt x="138217" y="2267653"/>
                  <a:pt x="137502" y="2266509"/>
                  <a:pt x="137252" y="2260616"/>
                </a:cubicBezTo>
                <a:cubicBezTo>
                  <a:pt x="137038" y="2255544"/>
                  <a:pt x="138395" y="2250436"/>
                  <a:pt x="140289" y="2249257"/>
                </a:cubicBezTo>
                <a:cubicBezTo>
                  <a:pt x="142182" y="2248114"/>
                  <a:pt x="143717" y="2243078"/>
                  <a:pt x="143717" y="2238077"/>
                </a:cubicBezTo>
                <a:cubicBezTo>
                  <a:pt x="143717" y="2234738"/>
                  <a:pt x="143967" y="2232729"/>
                  <a:pt x="144575" y="2231912"/>
                </a:cubicBezTo>
                <a:close/>
                <a:moveTo>
                  <a:pt x="170243" y="2187482"/>
                </a:moveTo>
                <a:cubicBezTo>
                  <a:pt x="170971" y="2188214"/>
                  <a:pt x="171650" y="2190965"/>
                  <a:pt x="172650" y="2196108"/>
                </a:cubicBezTo>
                <a:cubicBezTo>
                  <a:pt x="173936" y="2202716"/>
                  <a:pt x="174471" y="2219682"/>
                  <a:pt x="173900" y="2233827"/>
                </a:cubicBezTo>
                <a:cubicBezTo>
                  <a:pt x="172900" y="2257651"/>
                  <a:pt x="172507" y="2258830"/>
                  <a:pt x="168542" y="2249900"/>
                </a:cubicBezTo>
                <a:cubicBezTo>
                  <a:pt x="163827" y="2239220"/>
                  <a:pt x="163184" y="2201715"/>
                  <a:pt x="167542" y="2190964"/>
                </a:cubicBezTo>
                <a:cubicBezTo>
                  <a:pt x="168739" y="2188035"/>
                  <a:pt x="169516" y="2186749"/>
                  <a:pt x="170243" y="2187482"/>
                </a:cubicBezTo>
                <a:close/>
                <a:moveTo>
                  <a:pt x="208011" y="2182463"/>
                </a:moveTo>
                <a:cubicBezTo>
                  <a:pt x="214155" y="2182427"/>
                  <a:pt x="219155" y="2183928"/>
                  <a:pt x="219155" y="2185821"/>
                </a:cubicBezTo>
                <a:cubicBezTo>
                  <a:pt x="219155" y="2190178"/>
                  <a:pt x="208762" y="2190178"/>
                  <a:pt x="202011" y="2185821"/>
                </a:cubicBezTo>
                <a:cubicBezTo>
                  <a:pt x="198117" y="2183320"/>
                  <a:pt x="199546" y="2182499"/>
                  <a:pt x="208011" y="2182463"/>
                </a:cubicBezTo>
                <a:close/>
                <a:moveTo>
                  <a:pt x="192831" y="2181356"/>
                </a:moveTo>
                <a:lnTo>
                  <a:pt x="197546" y="2199787"/>
                </a:lnTo>
                <a:cubicBezTo>
                  <a:pt x="200117" y="2209895"/>
                  <a:pt x="206833" y="2225325"/>
                  <a:pt x="212405" y="2234041"/>
                </a:cubicBezTo>
                <a:cubicBezTo>
                  <a:pt x="224013" y="2252079"/>
                  <a:pt x="224585" y="2255329"/>
                  <a:pt x="217441" y="2261259"/>
                </a:cubicBezTo>
                <a:cubicBezTo>
                  <a:pt x="214619" y="2263616"/>
                  <a:pt x="212298" y="2269295"/>
                  <a:pt x="212298" y="2273903"/>
                </a:cubicBezTo>
                <a:cubicBezTo>
                  <a:pt x="212298" y="2278582"/>
                  <a:pt x="210797" y="2281333"/>
                  <a:pt x="208868" y="2280118"/>
                </a:cubicBezTo>
                <a:cubicBezTo>
                  <a:pt x="206976" y="2278975"/>
                  <a:pt x="205439" y="2275010"/>
                  <a:pt x="205439" y="2271367"/>
                </a:cubicBezTo>
                <a:cubicBezTo>
                  <a:pt x="205439" y="2262723"/>
                  <a:pt x="199653" y="2262759"/>
                  <a:pt x="196938" y="2271367"/>
                </a:cubicBezTo>
                <a:cubicBezTo>
                  <a:pt x="195724" y="2275118"/>
                  <a:pt x="197760" y="2283797"/>
                  <a:pt x="201582" y="2291263"/>
                </a:cubicBezTo>
                <a:cubicBezTo>
                  <a:pt x="207583" y="2303014"/>
                  <a:pt x="208118" y="2309158"/>
                  <a:pt x="206440" y="2345483"/>
                </a:cubicBezTo>
                <a:cubicBezTo>
                  <a:pt x="205368" y="2367986"/>
                  <a:pt x="204082" y="2401098"/>
                  <a:pt x="203511" y="2418993"/>
                </a:cubicBezTo>
                <a:cubicBezTo>
                  <a:pt x="202439" y="2454211"/>
                  <a:pt x="197189" y="2503825"/>
                  <a:pt x="194188" y="2506825"/>
                </a:cubicBezTo>
                <a:cubicBezTo>
                  <a:pt x="193188" y="2507825"/>
                  <a:pt x="191402" y="2505718"/>
                  <a:pt x="190295" y="2502146"/>
                </a:cubicBezTo>
                <a:cubicBezTo>
                  <a:pt x="189152" y="2498574"/>
                  <a:pt x="187580" y="2459355"/>
                  <a:pt x="186794" y="2414992"/>
                </a:cubicBezTo>
                <a:cubicBezTo>
                  <a:pt x="185687" y="2351020"/>
                  <a:pt x="184258" y="2331625"/>
                  <a:pt x="179865" y="2321123"/>
                </a:cubicBezTo>
                <a:cubicBezTo>
                  <a:pt x="173721" y="2306407"/>
                  <a:pt x="175043" y="2298049"/>
                  <a:pt x="183008" y="2301121"/>
                </a:cubicBezTo>
                <a:cubicBezTo>
                  <a:pt x="187437" y="2302835"/>
                  <a:pt x="188295" y="2299549"/>
                  <a:pt x="188295" y="2281368"/>
                </a:cubicBezTo>
                <a:cubicBezTo>
                  <a:pt x="188295" y="2269367"/>
                  <a:pt x="189330" y="2241971"/>
                  <a:pt x="190580" y="2220468"/>
                </a:cubicBezTo>
                <a:close/>
                <a:moveTo>
                  <a:pt x="1038936" y="2140136"/>
                </a:moveTo>
                <a:cubicBezTo>
                  <a:pt x="1040973" y="2142172"/>
                  <a:pt x="1042115" y="2149030"/>
                  <a:pt x="1041508" y="2155388"/>
                </a:cubicBezTo>
                <a:cubicBezTo>
                  <a:pt x="1040473" y="2166282"/>
                  <a:pt x="1040258" y="2166461"/>
                  <a:pt x="1037865" y="2158389"/>
                </a:cubicBezTo>
                <a:cubicBezTo>
                  <a:pt x="1033971" y="2145209"/>
                  <a:pt x="1034543" y="2135743"/>
                  <a:pt x="1038936" y="2140136"/>
                </a:cubicBezTo>
                <a:close/>
                <a:moveTo>
                  <a:pt x="1055796" y="2110740"/>
                </a:moveTo>
                <a:cubicBezTo>
                  <a:pt x="1060439" y="2102167"/>
                  <a:pt x="1063761" y="2184213"/>
                  <a:pt x="1059332" y="2197643"/>
                </a:cubicBezTo>
                <a:cubicBezTo>
                  <a:pt x="1057118" y="2204359"/>
                  <a:pt x="1054153" y="2209824"/>
                  <a:pt x="1052724" y="2209824"/>
                </a:cubicBezTo>
                <a:cubicBezTo>
                  <a:pt x="1051295" y="2209824"/>
                  <a:pt x="1050831" y="2188607"/>
                  <a:pt x="1051688" y="2162675"/>
                </a:cubicBezTo>
                <a:cubicBezTo>
                  <a:pt x="1052510" y="2136743"/>
                  <a:pt x="1054367" y="2113383"/>
                  <a:pt x="1055796" y="2110740"/>
                </a:cubicBezTo>
                <a:close/>
                <a:moveTo>
                  <a:pt x="1041272" y="2098850"/>
                </a:moveTo>
                <a:cubicBezTo>
                  <a:pt x="1042107" y="2099631"/>
                  <a:pt x="1043188" y="2102007"/>
                  <a:pt x="1044652" y="2106096"/>
                </a:cubicBezTo>
                <a:cubicBezTo>
                  <a:pt x="1048509" y="2116955"/>
                  <a:pt x="1044080" y="2122920"/>
                  <a:pt x="1040008" y="2112312"/>
                </a:cubicBezTo>
                <a:cubicBezTo>
                  <a:pt x="1038972" y="2109597"/>
                  <a:pt x="1038687" y="2104561"/>
                  <a:pt x="1039365" y="2101167"/>
                </a:cubicBezTo>
                <a:cubicBezTo>
                  <a:pt x="1039847" y="2098881"/>
                  <a:pt x="1040436" y="2098069"/>
                  <a:pt x="1041272" y="2098850"/>
                </a:cubicBezTo>
                <a:close/>
                <a:moveTo>
                  <a:pt x="1069833" y="2028097"/>
                </a:moveTo>
                <a:cubicBezTo>
                  <a:pt x="1071548" y="2028097"/>
                  <a:pt x="1072976" y="2038988"/>
                  <a:pt x="1072976" y="2052300"/>
                </a:cubicBezTo>
                <a:cubicBezTo>
                  <a:pt x="1072976" y="2065895"/>
                  <a:pt x="1074334" y="2075664"/>
                  <a:pt x="1076084" y="2074585"/>
                </a:cubicBezTo>
                <a:cubicBezTo>
                  <a:pt x="1080227" y="2072021"/>
                  <a:pt x="1082763" y="2172569"/>
                  <a:pt x="1078691" y="2178141"/>
                </a:cubicBezTo>
                <a:cubicBezTo>
                  <a:pt x="1076941" y="2180499"/>
                  <a:pt x="1076513" y="2188607"/>
                  <a:pt x="1077727" y="2196144"/>
                </a:cubicBezTo>
                <a:cubicBezTo>
                  <a:pt x="1080084" y="2210824"/>
                  <a:pt x="1079370" y="2212395"/>
                  <a:pt x="1073548" y="2205359"/>
                </a:cubicBezTo>
                <a:cubicBezTo>
                  <a:pt x="1071369" y="2202751"/>
                  <a:pt x="1068904" y="2173998"/>
                  <a:pt x="1067583" y="2135922"/>
                </a:cubicBezTo>
                <a:cubicBezTo>
                  <a:pt x="1065797" y="2084562"/>
                  <a:pt x="1064261" y="2070110"/>
                  <a:pt x="1060225" y="2066895"/>
                </a:cubicBezTo>
                <a:cubicBezTo>
                  <a:pt x="1055724" y="2063312"/>
                  <a:pt x="1055796" y="2060780"/>
                  <a:pt x="1060904" y="2045464"/>
                </a:cubicBezTo>
                <a:cubicBezTo>
                  <a:pt x="1064083" y="2035913"/>
                  <a:pt x="1068083" y="2028097"/>
                  <a:pt x="1069833" y="2028097"/>
                </a:cubicBezTo>
                <a:close/>
                <a:moveTo>
                  <a:pt x="234586" y="2021132"/>
                </a:moveTo>
                <a:cubicBezTo>
                  <a:pt x="236693" y="2021211"/>
                  <a:pt x="238086" y="2042285"/>
                  <a:pt x="238265" y="2076728"/>
                </a:cubicBezTo>
                <a:cubicBezTo>
                  <a:pt x="238479" y="2125992"/>
                  <a:pt x="238015" y="2130707"/>
                  <a:pt x="234157" y="2118741"/>
                </a:cubicBezTo>
                <a:lnTo>
                  <a:pt x="229835" y="2105239"/>
                </a:lnTo>
                <a:lnTo>
                  <a:pt x="231657" y="2118955"/>
                </a:lnTo>
                <a:cubicBezTo>
                  <a:pt x="232621" y="2126492"/>
                  <a:pt x="235015" y="2137815"/>
                  <a:pt x="236944" y="2144066"/>
                </a:cubicBezTo>
                <a:cubicBezTo>
                  <a:pt x="238872" y="2150352"/>
                  <a:pt x="239301" y="2159603"/>
                  <a:pt x="237943" y="2164639"/>
                </a:cubicBezTo>
                <a:cubicBezTo>
                  <a:pt x="236586" y="2169712"/>
                  <a:pt x="234372" y="2188500"/>
                  <a:pt x="233050" y="2206395"/>
                </a:cubicBezTo>
                <a:lnTo>
                  <a:pt x="230657" y="2238970"/>
                </a:lnTo>
                <a:lnTo>
                  <a:pt x="230050" y="2200394"/>
                </a:lnTo>
                <a:cubicBezTo>
                  <a:pt x="229657" y="2176570"/>
                  <a:pt x="230764" y="2161818"/>
                  <a:pt x="232872" y="2161818"/>
                </a:cubicBezTo>
                <a:cubicBezTo>
                  <a:pt x="238265" y="2161818"/>
                  <a:pt x="236872" y="2151531"/>
                  <a:pt x="231157" y="2149352"/>
                </a:cubicBezTo>
                <a:cubicBezTo>
                  <a:pt x="227121" y="2147816"/>
                  <a:pt x="226014" y="2140851"/>
                  <a:pt x="226014" y="2117169"/>
                </a:cubicBezTo>
                <a:cubicBezTo>
                  <a:pt x="226014" y="2098310"/>
                  <a:pt x="227407" y="2086490"/>
                  <a:pt x="229764" y="2085708"/>
                </a:cubicBezTo>
                <a:cubicBezTo>
                  <a:pt x="232479" y="2084808"/>
                  <a:pt x="232514" y="2080583"/>
                  <a:pt x="229942" y="2070849"/>
                </a:cubicBezTo>
                <a:cubicBezTo>
                  <a:pt x="225978" y="2055690"/>
                  <a:pt x="229193" y="2020936"/>
                  <a:pt x="234586" y="2021132"/>
                </a:cubicBezTo>
                <a:close/>
                <a:moveTo>
                  <a:pt x="149325" y="2009238"/>
                </a:moveTo>
                <a:lnTo>
                  <a:pt x="151933" y="2020382"/>
                </a:lnTo>
                <a:cubicBezTo>
                  <a:pt x="153362" y="2026512"/>
                  <a:pt x="155719" y="2031526"/>
                  <a:pt x="157148" y="2031526"/>
                </a:cubicBezTo>
                <a:cubicBezTo>
                  <a:pt x="159398" y="2031526"/>
                  <a:pt x="155933" y="2068406"/>
                  <a:pt x="152790" y="2077818"/>
                </a:cubicBezTo>
                <a:cubicBezTo>
                  <a:pt x="152147" y="2079704"/>
                  <a:pt x="149968" y="2071217"/>
                  <a:pt x="147897" y="2058958"/>
                </a:cubicBezTo>
                <a:cubicBezTo>
                  <a:pt x="145861" y="2046675"/>
                  <a:pt x="145325" y="2030512"/>
                  <a:pt x="146754" y="2022954"/>
                </a:cubicBezTo>
                <a:close/>
                <a:moveTo>
                  <a:pt x="1147236" y="1968947"/>
                </a:moveTo>
                <a:cubicBezTo>
                  <a:pt x="1148200" y="1971305"/>
                  <a:pt x="1148200" y="1975162"/>
                  <a:pt x="1147236" y="1977520"/>
                </a:cubicBezTo>
                <a:cubicBezTo>
                  <a:pt x="1146307" y="1979877"/>
                  <a:pt x="1145521" y="1977948"/>
                  <a:pt x="1145521" y="1973233"/>
                </a:cubicBezTo>
                <a:cubicBezTo>
                  <a:pt x="1145521" y="1968518"/>
                  <a:pt x="1146307" y="1966590"/>
                  <a:pt x="1147236" y="1968947"/>
                </a:cubicBezTo>
                <a:close/>
                <a:moveTo>
                  <a:pt x="211619" y="1879361"/>
                </a:moveTo>
                <a:cubicBezTo>
                  <a:pt x="213833" y="1877982"/>
                  <a:pt x="216012" y="1886676"/>
                  <a:pt x="217548" y="1902918"/>
                </a:cubicBezTo>
                <a:cubicBezTo>
                  <a:pt x="218870" y="1917073"/>
                  <a:pt x="221120" y="1928656"/>
                  <a:pt x="222585" y="1928656"/>
                </a:cubicBezTo>
                <a:cubicBezTo>
                  <a:pt x="224013" y="1928656"/>
                  <a:pt x="227121" y="1923942"/>
                  <a:pt x="229514" y="1918176"/>
                </a:cubicBezTo>
                <a:cubicBezTo>
                  <a:pt x="236086" y="1902325"/>
                  <a:pt x="238944" y="1910426"/>
                  <a:pt x="236265" y="1937229"/>
                </a:cubicBezTo>
                <a:cubicBezTo>
                  <a:pt x="234943" y="1950431"/>
                  <a:pt x="234622" y="1971690"/>
                  <a:pt x="235586" y="1984474"/>
                </a:cubicBezTo>
                <a:cubicBezTo>
                  <a:pt x="237050" y="2004477"/>
                  <a:pt x="236336" y="2008781"/>
                  <a:pt x="230371" y="2015335"/>
                </a:cubicBezTo>
                <a:cubicBezTo>
                  <a:pt x="218298" y="2028587"/>
                  <a:pt x="215583" y="2037513"/>
                  <a:pt x="216370" y="2061409"/>
                </a:cubicBezTo>
                <a:cubicBezTo>
                  <a:pt x="216834" y="2076668"/>
                  <a:pt x="215226" y="2088805"/>
                  <a:pt x="211690" y="2096667"/>
                </a:cubicBezTo>
                <a:lnTo>
                  <a:pt x="206261" y="2108668"/>
                </a:lnTo>
                <a:lnTo>
                  <a:pt x="202189" y="2098453"/>
                </a:lnTo>
                <a:cubicBezTo>
                  <a:pt x="192938" y="2075132"/>
                  <a:pt x="193724" y="1977930"/>
                  <a:pt x="203189" y="1981031"/>
                </a:cubicBezTo>
                <a:cubicBezTo>
                  <a:pt x="205368" y="1981749"/>
                  <a:pt x="208083" y="1989160"/>
                  <a:pt x="209190" y="1997501"/>
                </a:cubicBezTo>
                <a:lnTo>
                  <a:pt x="211262" y="2012667"/>
                </a:lnTo>
                <a:lnTo>
                  <a:pt x="211762" y="1996658"/>
                </a:lnTo>
                <a:cubicBezTo>
                  <a:pt x="212047" y="1987857"/>
                  <a:pt x="213226" y="1978195"/>
                  <a:pt x="214405" y="1975187"/>
                </a:cubicBezTo>
                <a:cubicBezTo>
                  <a:pt x="215870" y="1971372"/>
                  <a:pt x="214977" y="1970301"/>
                  <a:pt x="211512" y="1971637"/>
                </a:cubicBezTo>
                <a:cubicBezTo>
                  <a:pt x="203654" y="1974648"/>
                  <a:pt x="197653" y="1964614"/>
                  <a:pt x="200260" y="1952799"/>
                </a:cubicBezTo>
                <a:cubicBezTo>
                  <a:pt x="202796" y="1941304"/>
                  <a:pt x="206976" y="1939311"/>
                  <a:pt x="210297" y="1948005"/>
                </a:cubicBezTo>
                <a:cubicBezTo>
                  <a:pt x="211476" y="1951106"/>
                  <a:pt x="213226" y="1952884"/>
                  <a:pt x="214119" y="1951963"/>
                </a:cubicBezTo>
                <a:cubicBezTo>
                  <a:pt x="215048" y="1951038"/>
                  <a:pt x="213476" y="1944694"/>
                  <a:pt x="210619" y="1937865"/>
                </a:cubicBezTo>
                <a:cubicBezTo>
                  <a:pt x="204154" y="1922409"/>
                  <a:pt x="204189" y="1921798"/>
                  <a:pt x="210976" y="1921798"/>
                </a:cubicBezTo>
                <a:cubicBezTo>
                  <a:pt x="215119" y="1921798"/>
                  <a:pt x="215941" y="1919848"/>
                  <a:pt x="214226" y="1914083"/>
                </a:cubicBezTo>
                <a:cubicBezTo>
                  <a:pt x="209440" y="1897970"/>
                  <a:pt x="208190" y="1881468"/>
                  <a:pt x="211619" y="1879361"/>
                </a:cubicBezTo>
                <a:close/>
                <a:moveTo>
                  <a:pt x="1072297" y="1871936"/>
                </a:moveTo>
                <a:cubicBezTo>
                  <a:pt x="1073039" y="1872917"/>
                  <a:pt x="1073172" y="1876702"/>
                  <a:pt x="1073369" y="1884172"/>
                </a:cubicBezTo>
                <a:cubicBezTo>
                  <a:pt x="1073584" y="1892609"/>
                  <a:pt x="1073441" y="1908975"/>
                  <a:pt x="1073084" y="1920545"/>
                </a:cubicBezTo>
                <a:cubicBezTo>
                  <a:pt x="1072619" y="1934236"/>
                  <a:pt x="1074298" y="1945255"/>
                  <a:pt x="1077834" y="1952095"/>
                </a:cubicBezTo>
                <a:cubicBezTo>
                  <a:pt x="1083942" y="1963911"/>
                  <a:pt x="1084800" y="1979234"/>
                  <a:pt x="1079835" y="1986949"/>
                </a:cubicBezTo>
                <a:cubicBezTo>
                  <a:pt x="1077334" y="1990793"/>
                  <a:pt x="1076477" y="1988968"/>
                  <a:pt x="1076441" y="1979713"/>
                </a:cubicBezTo>
                <a:cubicBezTo>
                  <a:pt x="1076405" y="1971951"/>
                  <a:pt x="1072976" y="1962357"/>
                  <a:pt x="1067190" y="1953995"/>
                </a:cubicBezTo>
                <a:cubicBezTo>
                  <a:pt x="1059118" y="1942251"/>
                  <a:pt x="1057939" y="1937090"/>
                  <a:pt x="1057475" y="1910786"/>
                </a:cubicBezTo>
                <a:cubicBezTo>
                  <a:pt x="1057153" y="1894356"/>
                  <a:pt x="1058117" y="1881650"/>
                  <a:pt x="1059546" y="1882554"/>
                </a:cubicBezTo>
                <a:cubicBezTo>
                  <a:pt x="1061011" y="1883454"/>
                  <a:pt x="1064654" y="1880740"/>
                  <a:pt x="1067583" y="1876514"/>
                </a:cubicBezTo>
                <a:cubicBezTo>
                  <a:pt x="1070208" y="1872775"/>
                  <a:pt x="1071556" y="1870954"/>
                  <a:pt x="1072297" y="1871936"/>
                </a:cubicBezTo>
                <a:close/>
                <a:moveTo>
                  <a:pt x="1163421" y="1849812"/>
                </a:moveTo>
                <a:cubicBezTo>
                  <a:pt x="1163925" y="1850585"/>
                  <a:pt x="1164702" y="1853922"/>
                  <a:pt x="1165917" y="1860076"/>
                </a:cubicBezTo>
                <a:cubicBezTo>
                  <a:pt x="1169238" y="1876936"/>
                  <a:pt x="1168131" y="1887362"/>
                  <a:pt x="1164488" y="1873703"/>
                </a:cubicBezTo>
                <a:cubicBezTo>
                  <a:pt x="1163238" y="1869038"/>
                  <a:pt x="1162381" y="1860591"/>
                  <a:pt x="1162559" y="1854933"/>
                </a:cubicBezTo>
                <a:cubicBezTo>
                  <a:pt x="1162684" y="1850831"/>
                  <a:pt x="1162916" y="1849039"/>
                  <a:pt x="1163421" y="1849812"/>
                </a:cubicBezTo>
                <a:close/>
                <a:moveTo>
                  <a:pt x="213012" y="1817214"/>
                </a:moveTo>
                <a:lnTo>
                  <a:pt x="216370" y="1829862"/>
                </a:lnTo>
                <a:cubicBezTo>
                  <a:pt x="219049" y="1839877"/>
                  <a:pt x="221798" y="1842971"/>
                  <a:pt x="229728" y="1844710"/>
                </a:cubicBezTo>
                <a:cubicBezTo>
                  <a:pt x="237408" y="1846396"/>
                  <a:pt x="239729" y="1848825"/>
                  <a:pt x="239729" y="1855204"/>
                </a:cubicBezTo>
                <a:cubicBezTo>
                  <a:pt x="239729" y="1864381"/>
                  <a:pt x="234693" y="1866381"/>
                  <a:pt x="231657" y="1858419"/>
                </a:cubicBezTo>
                <a:cubicBezTo>
                  <a:pt x="230478" y="1855361"/>
                  <a:pt x="227442" y="1854194"/>
                  <a:pt x="224085" y="1855490"/>
                </a:cubicBezTo>
                <a:cubicBezTo>
                  <a:pt x="216227" y="1858508"/>
                  <a:pt x="212333" y="1850750"/>
                  <a:pt x="212690" y="1832644"/>
                </a:cubicBezTo>
                <a:close/>
                <a:moveTo>
                  <a:pt x="204368" y="1777880"/>
                </a:moveTo>
                <a:cubicBezTo>
                  <a:pt x="207225" y="1774666"/>
                  <a:pt x="212155" y="1786481"/>
                  <a:pt x="210047" y="1791496"/>
                </a:cubicBezTo>
                <a:cubicBezTo>
                  <a:pt x="208868" y="1794325"/>
                  <a:pt x="207547" y="1800498"/>
                  <a:pt x="207118" y="1805212"/>
                </a:cubicBezTo>
                <a:cubicBezTo>
                  <a:pt x="206690" y="1809927"/>
                  <a:pt x="206118" y="1815714"/>
                  <a:pt x="205868" y="1818071"/>
                </a:cubicBezTo>
                <a:cubicBezTo>
                  <a:pt x="205618" y="1820429"/>
                  <a:pt x="204046" y="1822357"/>
                  <a:pt x="202332" y="1822357"/>
                </a:cubicBezTo>
                <a:cubicBezTo>
                  <a:pt x="200618" y="1822357"/>
                  <a:pt x="200046" y="1812795"/>
                  <a:pt x="201082" y="1800926"/>
                </a:cubicBezTo>
                <a:cubicBezTo>
                  <a:pt x="202118" y="1789139"/>
                  <a:pt x="203582" y="1778766"/>
                  <a:pt x="204368" y="1777880"/>
                </a:cubicBezTo>
                <a:close/>
                <a:moveTo>
                  <a:pt x="74245" y="1692923"/>
                </a:moveTo>
                <a:cubicBezTo>
                  <a:pt x="77102" y="1691966"/>
                  <a:pt x="77102" y="1694384"/>
                  <a:pt x="74173" y="1702128"/>
                </a:cubicBezTo>
                <a:cubicBezTo>
                  <a:pt x="69280" y="1715065"/>
                  <a:pt x="64529" y="1716048"/>
                  <a:pt x="67887" y="1703421"/>
                </a:cubicBezTo>
                <a:cubicBezTo>
                  <a:pt x="69244" y="1698360"/>
                  <a:pt x="72102" y="1693634"/>
                  <a:pt x="74245" y="1692923"/>
                </a:cubicBezTo>
                <a:close/>
                <a:moveTo>
                  <a:pt x="1139498" y="1683424"/>
                </a:moveTo>
                <a:cubicBezTo>
                  <a:pt x="1139771" y="1682026"/>
                  <a:pt x="1140146" y="1682219"/>
                  <a:pt x="1140557" y="1684340"/>
                </a:cubicBezTo>
                <a:cubicBezTo>
                  <a:pt x="1141378" y="1688583"/>
                  <a:pt x="1141378" y="1695527"/>
                  <a:pt x="1140557" y="1699771"/>
                </a:cubicBezTo>
                <a:cubicBezTo>
                  <a:pt x="1139735" y="1704014"/>
                  <a:pt x="1139056" y="1700542"/>
                  <a:pt x="1139056" y="1692055"/>
                </a:cubicBezTo>
                <a:cubicBezTo>
                  <a:pt x="1139056" y="1687812"/>
                  <a:pt x="1139226" y="1684823"/>
                  <a:pt x="1139498" y="1683424"/>
                </a:cubicBezTo>
                <a:close/>
                <a:moveTo>
                  <a:pt x="122961" y="1677096"/>
                </a:moveTo>
                <a:cubicBezTo>
                  <a:pt x="124662" y="1675312"/>
                  <a:pt x="126501" y="1675436"/>
                  <a:pt x="128037" y="1677925"/>
                </a:cubicBezTo>
                <a:cubicBezTo>
                  <a:pt x="129109" y="1679647"/>
                  <a:pt x="127037" y="1684680"/>
                  <a:pt x="123429" y="1689112"/>
                </a:cubicBezTo>
                <a:lnTo>
                  <a:pt x="116928" y="1697170"/>
                </a:lnTo>
                <a:lnTo>
                  <a:pt x="118714" y="1687705"/>
                </a:lnTo>
                <a:cubicBezTo>
                  <a:pt x="119697" y="1682569"/>
                  <a:pt x="121259" y="1678879"/>
                  <a:pt x="122961" y="1677096"/>
                </a:cubicBezTo>
                <a:close/>
                <a:moveTo>
                  <a:pt x="1168917" y="1635516"/>
                </a:moveTo>
                <a:cubicBezTo>
                  <a:pt x="1170417" y="1634587"/>
                  <a:pt x="1172703" y="1640902"/>
                  <a:pt x="1173989" y="1649543"/>
                </a:cubicBezTo>
                <a:cubicBezTo>
                  <a:pt x="1176632" y="1666966"/>
                  <a:pt x="1173953" y="1674528"/>
                  <a:pt x="1170668" y="1659026"/>
                </a:cubicBezTo>
                <a:cubicBezTo>
                  <a:pt x="1166381" y="1638906"/>
                  <a:pt x="1166274" y="1637159"/>
                  <a:pt x="1168917" y="1635516"/>
                </a:cubicBezTo>
                <a:close/>
                <a:moveTo>
                  <a:pt x="75138" y="1618332"/>
                </a:moveTo>
                <a:cubicBezTo>
                  <a:pt x="80424" y="1621589"/>
                  <a:pt x="79210" y="1638524"/>
                  <a:pt x="73173" y="1645964"/>
                </a:cubicBezTo>
                <a:cubicBezTo>
                  <a:pt x="67958" y="1652390"/>
                  <a:pt x="67851" y="1652322"/>
                  <a:pt x="69672" y="1644049"/>
                </a:cubicBezTo>
                <a:cubicBezTo>
                  <a:pt x="70744" y="1639335"/>
                  <a:pt x="71637" y="1631141"/>
                  <a:pt x="71673" y="1625843"/>
                </a:cubicBezTo>
                <a:cubicBezTo>
                  <a:pt x="71709" y="1620304"/>
                  <a:pt x="73173" y="1617114"/>
                  <a:pt x="75138" y="1618332"/>
                </a:cubicBezTo>
                <a:close/>
                <a:moveTo>
                  <a:pt x="238765" y="1556217"/>
                </a:moveTo>
                <a:cubicBezTo>
                  <a:pt x="240015" y="1557481"/>
                  <a:pt x="237658" y="1561900"/>
                  <a:pt x="233550" y="1566040"/>
                </a:cubicBezTo>
                <a:cubicBezTo>
                  <a:pt x="227478" y="1572087"/>
                  <a:pt x="226014" y="1572487"/>
                  <a:pt x="226014" y="1568079"/>
                </a:cubicBezTo>
                <a:cubicBezTo>
                  <a:pt x="226014" y="1561639"/>
                  <a:pt x="235443" y="1552881"/>
                  <a:pt x="238765" y="1556217"/>
                </a:cubicBezTo>
                <a:close/>
                <a:moveTo>
                  <a:pt x="1194492" y="1551754"/>
                </a:moveTo>
                <a:cubicBezTo>
                  <a:pt x="1196010" y="1551984"/>
                  <a:pt x="1196421" y="1553569"/>
                  <a:pt x="1196421" y="1556610"/>
                </a:cubicBezTo>
                <a:cubicBezTo>
                  <a:pt x="1196421" y="1559439"/>
                  <a:pt x="1193456" y="1561753"/>
                  <a:pt x="1189848" y="1561753"/>
                </a:cubicBezTo>
                <a:cubicBezTo>
                  <a:pt x="1186241" y="1561753"/>
                  <a:pt x="1182490" y="1563682"/>
                  <a:pt x="1181561" y="1566040"/>
                </a:cubicBezTo>
                <a:cubicBezTo>
                  <a:pt x="1180490" y="1568647"/>
                  <a:pt x="1179705" y="1568022"/>
                  <a:pt x="1179526" y="1564447"/>
                </a:cubicBezTo>
                <a:cubicBezTo>
                  <a:pt x="1179383" y="1561210"/>
                  <a:pt x="1182240" y="1556967"/>
                  <a:pt x="1185920" y="1555017"/>
                </a:cubicBezTo>
                <a:cubicBezTo>
                  <a:pt x="1190349" y="1552645"/>
                  <a:pt x="1192974" y="1551523"/>
                  <a:pt x="1194492" y="1551754"/>
                </a:cubicBezTo>
                <a:close/>
                <a:moveTo>
                  <a:pt x="1168989" y="1446882"/>
                </a:moveTo>
                <a:cubicBezTo>
                  <a:pt x="1172953" y="1444428"/>
                  <a:pt x="1172953" y="1453354"/>
                  <a:pt x="1168989" y="1465741"/>
                </a:cubicBezTo>
                <a:cubicBezTo>
                  <a:pt x="1166524" y="1473442"/>
                  <a:pt x="1166203" y="1473024"/>
                  <a:pt x="1165881" y="1461655"/>
                </a:cubicBezTo>
                <a:cubicBezTo>
                  <a:pt x="1165702" y="1454697"/>
                  <a:pt x="1167096" y="1448046"/>
                  <a:pt x="1168989" y="1446882"/>
                </a:cubicBezTo>
                <a:close/>
                <a:moveTo>
                  <a:pt x="85425" y="1383445"/>
                </a:moveTo>
                <a:cubicBezTo>
                  <a:pt x="89532" y="1383445"/>
                  <a:pt x="89532" y="1396172"/>
                  <a:pt x="85425" y="1405734"/>
                </a:cubicBezTo>
                <a:cubicBezTo>
                  <a:pt x="83139" y="1411045"/>
                  <a:pt x="82424" y="1409306"/>
                  <a:pt x="82246" y="1398019"/>
                </a:cubicBezTo>
                <a:cubicBezTo>
                  <a:pt x="82103" y="1390003"/>
                  <a:pt x="83531" y="1383445"/>
                  <a:pt x="85425" y="1383445"/>
                </a:cubicBezTo>
                <a:close/>
                <a:moveTo>
                  <a:pt x="92604" y="1345726"/>
                </a:moveTo>
                <a:cubicBezTo>
                  <a:pt x="94318" y="1345726"/>
                  <a:pt x="95712" y="1346884"/>
                  <a:pt x="95676" y="1348298"/>
                </a:cubicBezTo>
                <a:cubicBezTo>
                  <a:pt x="95640" y="1351366"/>
                  <a:pt x="82031" y="1372362"/>
                  <a:pt x="82031" y="1369383"/>
                </a:cubicBezTo>
                <a:cubicBezTo>
                  <a:pt x="81960" y="1363547"/>
                  <a:pt x="89925" y="1345726"/>
                  <a:pt x="92604" y="1345726"/>
                </a:cubicBezTo>
                <a:close/>
                <a:moveTo>
                  <a:pt x="1189562" y="1081693"/>
                </a:moveTo>
                <a:cubicBezTo>
                  <a:pt x="1191384" y="1084522"/>
                  <a:pt x="1192885" y="1092238"/>
                  <a:pt x="1192885" y="1098838"/>
                </a:cubicBezTo>
                <a:cubicBezTo>
                  <a:pt x="1192885" y="1105439"/>
                  <a:pt x="1191384" y="1113154"/>
                  <a:pt x="1189562" y="1115983"/>
                </a:cubicBezTo>
                <a:cubicBezTo>
                  <a:pt x="1187241" y="1119591"/>
                  <a:pt x="1186241" y="1114480"/>
                  <a:pt x="1186241" y="1098838"/>
                </a:cubicBezTo>
                <a:cubicBezTo>
                  <a:pt x="1186241" y="1083197"/>
                  <a:pt x="1187241" y="1078082"/>
                  <a:pt x="1189562" y="1081693"/>
                </a:cubicBezTo>
                <a:close/>
                <a:moveTo>
                  <a:pt x="48277" y="983967"/>
                </a:moveTo>
                <a:lnTo>
                  <a:pt x="51527" y="994254"/>
                </a:lnTo>
                <a:cubicBezTo>
                  <a:pt x="55207" y="1005823"/>
                  <a:pt x="52670" y="1036209"/>
                  <a:pt x="47384" y="1044003"/>
                </a:cubicBezTo>
                <a:cubicBezTo>
                  <a:pt x="44955" y="1047600"/>
                  <a:pt x="44420" y="1043007"/>
                  <a:pt x="45634" y="1028544"/>
                </a:cubicBezTo>
                <a:cubicBezTo>
                  <a:pt x="46563" y="1017228"/>
                  <a:pt x="47563" y="1002569"/>
                  <a:pt x="47813" y="995968"/>
                </a:cubicBezTo>
                <a:close/>
                <a:moveTo>
                  <a:pt x="52742" y="941104"/>
                </a:moveTo>
                <a:cubicBezTo>
                  <a:pt x="56671" y="941104"/>
                  <a:pt x="61600" y="955742"/>
                  <a:pt x="59671" y="961807"/>
                </a:cubicBezTo>
                <a:cubicBezTo>
                  <a:pt x="56028" y="973251"/>
                  <a:pt x="51135" y="969236"/>
                  <a:pt x="51135" y="954820"/>
                </a:cubicBezTo>
                <a:cubicBezTo>
                  <a:pt x="51135" y="947277"/>
                  <a:pt x="51849" y="941104"/>
                  <a:pt x="52742" y="941104"/>
                </a:cubicBezTo>
                <a:close/>
                <a:moveTo>
                  <a:pt x="61422" y="908529"/>
                </a:moveTo>
                <a:cubicBezTo>
                  <a:pt x="63314" y="909693"/>
                  <a:pt x="64851" y="915187"/>
                  <a:pt x="64851" y="920730"/>
                </a:cubicBezTo>
                <a:cubicBezTo>
                  <a:pt x="64851" y="926277"/>
                  <a:pt x="63314" y="930817"/>
                  <a:pt x="61422" y="930817"/>
                </a:cubicBezTo>
                <a:cubicBezTo>
                  <a:pt x="59528" y="930817"/>
                  <a:pt x="57992" y="925324"/>
                  <a:pt x="57992" y="918612"/>
                </a:cubicBezTo>
                <a:cubicBezTo>
                  <a:pt x="57992" y="911351"/>
                  <a:pt x="59385" y="907268"/>
                  <a:pt x="61422" y="908529"/>
                </a:cubicBezTo>
                <a:close/>
                <a:moveTo>
                  <a:pt x="64440" y="874866"/>
                </a:moveTo>
                <a:cubicBezTo>
                  <a:pt x="66145" y="873395"/>
                  <a:pt x="68244" y="875393"/>
                  <a:pt x="69815" y="881654"/>
                </a:cubicBezTo>
                <a:cubicBezTo>
                  <a:pt x="71351" y="887783"/>
                  <a:pt x="70351" y="892477"/>
                  <a:pt x="66779" y="896081"/>
                </a:cubicBezTo>
                <a:cubicBezTo>
                  <a:pt x="61922" y="900921"/>
                  <a:pt x="61422" y="900242"/>
                  <a:pt x="61422" y="888891"/>
                </a:cubicBezTo>
                <a:cubicBezTo>
                  <a:pt x="61422" y="881278"/>
                  <a:pt x="62735" y="876338"/>
                  <a:pt x="64440" y="874866"/>
                </a:cubicBezTo>
                <a:close/>
                <a:moveTo>
                  <a:pt x="20666" y="869088"/>
                </a:moveTo>
                <a:cubicBezTo>
                  <a:pt x="23453" y="869095"/>
                  <a:pt x="28418" y="1002676"/>
                  <a:pt x="25739" y="1005348"/>
                </a:cubicBezTo>
                <a:cubicBezTo>
                  <a:pt x="24631" y="1006477"/>
                  <a:pt x="23559" y="1000583"/>
                  <a:pt x="23345" y="992254"/>
                </a:cubicBezTo>
                <a:cubicBezTo>
                  <a:pt x="23167" y="983924"/>
                  <a:pt x="22024" y="952802"/>
                  <a:pt x="20774" y="923095"/>
                </a:cubicBezTo>
                <a:cubicBezTo>
                  <a:pt x="19559" y="893391"/>
                  <a:pt x="19524" y="869085"/>
                  <a:pt x="20666" y="869088"/>
                </a:cubicBezTo>
                <a:close/>
                <a:moveTo>
                  <a:pt x="19002" y="791145"/>
                </a:moveTo>
                <a:cubicBezTo>
                  <a:pt x="19444" y="793810"/>
                  <a:pt x="19667" y="801457"/>
                  <a:pt x="19845" y="815089"/>
                </a:cubicBezTo>
                <a:cubicBezTo>
                  <a:pt x="20059" y="833477"/>
                  <a:pt x="19702" y="848521"/>
                  <a:pt x="19024" y="848521"/>
                </a:cubicBezTo>
                <a:cubicBezTo>
                  <a:pt x="18345" y="848521"/>
                  <a:pt x="16987" y="840420"/>
                  <a:pt x="16023" y="830519"/>
                </a:cubicBezTo>
                <a:cubicBezTo>
                  <a:pt x="15059" y="820618"/>
                  <a:pt x="15416" y="805573"/>
                  <a:pt x="16845" y="797086"/>
                </a:cubicBezTo>
                <a:cubicBezTo>
                  <a:pt x="17899" y="790795"/>
                  <a:pt x="18560" y="788479"/>
                  <a:pt x="19002" y="791145"/>
                </a:cubicBezTo>
                <a:close/>
                <a:moveTo>
                  <a:pt x="1203957" y="560485"/>
                </a:moveTo>
                <a:cubicBezTo>
                  <a:pt x="1208386" y="553349"/>
                  <a:pt x="1204636" y="589578"/>
                  <a:pt x="1200136" y="597365"/>
                </a:cubicBezTo>
                <a:cubicBezTo>
                  <a:pt x="1197670" y="601644"/>
                  <a:pt x="1197278" y="597979"/>
                  <a:pt x="1198742" y="584488"/>
                </a:cubicBezTo>
                <a:cubicBezTo>
                  <a:pt x="1199850" y="574116"/>
                  <a:pt x="1202207" y="563314"/>
                  <a:pt x="1203957" y="560485"/>
                </a:cubicBezTo>
                <a:close/>
                <a:moveTo>
                  <a:pt x="129091" y="525680"/>
                </a:moveTo>
                <a:cubicBezTo>
                  <a:pt x="129305" y="526352"/>
                  <a:pt x="128859" y="530910"/>
                  <a:pt x="127930" y="539911"/>
                </a:cubicBezTo>
                <a:cubicBezTo>
                  <a:pt x="126894" y="550284"/>
                  <a:pt x="123822" y="578059"/>
                  <a:pt x="121179" y="601633"/>
                </a:cubicBezTo>
                <a:cubicBezTo>
                  <a:pt x="118536" y="625208"/>
                  <a:pt x="116500" y="651440"/>
                  <a:pt x="116643" y="659926"/>
                </a:cubicBezTo>
                <a:lnTo>
                  <a:pt x="116964" y="675357"/>
                </a:lnTo>
                <a:lnTo>
                  <a:pt x="123429" y="656497"/>
                </a:lnTo>
                <a:cubicBezTo>
                  <a:pt x="130645" y="635512"/>
                  <a:pt x="130502" y="632273"/>
                  <a:pt x="124572" y="686790"/>
                </a:cubicBezTo>
                <a:cubicBezTo>
                  <a:pt x="123108" y="699956"/>
                  <a:pt x="120358" y="709207"/>
                  <a:pt x="117571" y="710279"/>
                </a:cubicBezTo>
                <a:cubicBezTo>
                  <a:pt x="110285" y="713083"/>
                  <a:pt x="106034" y="734528"/>
                  <a:pt x="105999" y="768797"/>
                </a:cubicBezTo>
                <a:cubicBezTo>
                  <a:pt x="105999" y="787642"/>
                  <a:pt x="104606" y="800515"/>
                  <a:pt x="102570" y="800515"/>
                </a:cubicBezTo>
                <a:cubicBezTo>
                  <a:pt x="100569" y="800515"/>
                  <a:pt x="99105" y="789296"/>
                  <a:pt x="99033" y="773941"/>
                </a:cubicBezTo>
                <a:cubicBezTo>
                  <a:pt x="98926" y="749913"/>
                  <a:pt x="98426" y="747998"/>
                  <a:pt x="93926" y="753974"/>
                </a:cubicBezTo>
                <a:cubicBezTo>
                  <a:pt x="91175" y="757606"/>
                  <a:pt x="88068" y="759732"/>
                  <a:pt x="87032" y="758692"/>
                </a:cubicBezTo>
                <a:cubicBezTo>
                  <a:pt x="84532" y="756181"/>
                  <a:pt x="98676" y="636131"/>
                  <a:pt x="102534" y="627351"/>
                </a:cubicBezTo>
                <a:cubicBezTo>
                  <a:pt x="104855" y="621997"/>
                  <a:pt x="105641" y="623872"/>
                  <a:pt x="106106" y="635923"/>
                </a:cubicBezTo>
                <a:cubicBezTo>
                  <a:pt x="106499" y="646243"/>
                  <a:pt x="109356" y="634312"/>
                  <a:pt x="114714" y="599919"/>
                </a:cubicBezTo>
                <a:cubicBezTo>
                  <a:pt x="119107" y="571629"/>
                  <a:pt x="124322" y="542312"/>
                  <a:pt x="126287" y="534768"/>
                </a:cubicBezTo>
                <a:cubicBezTo>
                  <a:pt x="128002" y="528223"/>
                  <a:pt x="128877" y="525008"/>
                  <a:pt x="129091" y="525680"/>
                </a:cubicBezTo>
                <a:close/>
                <a:moveTo>
                  <a:pt x="132252" y="508193"/>
                </a:moveTo>
                <a:cubicBezTo>
                  <a:pt x="133216" y="510550"/>
                  <a:pt x="133216" y="514408"/>
                  <a:pt x="132252" y="516766"/>
                </a:cubicBezTo>
                <a:cubicBezTo>
                  <a:pt x="131323" y="519123"/>
                  <a:pt x="130537" y="517194"/>
                  <a:pt x="130537" y="512479"/>
                </a:cubicBezTo>
                <a:cubicBezTo>
                  <a:pt x="130537" y="507765"/>
                  <a:pt x="131323" y="505836"/>
                  <a:pt x="132252" y="508193"/>
                </a:cubicBezTo>
                <a:close/>
                <a:moveTo>
                  <a:pt x="1132810" y="384937"/>
                </a:moveTo>
                <a:cubicBezTo>
                  <a:pt x="1133056" y="382606"/>
                  <a:pt x="1133395" y="382928"/>
                  <a:pt x="1133770" y="386464"/>
                </a:cubicBezTo>
                <a:cubicBezTo>
                  <a:pt x="1134520" y="393536"/>
                  <a:pt x="1134520" y="405109"/>
                  <a:pt x="1133770" y="412181"/>
                </a:cubicBezTo>
                <a:cubicBezTo>
                  <a:pt x="1133020" y="419253"/>
                  <a:pt x="1132413" y="413467"/>
                  <a:pt x="1132413" y="399322"/>
                </a:cubicBezTo>
                <a:cubicBezTo>
                  <a:pt x="1132413" y="392250"/>
                  <a:pt x="1132565" y="387267"/>
                  <a:pt x="1132810" y="384937"/>
                </a:cubicBezTo>
                <a:close/>
                <a:moveTo>
                  <a:pt x="154826" y="303310"/>
                </a:moveTo>
                <a:cubicBezTo>
                  <a:pt x="153898" y="300481"/>
                  <a:pt x="155505" y="301264"/>
                  <a:pt x="158327" y="305053"/>
                </a:cubicBezTo>
                <a:cubicBezTo>
                  <a:pt x="165649" y="314790"/>
                  <a:pt x="171971" y="337636"/>
                  <a:pt x="170578" y="349480"/>
                </a:cubicBezTo>
                <a:cubicBezTo>
                  <a:pt x="169685" y="357264"/>
                  <a:pt x="167971" y="353774"/>
                  <a:pt x="162970" y="333989"/>
                </a:cubicBezTo>
                <a:cubicBezTo>
                  <a:pt x="159398" y="319945"/>
                  <a:pt x="155755" y="306139"/>
                  <a:pt x="154826" y="303310"/>
                </a:cubicBezTo>
                <a:close/>
                <a:moveTo>
                  <a:pt x="1034722" y="245017"/>
                </a:moveTo>
                <a:cubicBezTo>
                  <a:pt x="1039508" y="245017"/>
                  <a:pt x="1046187" y="262873"/>
                  <a:pt x="1042687" y="266374"/>
                </a:cubicBezTo>
                <a:cubicBezTo>
                  <a:pt x="1040758" y="268310"/>
                  <a:pt x="1038043" y="265245"/>
                  <a:pt x="1035686" y="258480"/>
                </a:cubicBezTo>
                <a:cubicBezTo>
                  <a:pt x="1031078" y="245239"/>
                  <a:pt x="1031043" y="245017"/>
                  <a:pt x="1034722" y="245017"/>
                </a:cubicBezTo>
                <a:close/>
                <a:moveTo>
                  <a:pt x="1190549" y="232227"/>
                </a:moveTo>
                <a:cubicBezTo>
                  <a:pt x="1190786" y="230362"/>
                  <a:pt x="1191474" y="230828"/>
                  <a:pt x="1192634" y="233419"/>
                </a:cubicBezTo>
                <a:cubicBezTo>
                  <a:pt x="1196599" y="242356"/>
                  <a:pt x="1198599" y="274843"/>
                  <a:pt x="1195349" y="278082"/>
                </a:cubicBezTo>
                <a:cubicBezTo>
                  <a:pt x="1194063" y="279386"/>
                  <a:pt x="1192992" y="276721"/>
                  <a:pt x="1192956" y="272164"/>
                </a:cubicBezTo>
                <a:cubicBezTo>
                  <a:pt x="1192956" y="267606"/>
                  <a:pt x="1192135" y="255390"/>
                  <a:pt x="1191170" y="245017"/>
                </a:cubicBezTo>
                <a:cubicBezTo>
                  <a:pt x="1190527" y="238286"/>
                  <a:pt x="1190313" y="234091"/>
                  <a:pt x="1190549" y="232227"/>
                </a:cubicBezTo>
                <a:close/>
                <a:moveTo>
                  <a:pt x="882203" y="193727"/>
                </a:moveTo>
                <a:cubicBezTo>
                  <a:pt x="882489" y="192639"/>
                  <a:pt x="882882" y="192790"/>
                  <a:pt x="883310" y="194440"/>
                </a:cubicBezTo>
                <a:cubicBezTo>
                  <a:pt x="884167" y="197740"/>
                  <a:pt x="884167" y="203141"/>
                  <a:pt x="883310" y="206441"/>
                </a:cubicBezTo>
                <a:cubicBezTo>
                  <a:pt x="882453" y="209741"/>
                  <a:pt x="881738" y="207041"/>
                  <a:pt x="881738" y="200440"/>
                </a:cubicBezTo>
                <a:cubicBezTo>
                  <a:pt x="881738" y="197140"/>
                  <a:pt x="881917" y="194814"/>
                  <a:pt x="882203" y="193727"/>
                </a:cubicBezTo>
                <a:close/>
                <a:moveTo>
                  <a:pt x="1114232" y="174723"/>
                </a:moveTo>
                <a:lnTo>
                  <a:pt x="1119696" y="194440"/>
                </a:lnTo>
                <a:cubicBezTo>
                  <a:pt x="1126662" y="219578"/>
                  <a:pt x="1133020" y="220700"/>
                  <a:pt x="1129769" y="196215"/>
                </a:cubicBezTo>
                <a:cubicBezTo>
                  <a:pt x="1126947" y="174823"/>
                  <a:pt x="1130055" y="176277"/>
                  <a:pt x="1136377" y="199294"/>
                </a:cubicBezTo>
                <a:cubicBezTo>
                  <a:pt x="1138877" y="208409"/>
                  <a:pt x="1141092" y="213171"/>
                  <a:pt x="1141235" y="209870"/>
                </a:cubicBezTo>
                <a:cubicBezTo>
                  <a:pt x="1141414" y="206570"/>
                  <a:pt x="1142985" y="203869"/>
                  <a:pt x="1144735" y="203869"/>
                </a:cubicBezTo>
                <a:cubicBezTo>
                  <a:pt x="1148486" y="203869"/>
                  <a:pt x="1150451" y="209945"/>
                  <a:pt x="1153665" y="231301"/>
                </a:cubicBezTo>
                <a:cubicBezTo>
                  <a:pt x="1154951" y="239788"/>
                  <a:pt x="1158845" y="253676"/>
                  <a:pt x="1162345" y="262162"/>
                </a:cubicBezTo>
                <a:cubicBezTo>
                  <a:pt x="1168846" y="277989"/>
                  <a:pt x="1177204" y="371087"/>
                  <a:pt x="1173418" y="385535"/>
                </a:cubicBezTo>
                <a:cubicBezTo>
                  <a:pt x="1171489" y="393004"/>
                  <a:pt x="1167238" y="394547"/>
                  <a:pt x="1163845" y="389035"/>
                </a:cubicBezTo>
                <a:cubicBezTo>
                  <a:pt x="1160559" y="383735"/>
                  <a:pt x="1155951" y="384970"/>
                  <a:pt x="1154201" y="391607"/>
                </a:cubicBezTo>
                <a:cubicBezTo>
                  <a:pt x="1153344" y="394908"/>
                  <a:pt x="1152451" y="396836"/>
                  <a:pt x="1152237" y="395893"/>
                </a:cubicBezTo>
                <a:cubicBezTo>
                  <a:pt x="1152022" y="394950"/>
                  <a:pt x="1149629" y="381834"/>
                  <a:pt x="1146914" y="366747"/>
                </a:cubicBezTo>
                <a:cubicBezTo>
                  <a:pt x="1144200" y="351659"/>
                  <a:pt x="1138842" y="330289"/>
                  <a:pt x="1134984" y="319255"/>
                </a:cubicBezTo>
                <a:cubicBezTo>
                  <a:pt x="1124947" y="290577"/>
                  <a:pt x="1118232" y="251918"/>
                  <a:pt x="1116089" y="210574"/>
                </a:cubicBezTo>
                <a:close/>
                <a:moveTo>
                  <a:pt x="785619" y="164786"/>
                </a:moveTo>
                <a:cubicBezTo>
                  <a:pt x="790549" y="157367"/>
                  <a:pt x="790906" y="165200"/>
                  <a:pt x="786655" y="188439"/>
                </a:cubicBezTo>
                <a:cubicBezTo>
                  <a:pt x="783298" y="206938"/>
                  <a:pt x="782190" y="209516"/>
                  <a:pt x="781904" y="199690"/>
                </a:cubicBezTo>
                <a:cubicBezTo>
                  <a:pt x="781583" y="189853"/>
                  <a:pt x="780333" y="187389"/>
                  <a:pt x="776368" y="188914"/>
                </a:cubicBezTo>
                <a:cubicBezTo>
                  <a:pt x="772582" y="190360"/>
                  <a:pt x="771225" y="188471"/>
                  <a:pt x="771225" y="181838"/>
                </a:cubicBezTo>
                <a:cubicBezTo>
                  <a:pt x="771225" y="176352"/>
                  <a:pt x="773582" y="171923"/>
                  <a:pt x="777225" y="170579"/>
                </a:cubicBezTo>
                <a:cubicBezTo>
                  <a:pt x="780511" y="169361"/>
                  <a:pt x="784298" y="166754"/>
                  <a:pt x="785619" y="164786"/>
                </a:cubicBezTo>
                <a:close/>
                <a:moveTo>
                  <a:pt x="1036780" y="123850"/>
                </a:moveTo>
                <a:cubicBezTo>
                  <a:pt x="1037035" y="121844"/>
                  <a:pt x="1037383" y="122377"/>
                  <a:pt x="1037758" y="125935"/>
                </a:cubicBezTo>
                <a:cubicBezTo>
                  <a:pt x="1038508" y="133050"/>
                  <a:pt x="1038472" y="143851"/>
                  <a:pt x="1037722" y="149938"/>
                </a:cubicBezTo>
                <a:cubicBezTo>
                  <a:pt x="1036972" y="156024"/>
                  <a:pt x="1036365" y="150205"/>
                  <a:pt x="1036365" y="137004"/>
                </a:cubicBezTo>
                <a:cubicBezTo>
                  <a:pt x="1036365" y="130403"/>
                  <a:pt x="1036526" y="125857"/>
                  <a:pt x="1036780" y="123850"/>
                </a:cubicBezTo>
                <a:close/>
                <a:moveTo>
                  <a:pt x="338908" y="118430"/>
                </a:moveTo>
                <a:cubicBezTo>
                  <a:pt x="341269" y="118281"/>
                  <a:pt x="342564" y="120181"/>
                  <a:pt x="342528" y="124145"/>
                </a:cubicBezTo>
                <a:cubicBezTo>
                  <a:pt x="342457" y="130985"/>
                  <a:pt x="327526" y="146512"/>
                  <a:pt x="324204" y="143194"/>
                </a:cubicBezTo>
                <a:cubicBezTo>
                  <a:pt x="320132" y="139118"/>
                  <a:pt x="321990" y="131889"/>
                  <a:pt x="328884" y="125002"/>
                </a:cubicBezTo>
                <a:cubicBezTo>
                  <a:pt x="333117" y="120775"/>
                  <a:pt x="336546" y="118579"/>
                  <a:pt x="338908" y="118430"/>
                </a:cubicBezTo>
                <a:close/>
                <a:moveTo>
                  <a:pt x="380318" y="106143"/>
                </a:moveTo>
                <a:lnTo>
                  <a:pt x="378354" y="119859"/>
                </a:lnTo>
                <a:cubicBezTo>
                  <a:pt x="376211" y="134504"/>
                  <a:pt x="369924" y="144973"/>
                  <a:pt x="370174" y="133403"/>
                </a:cubicBezTo>
                <a:cubicBezTo>
                  <a:pt x="370282" y="129724"/>
                  <a:pt x="372568" y="122088"/>
                  <a:pt x="375318" y="116430"/>
                </a:cubicBezTo>
                <a:close/>
                <a:moveTo>
                  <a:pt x="603239" y="97570"/>
                </a:moveTo>
                <a:cubicBezTo>
                  <a:pt x="606561" y="97570"/>
                  <a:pt x="603275" y="142172"/>
                  <a:pt x="599453" y="149005"/>
                </a:cubicBezTo>
                <a:cubicBezTo>
                  <a:pt x="597560" y="152324"/>
                  <a:pt x="596524" y="147920"/>
                  <a:pt x="596453" y="136575"/>
                </a:cubicBezTo>
                <a:cubicBezTo>
                  <a:pt x="596310" y="115998"/>
                  <a:pt x="599524" y="97570"/>
                  <a:pt x="603239" y="97570"/>
                </a:cubicBezTo>
                <a:close/>
                <a:moveTo>
                  <a:pt x="420502" y="95481"/>
                </a:moveTo>
                <a:cubicBezTo>
                  <a:pt x="422895" y="97863"/>
                  <a:pt x="417537" y="135289"/>
                  <a:pt x="414787" y="135289"/>
                </a:cubicBezTo>
                <a:cubicBezTo>
                  <a:pt x="413465" y="135289"/>
                  <a:pt x="413858" y="125992"/>
                  <a:pt x="415680" y="114630"/>
                </a:cubicBezTo>
                <a:cubicBezTo>
                  <a:pt x="417502" y="103267"/>
                  <a:pt x="419680" y="94652"/>
                  <a:pt x="420502" y="95481"/>
                </a:cubicBezTo>
                <a:close/>
                <a:moveTo>
                  <a:pt x="787512" y="75282"/>
                </a:moveTo>
                <a:lnTo>
                  <a:pt x="787548" y="90712"/>
                </a:lnTo>
                <a:cubicBezTo>
                  <a:pt x="787548" y="99199"/>
                  <a:pt x="786405" y="110772"/>
                  <a:pt x="784940" y="116430"/>
                </a:cubicBezTo>
                <a:lnTo>
                  <a:pt x="782333" y="126717"/>
                </a:lnTo>
                <a:lnTo>
                  <a:pt x="782190" y="116430"/>
                </a:lnTo>
                <a:lnTo>
                  <a:pt x="782154" y="116430"/>
                </a:lnTo>
                <a:cubicBezTo>
                  <a:pt x="782083" y="110772"/>
                  <a:pt x="783262" y="99199"/>
                  <a:pt x="784762" y="90712"/>
                </a:cubicBezTo>
                <a:close/>
                <a:moveTo>
                  <a:pt x="879024" y="60614"/>
                </a:moveTo>
                <a:cubicBezTo>
                  <a:pt x="879274" y="58916"/>
                  <a:pt x="879613" y="59403"/>
                  <a:pt x="879988" y="62484"/>
                </a:cubicBezTo>
                <a:cubicBezTo>
                  <a:pt x="880774" y="68645"/>
                  <a:pt x="880738" y="77904"/>
                  <a:pt x="879952" y="83058"/>
                </a:cubicBezTo>
                <a:cubicBezTo>
                  <a:pt x="879202" y="88212"/>
                  <a:pt x="878560" y="83168"/>
                  <a:pt x="878595" y="71853"/>
                </a:cubicBezTo>
                <a:cubicBezTo>
                  <a:pt x="878613" y="66195"/>
                  <a:pt x="878774" y="62312"/>
                  <a:pt x="879024" y="60614"/>
                </a:cubicBezTo>
                <a:close/>
                <a:moveTo>
                  <a:pt x="766545" y="46421"/>
                </a:moveTo>
                <a:cubicBezTo>
                  <a:pt x="769582" y="42964"/>
                  <a:pt x="767331" y="75810"/>
                  <a:pt x="764224" y="80425"/>
                </a:cubicBezTo>
                <a:cubicBezTo>
                  <a:pt x="761831" y="84008"/>
                  <a:pt x="761473" y="79854"/>
                  <a:pt x="763045" y="66709"/>
                </a:cubicBezTo>
                <a:cubicBezTo>
                  <a:pt x="764260" y="56337"/>
                  <a:pt x="765867" y="47207"/>
                  <a:pt x="766545" y="46421"/>
                </a:cubicBezTo>
                <a:close/>
                <a:moveTo>
                  <a:pt x="660644" y="40858"/>
                </a:moveTo>
                <a:cubicBezTo>
                  <a:pt x="661131" y="41653"/>
                  <a:pt x="661283" y="43921"/>
                  <a:pt x="661211" y="47850"/>
                </a:cubicBezTo>
                <a:cubicBezTo>
                  <a:pt x="661104" y="53508"/>
                  <a:pt x="659675" y="61223"/>
                  <a:pt x="658067" y="64995"/>
                </a:cubicBezTo>
                <a:cubicBezTo>
                  <a:pt x="655674" y="70599"/>
                  <a:pt x="655067" y="69656"/>
                  <a:pt x="654924" y="59851"/>
                </a:cubicBezTo>
                <a:cubicBezTo>
                  <a:pt x="654817" y="53251"/>
                  <a:pt x="656246" y="45535"/>
                  <a:pt x="658067" y="42706"/>
                </a:cubicBezTo>
                <a:cubicBezTo>
                  <a:pt x="659336" y="40742"/>
                  <a:pt x="660158" y="40063"/>
                  <a:pt x="660644" y="40858"/>
                </a:cubicBezTo>
                <a:close/>
                <a:moveTo>
                  <a:pt x="692143" y="34134"/>
                </a:moveTo>
                <a:lnTo>
                  <a:pt x="690393" y="57862"/>
                </a:lnTo>
                <a:cubicBezTo>
                  <a:pt x="689393" y="70910"/>
                  <a:pt x="687178" y="84026"/>
                  <a:pt x="685428" y="87008"/>
                </a:cubicBezTo>
                <a:cubicBezTo>
                  <a:pt x="682749" y="91602"/>
                  <a:pt x="682285" y="91645"/>
                  <a:pt x="682392" y="87283"/>
                </a:cubicBezTo>
                <a:cubicBezTo>
                  <a:pt x="682428" y="84454"/>
                  <a:pt x="684678" y="71338"/>
                  <a:pt x="687321" y="58137"/>
                </a:cubicBezTo>
                <a:close/>
                <a:moveTo>
                  <a:pt x="417359" y="28990"/>
                </a:moveTo>
                <a:cubicBezTo>
                  <a:pt x="421288" y="28990"/>
                  <a:pt x="417966" y="52618"/>
                  <a:pt x="413680" y="55276"/>
                </a:cubicBezTo>
                <a:cubicBezTo>
                  <a:pt x="411358" y="56712"/>
                  <a:pt x="410858" y="54586"/>
                  <a:pt x="412287" y="49243"/>
                </a:cubicBezTo>
                <a:cubicBezTo>
                  <a:pt x="413501" y="44703"/>
                  <a:pt x="414537" y="38291"/>
                  <a:pt x="414573" y="34991"/>
                </a:cubicBezTo>
                <a:cubicBezTo>
                  <a:pt x="414609" y="31691"/>
                  <a:pt x="415823" y="28990"/>
                  <a:pt x="417359" y="28990"/>
                </a:cubicBezTo>
                <a:close/>
                <a:moveTo>
                  <a:pt x="530444" y="23847"/>
                </a:moveTo>
                <a:lnTo>
                  <a:pt x="528658" y="47850"/>
                </a:lnTo>
                <a:cubicBezTo>
                  <a:pt x="526551" y="75871"/>
                  <a:pt x="522586" y="86705"/>
                  <a:pt x="519336" y="73517"/>
                </a:cubicBezTo>
                <a:cubicBezTo>
                  <a:pt x="518122" y="68688"/>
                  <a:pt x="520086" y="56072"/>
                  <a:pt x="523836" y="44421"/>
                </a:cubicBezTo>
                <a:close/>
                <a:moveTo>
                  <a:pt x="744757" y="22132"/>
                </a:moveTo>
                <a:cubicBezTo>
                  <a:pt x="749829" y="22132"/>
                  <a:pt x="745507" y="66538"/>
                  <a:pt x="739221" y="78711"/>
                </a:cubicBezTo>
                <a:cubicBezTo>
                  <a:pt x="736292" y="84369"/>
                  <a:pt x="732220" y="105971"/>
                  <a:pt x="730148" y="126717"/>
                </a:cubicBezTo>
                <a:cubicBezTo>
                  <a:pt x="728076" y="147462"/>
                  <a:pt x="724933" y="169747"/>
                  <a:pt x="723183" y="176244"/>
                </a:cubicBezTo>
                <a:cubicBezTo>
                  <a:pt x="721432" y="182738"/>
                  <a:pt x="720682" y="188739"/>
                  <a:pt x="721540" y="189578"/>
                </a:cubicBezTo>
                <a:cubicBezTo>
                  <a:pt x="723361" y="191425"/>
                  <a:pt x="730112" y="174430"/>
                  <a:pt x="730112" y="167922"/>
                </a:cubicBezTo>
                <a:cubicBezTo>
                  <a:pt x="730112" y="161378"/>
                  <a:pt x="733827" y="152434"/>
                  <a:pt x="736542" y="152434"/>
                </a:cubicBezTo>
                <a:cubicBezTo>
                  <a:pt x="737828" y="152434"/>
                  <a:pt x="738435" y="158992"/>
                  <a:pt x="737934" y="167008"/>
                </a:cubicBezTo>
                <a:lnTo>
                  <a:pt x="737041" y="181581"/>
                </a:lnTo>
                <a:lnTo>
                  <a:pt x="742507" y="166779"/>
                </a:lnTo>
                <a:cubicBezTo>
                  <a:pt x="746186" y="156828"/>
                  <a:pt x="749508" y="152574"/>
                  <a:pt x="752722" y="153799"/>
                </a:cubicBezTo>
                <a:cubicBezTo>
                  <a:pt x="759187" y="156285"/>
                  <a:pt x="762152" y="142844"/>
                  <a:pt x="760223" y="119698"/>
                </a:cubicBezTo>
                <a:cubicBezTo>
                  <a:pt x="759366" y="109415"/>
                  <a:pt x="759937" y="100999"/>
                  <a:pt x="761473" y="100999"/>
                </a:cubicBezTo>
                <a:cubicBezTo>
                  <a:pt x="767510" y="100999"/>
                  <a:pt x="768795" y="121509"/>
                  <a:pt x="764974" y="156021"/>
                </a:cubicBezTo>
                <a:cubicBezTo>
                  <a:pt x="760223" y="198872"/>
                  <a:pt x="759795" y="225561"/>
                  <a:pt x="763938" y="223000"/>
                </a:cubicBezTo>
                <a:cubicBezTo>
                  <a:pt x="765581" y="221986"/>
                  <a:pt x="768153" y="216110"/>
                  <a:pt x="769653" y="209941"/>
                </a:cubicBezTo>
                <a:lnTo>
                  <a:pt x="772367" y="198726"/>
                </a:lnTo>
                <a:lnTo>
                  <a:pt x="773796" y="208677"/>
                </a:lnTo>
                <a:cubicBezTo>
                  <a:pt x="774582" y="214153"/>
                  <a:pt x="777404" y="220786"/>
                  <a:pt x="780011" y="223422"/>
                </a:cubicBezTo>
                <a:cubicBezTo>
                  <a:pt x="782654" y="226054"/>
                  <a:pt x="786369" y="230833"/>
                  <a:pt x="788262" y="234041"/>
                </a:cubicBezTo>
                <a:cubicBezTo>
                  <a:pt x="791263" y="239145"/>
                  <a:pt x="792120" y="239231"/>
                  <a:pt x="795120" y="234730"/>
                </a:cubicBezTo>
                <a:cubicBezTo>
                  <a:pt x="797013" y="231901"/>
                  <a:pt x="798692" y="224958"/>
                  <a:pt x="798871" y="219300"/>
                </a:cubicBezTo>
                <a:cubicBezTo>
                  <a:pt x="799014" y="213642"/>
                  <a:pt x="800621" y="205927"/>
                  <a:pt x="802407" y="202155"/>
                </a:cubicBezTo>
                <a:cubicBezTo>
                  <a:pt x="804729" y="197229"/>
                  <a:pt x="805157" y="200133"/>
                  <a:pt x="803943" y="212442"/>
                </a:cubicBezTo>
                <a:cubicBezTo>
                  <a:pt x="803050" y="221872"/>
                  <a:pt x="801478" y="240388"/>
                  <a:pt x="800478" y="253590"/>
                </a:cubicBezTo>
                <a:cubicBezTo>
                  <a:pt x="798692" y="276686"/>
                  <a:pt x="798835" y="277182"/>
                  <a:pt x="803657" y="266792"/>
                </a:cubicBezTo>
                <a:cubicBezTo>
                  <a:pt x="806443" y="260851"/>
                  <a:pt x="809729" y="245421"/>
                  <a:pt x="811015" y="232501"/>
                </a:cubicBezTo>
                <a:cubicBezTo>
                  <a:pt x="813158" y="210509"/>
                  <a:pt x="816802" y="200440"/>
                  <a:pt x="822517" y="200440"/>
                </a:cubicBezTo>
                <a:cubicBezTo>
                  <a:pt x="823874" y="200440"/>
                  <a:pt x="824338" y="212399"/>
                  <a:pt x="823517" y="227015"/>
                </a:cubicBezTo>
                <a:cubicBezTo>
                  <a:pt x="822731" y="241631"/>
                  <a:pt x="823553" y="257447"/>
                  <a:pt x="825374" y="262162"/>
                </a:cubicBezTo>
                <a:cubicBezTo>
                  <a:pt x="828624" y="270663"/>
                  <a:pt x="828732" y="270621"/>
                  <a:pt x="834661" y="257019"/>
                </a:cubicBezTo>
                <a:cubicBezTo>
                  <a:pt x="837947" y="249475"/>
                  <a:pt x="841412" y="236066"/>
                  <a:pt x="842341" y="227222"/>
                </a:cubicBezTo>
                <a:cubicBezTo>
                  <a:pt x="843341" y="218064"/>
                  <a:pt x="846127" y="210359"/>
                  <a:pt x="848806" y="209327"/>
                </a:cubicBezTo>
                <a:cubicBezTo>
                  <a:pt x="852699" y="207834"/>
                  <a:pt x="853556" y="216892"/>
                  <a:pt x="853556" y="260555"/>
                </a:cubicBezTo>
                <a:cubicBezTo>
                  <a:pt x="853556" y="315133"/>
                  <a:pt x="858128" y="332371"/>
                  <a:pt x="861200" y="289348"/>
                </a:cubicBezTo>
                <a:cubicBezTo>
                  <a:pt x="862164" y="276010"/>
                  <a:pt x="864701" y="263359"/>
                  <a:pt x="866808" y="261230"/>
                </a:cubicBezTo>
                <a:cubicBezTo>
                  <a:pt x="869701" y="258358"/>
                  <a:pt x="870701" y="258394"/>
                  <a:pt x="870701" y="261369"/>
                </a:cubicBezTo>
                <a:cubicBezTo>
                  <a:pt x="870701" y="263573"/>
                  <a:pt x="872880" y="264538"/>
                  <a:pt x="875523" y="263516"/>
                </a:cubicBezTo>
                <a:cubicBezTo>
                  <a:pt x="879274" y="262084"/>
                  <a:pt x="880917" y="266816"/>
                  <a:pt x="882810" y="284247"/>
                </a:cubicBezTo>
                <a:cubicBezTo>
                  <a:pt x="884131" y="296670"/>
                  <a:pt x="886453" y="307593"/>
                  <a:pt x="887953" y="308525"/>
                </a:cubicBezTo>
                <a:cubicBezTo>
                  <a:pt x="891811" y="310908"/>
                  <a:pt x="897133" y="283133"/>
                  <a:pt x="899991" y="245800"/>
                </a:cubicBezTo>
                <a:cubicBezTo>
                  <a:pt x="901348" y="228312"/>
                  <a:pt x="903777" y="213178"/>
                  <a:pt x="905420" y="212163"/>
                </a:cubicBezTo>
                <a:cubicBezTo>
                  <a:pt x="907063" y="211149"/>
                  <a:pt x="908456" y="211570"/>
                  <a:pt x="908491" y="213095"/>
                </a:cubicBezTo>
                <a:cubicBezTo>
                  <a:pt x="908563" y="214621"/>
                  <a:pt x="910063" y="238245"/>
                  <a:pt x="911814" y="265591"/>
                </a:cubicBezTo>
                <a:cubicBezTo>
                  <a:pt x="916493" y="337097"/>
                  <a:pt x="920886" y="347077"/>
                  <a:pt x="929244" y="305053"/>
                </a:cubicBezTo>
                <a:cubicBezTo>
                  <a:pt x="931673" y="292780"/>
                  <a:pt x="934923" y="282736"/>
                  <a:pt x="936460" y="282736"/>
                </a:cubicBezTo>
                <a:cubicBezTo>
                  <a:pt x="937995" y="282736"/>
                  <a:pt x="939317" y="279265"/>
                  <a:pt x="939388" y="275021"/>
                </a:cubicBezTo>
                <a:cubicBezTo>
                  <a:pt x="939496" y="267499"/>
                  <a:pt x="939603" y="267470"/>
                  <a:pt x="944532" y="273960"/>
                </a:cubicBezTo>
                <a:cubicBezTo>
                  <a:pt x="949211" y="280143"/>
                  <a:pt x="949568" y="279532"/>
                  <a:pt x="949783" y="265388"/>
                </a:cubicBezTo>
                <a:cubicBezTo>
                  <a:pt x="950283" y="234648"/>
                  <a:pt x="955355" y="235520"/>
                  <a:pt x="957962" y="266795"/>
                </a:cubicBezTo>
                <a:cubicBezTo>
                  <a:pt x="959820" y="288901"/>
                  <a:pt x="961534" y="296124"/>
                  <a:pt x="964285" y="293370"/>
                </a:cubicBezTo>
                <a:cubicBezTo>
                  <a:pt x="970928" y="286726"/>
                  <a:pt x="973571" y="289266"/>
                  <a:pt x="973678" y="302453"/>
                </a:cubicBezTo>
                <a:cubicBezTo>
                  <a:pt x="973821" y="321691"/>
                  <a:pt x="978501" y="310179"/>
                  <a:pt x="985501" y="273307"/>
                </a:cubicBezTo>
                <a:cubicBezTo>
                  <a:pt x="991288" y="243031"/>
                  <a:pt x="997574" y="231255"/>
                  <a:pt x="997574" y="250732"/>
                </a:cubicBezTo>
                <a:cubicBezTo>
                  <a:pt x="997574" y="264948"/>
                  <a:pt x="1002289" y="256830"/>
                  <a:pt x="1006540" y="235330"/>
                </a:cubicBezTo>
                <a:lnTo>
                  <a:pt x="1010397" y="215871"/>
                </a:lnTo>
                <a:lnTo>
                  <a:pt x="1010826" y="230415"/>
                </a:lnTo>
                <a:cubicBezTo>
                  <a:pt x="1011148" y="240938"/>
                  <a:pt x="1013183" y="246142"/>
                  <a:pt x="1018148" y="249246"/>
                </a:cubicBezTo>
                <a:cubicBezTo>
                  <a:pt x="1024613" y="253290"/>
                  <a:pt x="1024899" y="255933"/>
                  <a:pt x="1022756" y="295567"/>
                </a:cubicBezTo>
                <a:cubicBezTo>
                  <a:pt x="1020827" y="332067"/>
                  <a:pt x="1021220" y="337600"/>
                  <a:pt x="1025792" y="337600"/>
                </a:cubicBezTo>
                <a:cubicBezTo>
                  <a:pt x="1029614" y="337600"/>
                  <a:pt x="1031721" y="332407"/>
                  <a:pt x="1033400" y="318794"/>
                </a:cubicBezTo>
                <a:cubicBezTo>
                  <a:pt x="1037115" y="289041"/>
                  <a:pt x="1041580" y="293538"/>
                  <a:pt x="1040973" y="326445"/>
                </a:cubicBezTo>
                <a:cubicBezTo>
                  <a:pt x="1040616" y="346059"/>
                  <a:pt x="1042008" y="359235"/>
                  <a:pt x="1044973" y="364468"/>
                </a:cubicBezTo>
                <a:cubicBezTo>
                  <a:pt x="1047509" y="368872"/>
                  <a:pt x="1050259" y="371783"/>
                  <a:pt x="1051081" y="370940"/>
                </a:cubicBezTo>
                <a:cubicBezTo>
                  <a:pt x="1051938" y="370094"/>
                  <a:pt x="1055689" y="320320"/>
                  <a:pt x="1059403" y="260334"/>
                </a:cubicBezTo>
                <a:cubicBezTo>
                  <a:pt x="1063118" y="200344"/>
                  <a:pt x="1066940" y="150498"/>
                  <a:pt x="1067869" y="149563"/>
                </a:cubicBezTo>
                <a:cubicBezTo>
                  <a:pt x="1068797" y="148627"/>
                  <a:pt x="1069583" y="164707"/>
                  <a:pt x="1069619" y="185296"/>
                </a:cubicBezTo>
                <a:cubicBezTo>
                  <a:pt x="1069655" y="205884"/>
                  <a:pt x="1071048" y="224879"/>
                  <a:pt x="1072691" y="227512"/>
                </a:cubicBezTo>
                <a:cubicBezTo>
                  <a:pt x="1075977" y="232659"/>
                  <a:pt x="1078620" y="221793"/>
                  <a:pt x="1088586" y="162757"/>
                </a:cubicBezTo>
                <a:cubicBezTo>
                  <a:pt x="1091586" y="144862"/>
                  <a:pt x="1094693" y="129596"/>
                  <a:pt x="1095444" y="128835"/>
                </a:cubicBezTo>
                <a:cubicBezTo>
                  <a:pt x="1103945" y="120341"/>
                  <a:pt x="1110053" y="268034"/>
                  <a:pt x="1105052" y="361064"/>
                </a:cubicBezTo>
                <a:cubicBezTo>
                  <a:pt x="1102587" y="406770"/>
                  <a:pt x="1097265" y="417339"/>
                  <a:pt x="1096551" y="377891"/>
                </a:cubicBezTo>
                <a:lnTo>
                  <a:pt x="1096122" y="353031"/>
                </a:lnTo>
                <a:lnTo>
                  <a:pt x="1092157" y="373605"/>
                </a:lnTo>
                <a:cubicBezTo>
                  <a:pt x="1087300" y="398637"/>
                  <a:pt x="1083299" y="392189"/>
                  <a:pt x="1083299" y="359407"/>
                </a:cubicBezTo>
                <a:cubicBezTo>
                  <a:pt x="1083299" y="303510"/>
                  <a:pt x="1073905" y="366183"/>
                  <a:pt x="1071655" y="436959"/>
                </a:cubicBezTo>
                <a:cubicBezTo>
                  <a:pt x="1071226" y="450629"/>
                  <a:pt x="1081049" y="456187"/>
                  <a:pt x="1084228" y="444064"/>
                </a:cubicBezTo>
                <a:cubicBezTo>
                  <a:pt x="1085228" y="440202"/>
                  <a:pt x="1088300" y="437041"/>
                  <a:pt x="1091015" y="437041"/>
                </a:cubicBezTo>
                <a:cubicBezTo>
                  <a:pt x="1093729" y="437041"/>
                  <a:pt x="1097623" y="433569"/>
                  <a:pt x="1099658" y="429326"/>
                </a:cubicBezTo>
                <a:cubicBezTo>
                  <a:pt x="1103230" y="421936"/>
                  <a:pt x="1103409" y="421907"/>
                  <a:pt x="1103623" y="428669"/>
                </a:cubicBezTo>
                <a:cubicBezTo>
                  <a:pt x="1103766" y="432552"/>
                  <a:pt x="1106124" y="438724"/>
                  <a:pt x="1108910" y="442385"/>
                </a:cubicBezTo>
                <a:cubicBezTo>
                  <a:pt x="1113874" y="448954"/>
                  <a:pt x="1113946" y="448950"/>
                  <a:pt x="1114160" y="442185"/>
                </a:cubicBezTo>
                <a:cubicBezTo>
                  <a:pt x="1114374" y="435498"/>
                  <a:pt x="1114482" y="435487"/>
                  <a:pt x="1119268" y="441813"/>
                </a:cubicBezTo>
                <a:cubicBezTo>
                  <a:pt x="1121983" y="445382"/>
                  <a:pt x="1124769" y="450011"/>
                  <a:pt x="1125483" y="452100"/>
                </a:cubicBezTo>
                <a:cubicBezTo>
                  <a:pt x="1126341" y="454704"/>
                  <a:pt x="1128519" y="454440"/>
                  <a:pt x="1132377" y="451264"/>
                </a:cubicBezTo>
                <a:cubicBezTo>
                  <a:pt x="1137234" y="447243"/>
                  <a:pt x="1138413" y="447700"/>
                  <a:pt x="1141342" y="454694"/>
                </a:cubicBezTo>
                <a:cubicBezTo>
                  <a:pt x="1149450" y="473971"/>
                  <a:pt x="1172275" y="614713"/>
                  <a:pt x="1172382" y="645907"/>
                </a:cubicBezTo>
                <a:cubicBezTo>
                  <a:pt x="1172418" y="654229"/>
                  <a:pt x="1170203" y="668888"/>
                  <a:pt x="1167488" y="678482"/>
                </a:cubicBezTo>
                <a:cubicBezTo>
                  <a:pt x="1164773" y="688080"/>
                  <a:pt x="1160881" y="712904"/>
                  <a:pt x="1158845" y="733650"/>
                </a:cubicBezTo>
                <a:cubicBezTo>
                  <a:pt x="1153522" y="787178"/>
                  <a:pt x="1147557" y="923631"/>
                  <a:pt x="1150236" y="930335"/>
                </a:cubicBezTo>
                <a:cubicBezTo>
                  <a:pt x="1151986" y="934800"/>
                  <a:pt x="1155880" y="932096"/>
                  <a:pt x="1169060" y="917244"/>
                </a:cubicBezTo>
                <a:cubicBezTo>
                  <a:pt x="1181633" y="903114"/>
                  <a:pt x="1188062" y="898495"/>
                  <a:pt x="1195349" y="898385"/>
                </a:cubicBezTo>
                <a:cubicBezTo>
                  <a:pt x="1204814" y="898245"/>
                  <a:pt x="1205064" y="897724"/>
                  <a:pt x="1207172" y="874239"/>
                </a:cubicBezTo>
                <a:cubicBezTo>
                  <a:pt x="1208350" y="861037"/>
                  <a:pt x="1209493" y="825033"/>
                  <a:pt x="1209744" y="794229"/>
                </a:cubicBezTo>
                <a:cubicBezTo>
                  <a:pt x="1210066" y="748012"/>
                  <a:pt x="1208922" y="733407"/>
                  <a:pt x="1203135" y="710676"/>
                </a:cubicBezTo>
                <a:cubicBezTo>
                  <a:pt x="1195420" y="680475"/>
                  <a:pt x="1196564" y="671849"/>
                  <a:pt x="1205458" y="692830"/>
                </a:cubicBezTo>
                <a:cubicBezTo>
                  <a:pt x="1214816" y="714801"/>
                  <a:pt x="1220138" y="871778"/>
                  <a:pt x="1220245" y="1129699"/>
                </a:cubicBezTo>
                <a:cubicBezTo>
                  <a:pt x="1220281" y="1255115"/>
                  <a:pt x="1219209" y="1359489"/>
                  <a:pt x="1217816" y="1361639"/>
                </a:cubicBezTo>
                <a:cubicBezTo>
                  <a:pt x="1216423" y="1363793"/>
                  <a:pt x="1214887" y="1339104"/>
                  <a:pt x="1214387" y="1306775"/>
                </a:cubicBezTo>
                <a:cubicBezTo>
                  <a:pt x="1212351" y="1172476"/>
                  <a:pt x="1204422" y="1025726"/>
                  <a:pt x="1199421" y="1028830"/>
                </a:cubicBezTo>
                <a:cubicBezTo>
                  <a:pt x="1197778" y="1029837"/>
                  <a:pt x="1196421" y="1033273"/>
                  <a:pt x="1196421" y="1036459"/>
                </a:cubicBezTo>
                <a:cubicBezTo>
                  <a:pt x="1196421" y="1039649"/>
                  <a:pt x="1194706" y="1048346"/>
                  <a:pt x="1192634" y="1055787"/>
                </a:cubicBezTo>
                <a:cubicBezTo>
                  <a:pt x="1187812" y="1073207"/>
                  <a:pt x="1184312" y="1067070"/>
                  <a:pt x="1181597" y="1036373"/>
                </a:cubicBezTo>
                <a:cubicBezTo>
                  <a:pt x="1179705" y="1014749"/>
                  <a:pt x="1183883" y="1000365"/>
                  <a:pt x="1187169" y="1017346"/>
                </a:cubicBezTo>
                <a:cubicBezTo>
                  <a:pt x="1187991" y="1021618"/>
                  <a:pt x="1188848" y="1011613"/>
                  <a:pt x="1189134" y="995111"/>
                </a:cubicBezTo>
                <a:cubicBezTo>
                  <a:pt x="1189634" y="961782"/>
                  <a:pt x="1196242" y="952952"/>
                  <a:pt x="1196777" y="984824"/>
                </a:cubicBezTo>
                <a:cubicBezTo>
                  <a:pt x="1197099" y="1001712"/>
                  <a:pt x="1197528" y="1002951"/>
                  <a:pt x="1199778" y="993468"/>
                </a:cubicBezTo>
                <a:cubicBezTo>
                  <a:pt x="1201206" y="987378"/>
                  <a:pt x="1203493" y="968354"/>
                  <a:pt x="1204850" y="951188"/>
                </a:cubicBezTo>
                <a:cubicBezTo>
                  <a:pt x="1207279" y="920023"/>
                  <a:pt x="1207279" y="919980"/>
                  <a:pt x="1199421" y="921113"/>
                </a:cubicBezTo>
                <a:cubicBezTo>
                  <a:pt x="1189669" y="922520"/>
                  <a:pt x="1186955" y="931564"/>
                  <a:pt x="1186491" y="964047"/>
                </a:cubicBezTo>
                <a:cubicBezTo>
                  <a:pt x="1186312" y="977609"/>
                  <a:pt x="1184633" y="989635"/>
                  <a:pt x="1182812" y="990771"/>
                </a:cubicBezTo>
                <a:cubicBezTo>
                  <a:pt x="1180668" y="992096"/>
                  <a:pt x="1180240" y="981074"/>
                  <a:pt x="1181597" y="960114"/>
                </a:cubicBezTo>
                <a:cubicBezTo>
                  <a:pt x="1183098" y="937397"/>
                  <a:pt x="1182597" y="927388"/>
                  <a:pt x="1180025" y="927388"/>
                </a:cubicBezTo>
                <a:cubicBezTo>
                  <a:pt x="1173347" y="927388"/>
                  <a:pt x="1165595" y="942301"/>
                  <a:pt x="1165595" y="955153"/>
                </a:cubicBezTo>
                <a:cubicBezTo>
                  <a:pt x="1165595" y="962039"/>
                  <a:pt x="1163452" y="973698"/>
                  <a:pt x="1160845" y="981059"/>
                </a:cubicBezTo>
                <a:cubicBezTo>
                  <a:pt x="1157166" y="991482"/>
                  <a:pt x="1156773" y="1003537"/>
                  <a:pt x="1158988" y="1035498"/>
                </a:cubicBezTo>
                <a:cubicBezTo>
                  <a:pt x="1160559" y="1058076"/>
                  <a:pt x="1162880" y="1082268"/>
                  <a:pt x="1164131" y="1089259"/>
                </a:cubicBezTo>
                <a:cubicBezTo>
                  <a:pt x="1165381" y="1096249"/>
                  <a:pt x="1165452" y="1104557"/>
                  <a:pt x="1164202" y="1107725"/>
                </a:cubicBezTo>
                <a:cubicBezTo>
                  <a:pt x="1162166" y="1113112"/>
                  <a:pt x="1161595" y="1113105"/>
                  <a:pt x="1155559" y="1107665"/>
                </a:cubicBezTo>
                <a:cubicBezTo>
                  <a:pt x="1149379" y="1102053"/>
                  <a:pt x="1149022" y="1102514"/>
                  <a:pt x="1146307" y="1120055"/>
                </a:cubicBezTo>
                <a:cubicBezTo>
                  <a:pt x="1144735" y="1130074"/>
                  <a:pt x="1143807" y="1140586"/>
                  <a:pt x="1144235" y="1143415"/>
                </a:cubicBezTo>
                <a:cubicBezTo>
                  <a:pt x="1144664" y="1146244"/>
                  <a:pt x="1145736" y="1184846"/>
                  <a:pt x="1146664" y="1229194"/>
                </a:cubicBezTo>
                <a:cubicBezTo>
                  <a:pt x="1148665" y="1326085"/>
                  <a:pt x="1153236" y="1376716"/>
                  <a:pt x="1160452" y="1382109"/>
                </a:cubicBezTo>
                <a:cubicBezTo>
                  <a:pt x="1166917" y="1386896"/>
                  <a:pt x="1167024" y="1392443"/>
                  <a:pt x="1160773" y="1394847"/>
                </a:cubicBezTo>
                <a:cubicBezTo>
                  <a:pt x="1158095" y="1395865"/>
                  <a:pt x="1154736" y="1401816"/>
                  <a:pt x="1153308" y="1408074"/>
                </a:cubicBezTo>
                <a:cubicBezTo>
                  <a:pt x="1150736" y="1419078"/>
                  <a:pt x="1150522" y="1418778"/>
                  <a:pt x="1146843" y="1398876"/>
                </a:cubicBezTo>
                <a:cubicBezTo>
                  <a:pt x="1143271" y="1379581"/>
                  <a:pt x="1142878" y="1382424"/>
                  <a:pt x="1140735" y="1444517"/>
                </a:cubicBezTo>
                <a:cubicBezTo>
                  <a:pt x="1139342" y="1485072"/>
                  <a:pt x="1139770" y="1514140"/>
                  <a:pt x="1141807" y="1519523"/>
                </a:cubicBezTo>
                <a:cubicBezTo>
                  <a:pt x="1144307" y="1526103"/>
                  <a:pt x="1143950" y="1529281"/>
                  <a:pt x="1140342" y="1532171"/>
                </a:cubicBezTo>
                <a:cubicBezTo>
                  <a:pt x="1135841" y="1535764"/>
                  <a:pt x="1134341" y="1542379"/>
                  <a:pt x="1128948" y="1581867"/>
                </a:cubicBezTo>
                <a:cubicBezTo>
                  <a:pt x="1127805" y="1590100"/>
                  <a:pt x="1124161" y="1602430"/>
                  <a:pt x="1120840" y="1609266"/>
                </a:cubicBezTo>
                <a:cubicBezTo>
                  <a:pt x="1116375" y="1618418"/>
                  <a:pt x="1115696" y="1623404"/>
                  <a:pt x="1118268" y="1628172"/>
                </a:cubicBezTo>
                <a:cubicBezTo>
                  <a:pt x="1120661" y="1632677"/>
                  <a:pt x="1120340" y="1641042"/>
                  <a:pt x="1117125" y="1655636"/>
                </a:cubicBezTo>
                <a:cubicBezTo>
                  <a:pt x="1114089" y="1669663"/>
                  <a:pt x="1112553" y="1702678"/>
                  <a:pt x="1112482" y="1755178"/>
                </a:cubicBezTo>
                <a:cubicBezTo>
                  <a:pt x="1112446" y="1827819"/>
                  <a:pt x="1112910" y="1833852"/>
                  <a:pt x="1118554" y="1835338"/>
                </a:cubicBezTo>
                <a:cubicBezTo>
                  <a:pt x="1124197" y="1836816"/>
                  <a:pt x="1124126" y="1837352"/>
                  <a:pt x="1117518" y="1841985"/>
                </a:cubicBezTo>
                <a:cubicBezTo>
                  <a:pt x="1111874" y="1845942"/>
                  <a:pt x="1110803" y="1849200"/>
                  <a:pt x="1112517" y="1857119"/>
                </a:cubicBezTo>
                <a:cubicBezTo>
                  <a:pt x="1113982" y="1863777"/>
                  <a:pt x="1112910" y="1870042"/>
                  <a:pt x="1109303" y="1875525"/>
                </a:cubicBezTo>
                <a:cubicBezTo>
                  <a:pt x="1102480" y="1885958"/>
                  <a:pt x="1102230" y="1911483"/>
                  <a:pt x="1108910" y="1920284"/>
                </a:cubicBezTo>
                <a:cubicBezTo>
                  <a:pt x="1111660" y="1923945"/>
                  <a:pt x="1113982" y="1929060"/>
                  <a:pt x="1114053" y="1931646"/>
                </a:cubicBezTo>
                <a:cubicBezTo>
                  <a:pt x="1114125" y="1935636"/>
                  <a:pt x="1113267" y="1935636"/>
                  <a:pt x="1108481" y="1931646"/>
                </a:cubicBezTo>
                <a:cubicBezTo>
                  <a:pt x="1103230" y="1927292"/>
                  <a:pt x="1102945" y="1931292"/>
                  <a:pt x="1104659" y="1985517"/>
                </a:cubicBezTo>
                <a:cubicBezTo>
                  <a:pt x="1105766" y="2021307"/>
                  <a:pt x="1105159" y="2046446"/>
                  <a:pt x="1103088" y="2050143"/>
                </a:cubicBezTo>
                <a:cubicBezTo>
                  <a:pt x="1100802" y="2054243"/>
                  <a:pt x="1100944" y="2057408"/>
                  <a:pt x="1103516" y="2059973"/>
                </a:cubicBezTo>
                <a:cubicBezTo>
                  <a:pt x="1108017" y="2064488"/>
                  <a:pt x="1108588" y="2082961"/>
                  <a:pt x="1104230" y="2082961"/>
                </a:cubicBezTo>
                <a:cubicBezTo>
                  <a:pt x="1097908" y="2082961"/>
                  <a:pt x="1095980" y="2062330"/>
                  <a:pt x="1096694" y="2002380"/>
                </a:cubicBezTo>
                <a:cubicBezTo>
                  <a:pt x="1097087" y="1968433"/>
                  <a:pt x="1095515" y="1925999"/>
                  <a:pt x="1093193" y="1908082"/>
                </a:cubicBezTo>
                <a:cubicBezTo>
                  <a:pt x="1089157" y="1876782"/>
                  <a:pt x="1087514" y="1851968"/>
                  <a:pt x="1086978" y="1812560"/>
                </a:cubicBezTo>
                <a:cubicBezTo>
                  <a:pt x="1086764" y="1797704"/>
                  <a:pt x="1085728" y="1794568"/>
                  <a:pt x="1081585" y="1796165"/>
                </a:cubicBezTo>
                <a:cubicBezTo>
                  <a:pt x="1077834" y="1797604"/>
                  <a:pt x="1076334" y="1795615"/>
                  <a:pt x="1076048" y="1788817"/>
                </a:cubicBezTo>
                <a:cubicBezTo>
                  <a:pt x="1075763" y="1782024"/>
                  <a:pt x="1074905" y="1783463"/>
                  <a:pt x="1072798" y="1794118"/>
                </a:cubicBezTo>
                <a:cubicBezTo>
                  <a:pt x="1071191" y="1802166"/>
                  <a:pt x="1068976" y="1810267"/>
                  <a:pt x="1067833" y="1812120"/>
                </a:cubicBezTo>
                <a:cubicBezTo>
                  <a:pt x="1063618" y="1818928"/>
                  <a:pt x="1070155" y="1822843"/>
                  <a:pt x="1075263" y="1816560"/>
                </a:cubicBezTo>
                <a:cubicBezTo>
                  <a:pt x="1079835" y="1810927"/>
                  <a:pt x="1080084" y="1811563"/>
                  <a:pt x="1078156" y="1823475"/>
                </a:cubicBezTo>
                <a:cubicBezTo>
                  <a:pt x="1076905" y="1831055"/>
                  <a:pt x="1077584" y="1838467"/>
                  <a:pt x="1079692" y="1841038"/>
                </a:cubicBezTo>
                <a:cubicBezTo>
                  <a:pt x="1082514" y="1844432"/>
                  <a:pt x="1080942" y="1846493"/>
                  <a:pt x="1073048" y="1849764"/>
                </a:cubicBezTo>
                <a:cubicBezTo>
                  <a:pt x="1067369" y="1852122"/>
                  <a:pt x="1062725" y="1856087"/>
                  <a:pt x="1062725" y="1858576"/>
                </a:cubicBezTo>
                <a:cubicBezTo>
                  <a:pt x="1062725" y="1861062"/>
                  <a:pt x="1061154" y="1864052"/>
                  <a:pt x="1059296" y="1865220"/>
                </a:cubicBezTo>
                <a:cubicBezTo>
                  <a:pt x="1057260" y="1866459"/>
                  <a:pt x="1055867" y="1862862"/>
                  <a:pt x="1055867" y="1856530"/>
                </a:cubicBezTo>
                <a:cubicBezTo>
                  <a:pt x="1055867" y="1848628"/>
                  <a:pt x="1057689" y="1845239"/>
                  <a:pt x="1062654" y="1843939"/>
                </a:cubicBezTo>
                <a:cubicBezTo>
                  <a:pt x="1069440" y="1842163"/>
                  <a:pt x="1069440" y="1842135"/>
                  <a:pt x="1062654" y="1833509"/>
                </a:cubicBezTo>
                <a:cubicBezTo>
                  <a:pt x="1058904" y="1828751"/>
                  <a:pt x="1055867" y="1821597"/>
                  <a:pt x="1055831" y="1817607"/>
                </a:cubicBezTo>
                <a:cubicBezTo>
                  <a:pt x="1055831" y="1813617"/>
                  <a:pt x="1053474" y="1799047"/>
                  <a:pt x="1050617" y="1785224"/>
                </a:cubicBezTo>
                <a:cubicBezTo>
                  <a:pt x="1046402" y="1765104"/>
                  <a:pt x="1046116" y="1755963"/>
                  <a:pt x="1049117" y="1739361"/>
                </a:cubicBezTo>
                <a:cubicBezTo>
                  <a:pt x="1053867" y="1713190"/>
                  <a:pt x="1050903" y="1693352"/>
                  <a:pt x="1041901" y="1690998"/>
                </a:cubicBezTo>
                <a:cubicBezTo>
                  <a:pt x="1036686" y="1689644"/>
                  <a:pt x="1035258" y="1686208"/>
                  <a:pt x="1035258" y="1675228"/>
                </a:cubicBezTo>
                <a:cubicBezTo>
                  <a:pt x="1035258" y="1667510"/>
                  <a:pt x="1033865" y="1661191"/>
                  <a:pt x="1032186" y="1661191"/>
                </a:cubicBezTo>
                <a:cubicBezTo>
                  <a:pt x="1028864" y="1661191"/>
                  <a:pt x="1031043" y="1781681"/>
                  <a:pt x="1034758" y="1801783"/>
                </a:cubicBezTo>
                <a:cubicBezTo>
                  <a:pt x="1037150" y="1814649"/>
                  <a:pt x="1034043" y="1915726"/>
                  <a:pt x="1030400" y="1944083"/>
                </a:cubicBezTo>
                <a:cubicBezTo>
                  <a:pt x="1023292" y="1999690"/>
                  <a:pt x="1016648" y="2038002"/>
                  <a:pt x="1012540" y="2047475"/>
                </a:cubicBezTo>
                <a:cubicBezTo>
                  <a:pt x="1009611" y="2054204"/>
                  <a:pt x="1007969" y="2069720"/>
                  <a:pt x="1008183" y="2088623"/>
                </a:cubicBezTo>
                <a:cubicBezTo>
                  <a:pt x="1008361" y="2105739"/>
                  <a:pt x="1009540" y="2115348"/>
                  <a:pt x="1010826" y="2110633"/>
                </a:cubicBezTo>
                <a:cubicBezTo>
                  <a:pt x="1012112" y="2106061"/>
                  <a:pt x="1015041" y="2101703"/>
                  <a:pt x="1017363" y="2100917"/>
                </a:cubicBezTo>
                <a:cubicBezTo>
                  <a:pt x="1022649" y="2099167"/>
                  <a:pt x="1022863" y="2111133"/>
                  <a:pt x="1017648" y="2116348"/>
                </a:cubicBezTo>
                <a:cubicBezTo>
                  <a:pt x="1014755" y="2119241"/>
                  <a:pt x="1015184" y="2123777"/>
                  <a:pt x="1019363" y="2134243"/>
                </a:cubicBezTo>
                <a:cubicBezTo>
                  <a:pt x="1025828" y="2150388"/>
                  <a:pt x="1026792" y="2159425"/>
                  <a:pt x="1021220" y="2151531"/>
                </a:cubicBezTo>
                <a:cubicBezTo>
                  <a:pt x="1018470" y="2147637"/>
                  <a:pt x="1017184" y="2147459"/>
                  <a:pt x="1015862" y="2150709"/>
                </a:cubicBezTo>
                <a:cubicBezTo>
                  <a:pt x="1014898" y="2153067"/>
                  <a:pt x="1012683" y="2154138"/>
                  <a:pt x="1010969" y="2153067"/>
                </a:cubicBezTo>
                <a:cubicBezTo>
                  <a:pt x="1009183" y="2151959"/>
                  <a:pt x="1007826" y="2162425"/>
                  <a:pt x="1007826" y="2177498"/>
                </a:cubicBezTo>
                <a:lnTo>
                  <a:pt x="1007826" y="2203858"/>
                </a:lnTo>
                <a:lnTo>
                  <a:pt x="995681" y="2201894"/>
                </a:lnTo>
                <a:cubicBezTo>
                  <a:pt x="984965" y="2200180"/>
                  <a:pt x="983108" y="2200965"/>
                  <a:pt x="980251" y="2208538"/>
                </a:cubicBezTo>
                <a:cubicBezTo>
                  <a:pt x="975357" y="2221396"/>
                  <a:pt x="976286" y="2254508"/>
                  <a:pt x="982072" y="2273582"/>
                </a:cubicBezTo>
                <a:cubicBezTo>
                  <a:pt x="987966" y="2292977"/>
                  <a:pt x="988609" y="2302407"/>
                  <a:pt x="984072" y="2302407"/>
                </a:cubicBezTo>
                <a:cubicBezTo>
                  <a:pt x="982322" y="2302407"/>
                  <a:pt x="980179" y="2299728"/>
                  <a:pt x="979322" y="2296406"/>
                </a:cubicBezTo>
                <a:cubicBezTo>
                  <a:pt x="978215" y="2292084"/>
                  <a:pt x="977643" y="2292656"/>
                  <a:pt x="977357" y="2298442"/>
                </a:cubicBezTo>
                <a:cubicBezTo>
                  <a:pt x="977143" y="2302871"/>
                  <a:pt x="980215" y="2311050"/>
                  <a:pt x="984144" y="2316587"/>
                </a:cubicBezTo>
                <a:cubicBezTo>
                  <a:pt x="988109" y="2322124"/>
                  <a:pt x="990502" y="2328767"/>
                  <a:pt x="989538" y="2331339"/>
                </a:cubicBezTo>
                <a:cubicBezTo>
                  <a:pt x="987002" y="2337947"/>
                  <a:pt x="990895" y="2340804"/>
                  <a:pt x="996324" y="2336304"/>
                </a:cubicBezTo>
                <a:cubicBezTo>
                  <a:pt x="1002861" y="2330839"/>
                  <a:pt x="1005611" y="2340018"/>
                  <a:pt x="1003611" y="2360735"/>
                </a:cubicBezTo>
                <a:cubicBezTo>
                  <a:pt x="1001896" y="2378880"/>
                  <a:pt x="1005611" y="2381274"/>
                  <a:pt x="1009004" y="2364200"/>
                </a:cubicBezTo>
                <a:cubicBezTo>
                  <a:pt x="1010290" y="2357771"/>
                  <a:pt x="1013183" y="2353841"/>
                  <a:pt x="1016684" y="2353841"/>
                </a:cubicBezTo>
                <a:cubicBezTo>
                  <a:pt x="1020148" y="2353841"/>
                  <a:pt x="1021541" y="2355735"/>
                  <a:pt x="1020399" y="2358771"/>
                </a:cubicBezTo>
                <a:cubicBezTo>
                  <a:pt x="1019363" y="2361485"/>
                  <a:pt x="1016791" y="2370379"/>
                  <a:pt x="1014719" y="2378487"/>
                </a:cubicBezTo>
                <a:cubicBezTo>
                  <a:pt x="1008218" y="2403848"/>
                  <a:pt x="1008469" y="2403491"/>
                  <a:pt x="1000718" y="2396454"/>
                </a:cubicBezTo>
                <a:cubicBezTo>
                  <a:pt x="994538" y="2390882"/>
                  <a:pt x="994002" y="2387632"/>
                  <a:pt x="996074" y="2368308"/>
                </a:cubicBezTo>
                <a:lnTo>
                  <a:pt x="998396" y="2346448"/>
                </a:lnTo>
                <a:lnTo>
                  <a:pt x="988537" y="2347591"/>
                </a:lnTo>
                <a:cubicBezTo>
                  <a:pt x="979143" y="2348662"/>
                  <a:pt x="978572" y="2349698"/>
                  <a:pt x="976715" y="2369272"/>
                </a:cubicBezTo>
                <a:cubicBezTo>
                  <a:pt x="975643" y="2380595"/>
                  <a:pt x="976000" y="2392954"/>
                  <a:pt x="977465" y="2396704"/>
                </a:cubicBezTo>
                <a:cubicBezTo>
                  <a:pt x="981072" y="2405777"/>
                  <a:pt x="987073" y="2500788"/>
                  <a:pt x="984787" y="2512612"/>
                </a:cubicBezTo>
                <a:cubicBezTo>
                  <a:pt x="983823" y="2517684"/>
                  <a:pt x="984215" y="2530721"/>
                  <a:pt x="985609" y="2541579"/>
                </a:cubicBezTo>
                <a:cubicBezTo>
                  <a:pt x="990359" y="2577620"/>
                  <a:pt x="993252" y="2548009"/>
                  <a:pt x="992395" y="2472678"/>
                </a:cubicBezTo>
                <a:cubicBezTo>
                  <a:pt x="991681" y="2414278"/>
                  <a:pt x="992359" y="2402384"/>
                  <a:pt x="996074" y="2405491"/>
                </a:cubicBezTo>
                <a:cubicBezTo>
                  <a:pt x="998574" y="2407563"/>
                  <a:pt x="1003146" y="2416921"/>
                  <a:pt x="1006254" y="2426279"/>
                </a:cubicBezTo>
                <a:cubicBezTo>
                  <a:pt x="1010862" y="2440138"/>
                  <a:pt x="1011290" y="2447282"/>
                  <a:pt x="1008504" y="2464570"/>
                </a:cubicBezTo>
                <a:cubicBezTo>
                  <a:pt x="1005147" y="2485572"/>
                  <a:pt x="1007433" y="2526042"/>
                  <a:pt x="1012219" y="2530828"/>
                </a:cubicBezTo>
                <a:cubicBezTo>
                  <a:pt x="1013576" y="2532185"/>
                  <a:pt x="1014684" y="2524542"/>
                  <a:pt x="1014684" y="2513862"/>
                </a:cubicBezTo>
                <a:cubicBezTo>
                  <a:pt x="1014684" y="2503182"/>
                  <a:pt x="1016219" y="2494431"/>
                  <a:pt x="1018113" y="2494431"/>
                </a:cubicBezTo>
                <a:cubicBezTo>
                  <a:pt x="1020113" y="2494431"/>
                  <a:pt x="1021541" y="2505361"/>
                  <a:pt x="1021541" y="2520398"/>
                </a:cubicBezTo>
                <a:cubicBezTo>
                  <a:pt x="1021541" y="2545294"/>
                  <a:pt x="1021256" y="2546259"/>
                  <a:pt x="1014219" y="2544008"/>
                </a:cubicBezTo>
                <a:lnTo>
                  <a:pt x="1006933" y="2541687"/>
                </a:lnTo>
                <a:lnTo>
                  <a:pt x="1009362" y="2611517"/>
                </a:lnTo>
                <a:cubicBezTo>
                  <a:pt x="1010683" y="2649914"/>
                  <a:pt x="1013112" y="2699456"/>
                  <a:pt x="1014719" y="2721602"/>
                </a:cubicBezTo>
                <a:cubicBezTo>
                  <a:pt x="1016362" y="2743747"/>
                  <a:pt x="1016791" y="2775466"/>
                  <a:pt x="1015719" y="2792111"/>
                </a:cubicBezTo>
                <a:cubicBezTo>
                  <a:pt x="1014148" y="2816471"/>
                  <a:pt x="1014898" y="2824722"/>
                  <a:pt x="1019613" y="2834723"/>
                </a:cubicBezTo>
                <a:cubicBezTo>
                  <a:pt x="1024113" y="2844189"/>
                  <a:pt x="1024649" y="2848725"/>
                  <a:pt x="1021792" y="2854011"/>
                </a:cubicBezTo>
                <a:cubicBezTo>
                  <a:pt x="1018113" y="2860905"/>
                  <a:pt x="1022863" y="2878478"/>
                  <a:pt x="1028400" y="2878478"/>
                </a:cubicBezTo>
                <a:cubicBezTo>
                  <a:pt x="1031436" y="2878478"/>
                  <a:pt x="1030293" y="2808827"/>
                  <a:pt x="1026971" y="2791039"/>
                </a:cubicBezTo>
                <a:cubicBezTo>
                  <a:pt x="1025078" y="2780967"/>
                  <a:pt x="1025364" y="2778681"/>
                  <a:pt x="1028078" y="2782466"/>
                </a:cubicBezTo>
                <a:cubicBezTo>
                  <a:pt x="1030757" y="2786253"/>
                  <a:pt x="1031757" y="2778216"/>
                  <a:pt x="1031793" y="2752106"/>
                </a:cubicBezTo>
                <a:cubicBezTo>
                  <a:pt x="1031828" y="2721959"/>
                  <a:pt x="1032614" y="2716887"/>
                  <a:pt x="1036972" y="2718566"/>
                </a:cubicBezTo>
                <a:cubicBezTo>
                  <a:pt x="1040008" y="2719745"/>
                  <a:pt x="1042115" y="2718602"/>
                  <a:pt x="1042115" y="2715780"/>
                </a:cubicBezTo>
                <a:cubicBezTo>
                  <a:pt x="1042115" y="2713172"/>
                  <a:pt x="1040616" y="2710529"/>
                  <a:pt x="1038722" y="2709886"/>
                </a:cubicBezTo>
                <a:cubicBezTo>
                  <a:pt x="1033757" y="2708207"/>
                  <a:pt x="1030614" y="2679168"/>
                  <a:pt x="1033400" y="2660630"/>
                </a:cubicBezTo>
                <a:cubicBezTo>
                  <a:pt x="1035115" y="2649021"/>
                  <a:pt x="1037579" y="2644056"/>
                  <a:pt x="1042258" y="2642842"/>
                </a:cubicBezTo>
                <a:cubicBezTo>
                  <a:pt x="1045795" y="2641913"/>
                  <a:pt x="1050438" y="2635841"/>
                  <a:pt x="1052617" y="2629305"/>
                </a:cubicBezTo>
                <a:cubicBezTo>
                  <a:pt x="1059296" y="2608981"/>
                  <a:pt x="1060118" y="2619375"/>
                  <a:pt x="1054439" y="2652522"/>
                </a:cubicBezTo>
                <a:cubicBezTo>
                  <a:pt x="1047795" y="2691205"/>
                  <a:pt x="1047795" y="2691098"/>
                  <a:pt x="1054010" y="2688705"/>
                </a:cubicBezTo>
                <a:cubicBezTo>
                  <a:pt x="1056796" y="2687633"/>
                  <a:pt x="1060046" y="2688419"/>
                  <a:pt x="1061296" y="2690420"/>
                </a:cubicBezTo>
                <a:cubicBezTo>
                  <a:pt x="1064083" y="2694920"/>
                  <a:pt x="1067262" y="2758356"/>
                  <a:pt x="1066369" y="2791039"/>
                </a:cubicBezTo>
                <a:cubicBezTo>
                  <a:pt x="1065583" y="2819757"/>
                  <a:pt x="1068833" y="2841296"/>
                  <a:pt x="1072833" y="2833795"/>
                </a:cubicBezTo>
                <a:cubicBezTo>
                  <a:pt x="1074334" y="2831044"/>
                  <a:pt x="1077513" y="2801005"/>
                  <a:pt x="1079906" y="2767036"/>
                </a:cubicBezTo>
                <a:cubicBezTo>
                  <a:pt x="1082299" y="2733103"/>
                  <a:pt x="1085407" y="2703064"/>
                  <a:pt x="1086871" y="2700313"/>
                </a:cubicBezTo>
                <a:cubicBezTo>
                  <a:pt x="1091372" y="2691741"/>
                  <a:pt x="1097944" y="2724102"/>
                  <a:pt x="1095622" y="2743605"/>
                </a:cubicBezTo>
                <a:cubicBezTo>
                  <a:pt x="1094372" y="2754570"/>
                  <a:pt x="1094908" y="2761786"/>
                  <a:pt x="1097087" y="2762500"/>
                </a:cubicBezTo>
                <a:cubicBezTo>
                  <a:pt x="1099480" y="2763321"/>
                  <a:pt x="1099373" y="2767322"/>
                  <a:pt x="1096730" y="2774859"/>
                </a:cubicBezTo>
                <a:cubicBezTo>
                  <a:pt x="1092157" y="2788039"/>
                  <a:pt x="1095265" y="2806148"/>
                  <a:pt x="1101123" y="2800291"/>
                </a:cubicBezTo>
                <a:cubicBezTo>
                  <a:pt x="1103194" y="2798219"/>
                  <a:pt x="1105623" y="2781038"/>
                  <a:pt x="1106516" y="2762071"/>
                </a:cubicBezTo>
                <a:cubicBezTo>
                  <a:pt x="1107445" y="2743105"/>
                  <a:pt x="1109481" y="2727603"/>
                  <a:pt x="1111089" y="2727603"/>
                </a:cubicBezTo>
                <a:cubicBezTo>
                  <a:pt x="1112660" y="2727603"/>
                  <a:pt x="1113303" y="2731853"/>
                  <a:pt x="1112482" y="2737032"/>
                </a:cubicBezTo>
                <a:cubicBezTo>
                  <a:pt x="1111695" y="2742212"/>
                  <a:pt x="1110196" y="2760857"/>
                  <a:pt x="1109160" y="2778431"/>
                </a:cubicBezTo>
                <a:cubicBezTo>
                  <a:pt x="1107910" y="2800255"/>
                  <a:pt x="1105695" y="2811970"/>
                  <a:pt x="1102159" y="2815506"/>
                </a:cubicBezTo>
                <a:cubicBezTo>
                  <a:pt x="1095265" y="2822400"/>
                  <a:pt x="1095265" y="2847189"/>
                  <a:pt x="1102123" y="2849832"/>
                </a:cubicBezTo>
                <a:cubicBezTo>
                  <a:pt x="1106338" y="2851440"/>
                  <a:pt x="1107266" y="2860262"/>
                  <a:pt x="1107266" y="2899445"/>
                </a:cubicBezTo>
                <a:cubicBezTo>
                  <a:pt x="1107266" y="2941201"/>
                  <a:pt x="1106552" y="2947059"/>
                  <a:pt x="1101659" y="2947059"/>
                </a:cubicBezTo>
                <a:cubicBezTo>
                  <a:pt x="1097122" y="2947059"/>
                  <a:pt x="1096408" y="2944487"/>
                  <a:pt x="1097908" y="2933343"/>
                </a:cubicBezTo>
                <a:cubicBezTo>
                  <a:pt x="1099301" y="2922984"/>
                  <a:pt x="1098587" y="2919627"/>
                  <a:pt x="1094944" y="2919627"/>
                </a:cubicBezTo>
                <a:cubicBezTo>
                  <a:pt x="1089407" y="2919627"/>
                  <a:pt x="1089586" y="2917948"/>
                  <a:pt x="1089943" y="2960775"/>
                </a:cubicBezTo>
                <a:cubicBezTo>
                  <a:pt x="1090336" y="3009816"/>
                  <a:pt x="1083335" y="3014103"/>
                  <a:pt x="1078691" y="2967633"/>
                </a:cubicBezTo>
                <a:cubicBezTo>
                  <a:pt x="1078049" y="2961025"/>
                  <a:pt x="1077263" y="2970669"/>
                  <a:pt x="1076941" y="2989064"/>
                </a:cubicBezTo>
                <a:cubicBezTo>
                  <a:pt x="1076620" y="3008709"/>
                  <a:pt x="1074977" y="3022497"/>
                  <a:pt x="1072976" y="3022497"/>
                </a:cubicBezTo>
                <a:cubicBezTo>
                  <a:pt x="1071083" y="3022497"/>
                  <a:pt x="1069369" y="3017496"/>
                  <a:pt x="1069191" y="3011352"/>
                </a:cubicBezTo>
                <a:cubicBezTo>
                  <a:pt x="1069012" y="3005245"/>
                  <a:pt x="1067619" y="2996350"/>
                  <a:pt x="1066118" y="2991636"/>
                </a:cubicBezTo>
                <a:cubicBezTo>
                  <a:pt x="1063975" y="2985028"/>
                  <a:pt x="1063297" y="2987350"/>
                  <a:pt x="1063082" y="3001923"/>
                </a:cubicBezTo>
                <a:cubicBezTo>
                  <a:pt x="1062725" y="3024961"/>
                  <a:pt x="1065654" y="3037141"/>
                  <a:pt x="1071083" y="3035034"/>
                </a:cubicBezTo>
                <a:cubicBezTo>
                  <a:pt x="1073798" y="3033998"/>
                  <a:pt x="1076620" y="3042035"/>
                  <a:pt x="1079513" y="3059251"/>
                </a:cubicBezTo>
                <a:cubicBezTo>
                  <a:pt x="1082442" y="3076682"/>
                  <a:pt x="1084942" y="3083897"/>
                  <a:pt x="1087300" y="3081540"/>
                </a:cubicBezTo>
                <a:cubicBezTo>
                  <a:pt x="1089229" y="3079611"/>
                  <a:pt x="1090586" y="3074432"/>
                  <a:pt x="1090371" y="3070002"/>
                </a:cubicBezTo>
                <a:cubicBezTo>
                  <a:pt x="1089229" y="3049286"/>
                  <a:pt x="1089907" y="3035927"/>
                  <a:pt x="1093336" y="3010745"/>
                </a:cubicBezTo>
                <a:cubicBezTo>
                  <a:pt x="1095408" y="2995779"/>
                  <a:pt x="1097766" y="2982849"/>
                  <a:pt x="1098623" y="2981992"/>
                </a:cubicBezTo>
                <a:cubicBezTo>
                  <a:pt x="1101444" y="2979170"/>
                  <a:pt x="1097944" y="3091077"/>
                  <a:pt x="1092336" y="3183660"/>
                </a:cubicBezTo>
                <a:cubicBezTo>
                  <a:pt x="1085085" y="3303532"/>
                  <a:pt x="1084835" y="3412617"/>
                  <a:pt x="1091765" y="3429262"/>
                </a:cubicBezTo>
                <a:cubicBezTo>
                  <a:pt x="1095729" y="3438763"/>
                  <a:pt x="1096015" y="3443085"/>
                  <a:pt x="1092943" y="3448800"/>
                </a:cubicBezTo>
                <a:cubicBezTo>
                  <a:pt x="1088586" y="3456980"/>
                  <a:pt x="1088943" y="3558564"/>
                  <a:pt x="1093479" y="3584853"/>
                </a:cubicBezTo>
                <a:lnTo>
                  <a:pt x="1096122" y="3600283"/>
                </a:lnTo>
                <a:lnTo>
                  <a:pt x="1096587" y="3586568"/>
                </a:lnTo>
                <a:cubicBezTo>
                  <a:pt x="1097051" y="3573351"/>
                  <a:pt x="1101730" y="3561064"/>
                  <a:pt x="1105052" y="3564386"/>
                </a:cubicBezTo>
                <a:cubicBezTo>
                  <a:pt x="1105945" y="3565279"/>
                  <a:pt x="1107409" y="3604320"/>
                  <a:pt x="1108338" y="3651111"/>
                </a:cubicBezTo>
                <a:cubicBezTo>
                  <a:pt x="1109267" y="3697938"/>
                  <a:pt x="1110910" y="3737122"/>
                  <a:pt x="1111982" y="3738193"/>
                </a:cubicBezTo>
                <a:cubicBezTo>
                  <a:pt x="1113053" y="3739265"/>
                  <a:pt x="1115053" y="3737300"/>
                  <a:pt x="1116375" y="3733872"/>
                </a:cubicBezTo>
                <a:cubicBezTo>
                  <a:pt x="1118375" y="3728656"/>
                  <a:pt x="1119482" y="3729621"/>
                  <a:pt x="1122840" y="3739372"/>
                </a:cubicBezTo>
                <a:cubicBezTo>
                  <a:pt x="1126733" y="3750695"/>
                  <a:pt x="1127019" y="3750016"/>
                  <a:pt x="1129484" y="3721263"/>
                </a:cubicBezTo>
                <a:cubicBezTo>
                  <a:pt x="1132198" y="3689545"/>
                  <a:pt x="1130412" y="3675757"/>
                  <a:pt x="1122340" y="3666792"/>
                </a:cubicBezTo>
                <a:cubicBezTo>
                  <a:pt x="1119625" y="3663756"/>
                  <a:pt x="1118339" y="3658755"/>
                  <a:pt x="1119554" y="3655647"/>
                </a:cubicBezTo>
                <a:cubicBezTo>
                  <a:pt x="1122947" y="3646754"/>
                  <a:pt x="1127840" y="3649075"/>
                  <a:pt x="1127840" y="3659648"/>
                </a:cubicBezTo>
                <a:cubicBezTo>
                  <a:pt x="1127840" y="3670006"/>
                  <a:pt x="1136056" y="3684079"/>
                  <a:pt x="1139878" y="3680258"/>
                </a:cubicBezTo>
                <a:cubicBezTo>
                  <a:pt x="1141163" y="3678972"/>
                  <a:pt x="1142378" y="3624965"/>
                  <a:pt x="1142557" y="3560242"/>
                </a:cubicBezTo>
                <a:cubicBezTo>
                  <a:pt x="1142807" y="3469338"/>
                  <a:pt x="1141842" y="3439763"/>
                  <a:pt x="1138270" y="3430191"/>
                </a:cubicBezTo>
                <a:cubicBezTo>
                  <a:pt x="1134699" y="3420582"/>
                  <a:pt x="1134556" y="3415332"/>
                  <a:pt x="1137556" y="3406652"/>
                </a:cubicBezTo>
                <a:cubicBezTo>
                  <a:pt x="1141128" y="3396436"/>
                  <a:pt x="1140914" y="3395651"/>
                  <a:pt x="1134984" y="3397187"/>
                </a:cubicBezTo>
                <a:cubicBezTo>
                  <a:pt x="1128733" y="3398830"/>
                  <a:pt x="1128519" y="3396294"/>
                  <a:pt x="1129519" y="3336715"/>
                </a:cubicBezTo>
                <a:cubicBezTo>
                  <a:pt x="1130948" y="3253311"/>
                  <a:pt x="1130805" y="3255669"/>
                  <a:pt x="1134699" y="3255669"/>
                </a:cubicBezTo>
                <a:cubicBezTo>
                  <a:pt x="1136592" y="3255669"/>
                  <a:pt x="1138163" y="3263777"/>
                  <a:pt x="1138235" y="3273671"/>
                </a:cubicBezTo>
                <a:cubicBezTo>
                  <a:pt x="1138378" y="3299317"/>
                  <a:pt x="1143593" y="3287494"/>
                  <a:pt x="1146593" y="3254812"/>
                </a:cubicBezTo>
                <a:cubicBezTo>
                  <a:pt x="1151772" y="3197733"/>
                  <a:pt x="1155273" y="3236024"/>
                  <a:pt x="1155273" y="3349895"/>
                </a:cubicBezTo>
                <a:cubicBezTo>
                  <a:pt x="1155273" y="3441085"/>
                  <a:pt x="1156237" y="3468017"/>
                  <a:pt x="1159559" y="3469124"/>
                </a:cubicBezTo>
                <a:cubicBezTo>
                  <a:pt x="1163417" y="3470446"/>
                  <a:pt x="1165523" y="3527774"/>
                  <a:pt x="1164773" y="3612285"/>
                </a:cubicBezTo>
                <a:cubicBezTo>
                  <a:pt x="1164702" y="3620786"/>
                  <a:pt x="1164559" y="3636967"/>
                  <a:pt x="1164453" y="3648289"/>
                </a:cubicBezTo>
                <a:cubicBezTo>
                  <a:pt x="1164381" y="3659612"/>
                  <a:pt x="1165952" y="3677364"/>
                  <a:pt x="1167953" y="3687723"/>
                </a:cubicBezTo>
                <a:cubicBezTo>
                  <a:pt x="1170382" y="3700081"/>
                  <a:pt x="1171310" y="3765911"/>
                  <a:pt x="1170632" y="3878032"/>
                </a:cubicBezTo>
                <a:cubicBezTo>
                  <a:pt x="1169810" y="4022229"/>
                  <a:pt x="1168631" y="4056304"/>
                  <a:pt x="1163381" y="4092345"/>
                </a:cubicBezTo>
                <a:cubicBezTo>
                  <a:pt x="1158308" y="4127063"/>
                  <a:pt x="1157273" y="4153174"/>
                  <a:pt x="1157916" y="4229505"/>
                </a:cubicBezTo>
                <a:cubicBezTo>
                  <a:pt x="1158737" y="4329696"/>
                  <a:pt x="1163916" y="4437102"/>
                  <a:pt x="1168560" y="4449604"/>
                </a:cubicBezTo>
                <a:cubicBezTo>
                  <a:pt x="1171346" y="4457141"/>
                  <a:pt x="1171346" y="4457141"/>
                  <a:pt x="1173382" y="4448782"/>
                </a:cubicBezTo>
                <a:cubicBezTo>
                  <a:pt x="1174489" y="4444175"/>
                  <a:pt x="1176489" y="4430744"/>
                  <a:pt x="1177776" y="4418957"/>
                </a:cubicBezTo>
                <a:cubicBezTo>
                  <a:pt x="1180632" y="4393061"/>
                  <a:pt x="1186205" y="4390096"/>
                  <a:pt x="1184240" y="4415528"/>
                </a:cubicBezTo>
                <a:cubicBezTo>
                  <a:pt x="1179490" y="4477036"/>
                  <a:pt x="1175310" y="4524399"/>
                  <a:pt x="1173703" y="4535543"/>
                </a:cubicBezTo>
                <a:cubicBezTo>
                  <a:pt x="1172631" y="4542830"/>
                  <a:pt x="1173239" y="4548402"/>
                  <a:pt x="1175097" y="4548402"/>
                </a:cubicBezTo>
                <a:cubicBezTo>
                  <a:pt x="1176918" y="4548402"/>
                  <a:pt x="1181169" y="4534150"/>
                  <a:pt x="1184490" y="4516683"/>
                </a:cubicBezTo>
                <a:cubicBezTo>
                  <a:pt x="1187848" y="4499253"/>
                  <a:pt x="1191884" y="4481893"/>
                  <a:pt x="1193492" y="4478107"/>
                </a:cubicBezTo>
                <a:cubicBezTo>
                  <a:pt x="1196528" y="4471070"/>
                  <a:pt x="1193956" y="4545009"/>
                  <a:pt x="1190777" y="4556117"/>
                </a:cubicBezTo>
                <a:cubicBezTo>
                  <a:pt x="1189848" y="4559439"/>
                  <a:pt x="1190741" y="4562118"/>
                  <a:pt x="1192742" y="4562118"/>
                </a:cubicBezTo>
                <a:cubicBezTo>
                  <a:pt x="1194778" y="4562118"/>
                  <a:pt x="1196421" y="4559189"/>
                  <a:pt x="1196421" y="4555653"/>
                </a:cubicBezTo>
                <a:cubicBezTo>
                  <a:pt x="1196421" y="4552081"/>
                  <a:pt x="1198563" y="4548330"/>
                  <a:pt x="1201206" y="4547295"/>
                </a:cubicBezTo>
                <a:cubicBezTo>
                  <a:pt x="1204743" y="4545937"/>
                  <a:pt x="1206707" y="4533972"/>
                  <a:pt x="1208779" y="4501503"/>
                </a:cubicBezTo>
                <a:cubicBezTo>
                  <a:pt x="1210851" y="4468927"/>
                  <a:pt x="1212137" y="4461105"/>
                  <a:pt x="1213780" y="4471249"/>
                </a:cubicBezTo>
                <a:cubicBezTo>
                  <a:pt x="1214994" y="4478786"/>
                  <a:pt x="1216245" y="4481501"/>
                  <a:pt x="1216494" y="4477250"/>
                </a:cubicBezTo>
                <a:cubicBezTo>
                  <a:pt x="1217173" y="4466463"/>
                  <a:pt x="1222210" y="4467642"/>
                  <a:pt x="1227246" y="4479786"/>
                </a:cubicBezTo>
                <a:cubicBezTo>
                  <a:pt x="1232889" y="4493359"/>
                  <a:pt x="1236426" y="4490359"/>
                  <a:pt x="1239283" y="4469535"/>
                </a:cubicBezTo>
                <a:cubicBezTo>
                  <a:pt x="1240569" y="4460105"/>
                  <a:pt x="1243212" y="4452390"/>
                  <a:pt x="1245105" y="4452390"/>
                </a:cubicBezTo>
                <a:cubicBezTo>
                  <a:pt x="1247034" y="4452390"/>
                  <a:pt x="1247748" y="4455855"/>
                  <a:pt x="1246748" y="4460105"/>
                </a:cubicBezTo>
                <a:cubicBezTo>
                  <a:pt x="1241569" y="4481644"/>
                  <a:pt x="1240426" y="4495038"/>
                  <a:pt x="1242569" y="4509218"/>
                </a:cubicBezTo>
                <a:cubicBezTo>
                  <a:pt x="1244391" y="4521327"/>
                  <a:pt x="1246177" y="4524578"/>
                  <a:pt x="1250642" y="4523685"/>
                </a:cubicBezTo>
                <a:cubicBezTo>
                  <a:pt x="1254856" y="4522863"/>
                  <a:pt x="1257357" y="4526256"/>
                  <a:pt x="1259964" y="4536329"/>
                </a:cubicBezTo>
                <a:cubicBezTo>
                  <a:pt x="1263750" y="4550938"/>
                  <a:pt x="1262751" y="4562118"/>
                  <a:pt x="1257750" y="4562118"/>
                </a:cubicBezTo>
                <a:cubicBezTo>
                  <a:pt x="1256071" y="4562118"/>
                  <a:pt x="1254714" y="4557403"/>
                  <a:pt x="1254714" y="4551652"/>
                </a:cubicBezTo>
                <a:cubicBezTo>
                  <a:pt x="1254714" y="4545509"/>
                  <a:pt x="1253285" y="4542044"/>
                  <a:pt x="1251284" y="4543258"/>
                </a:cubicBezTo>
                <a:cubicBezTo>
                  <a:pt x="1249391" y="4544437"/>
                  <a:pt x="1247855" y="4556332"/>
                  <a:pt x="1247855" y="4569726"/>
                </a:cubicBezTo>
                <a:cubicBezTo>
                  <a:pt x="1247855" y="4591228"/>
                  <a:pt x="1249249" y="4596586"/>
                  <a:pt x="1260072" y="4615946"/>
                </a:cubicBezTo>
                <a:lnTo>
                  <a:pt x="1272323" y="4637842"/>
                </a:lnTo>
                <a:lnTo>
                  <a:pt x="1271251" y="4705422"/>
                </a:lnTo>
                <a:cubicBezTo>
                  <a:pt x="1270644" y="4742605"/>
                  <a:pt x="1271502" y="4783431"/>
                  <a:pt x="1273180" y="4796147"/>
                </a:cubicBezTo>
                <a:cubicBezTo>
                  <a:pt x="1276074" y="4818078"/>
                  <a:pt x="1275859" y="4819293"/>
                  <a:pt x="1269322" y="4819293"/>
                </a:cubicBezTo>
                <a:cubicBezTo>
                  <a:pt x="1259678" y="4819293"/>
                  <a:pt x="1256142" y="4813899"/>
                  <a:pt x="1249892" y="4789825"/>
                </a:cubicBezTo>
                <a:cubicBezTo>
                  <a:pt x="1246927" y="4778287"/>
                  <a:pt x="1240604" y="4758606"/>
                  <a:pt x="1235890" y="4745998"/>
                </a:cubicBezTo>
                <a:cubicBezTo>
                  <a:pt x="1225781" y="4719209"/>
                  <a:pt x="1225388" y="4712887"/>
                  <a:pt x="1232746" y="4698635"/>
                </a:cubicBezTo>
                <a:cubicBezTo>
                  <a:pt x="1236997" y="4690455"/>
                  <a:pt x="1237390" y="4686205"/>
                  <a:pt x="1234532" y="4679954"/>
                </a:cubicBezTo>
                <a:cubicBezTo>
                  <a:pt x="1230067" y="4670167"/>
                  <a:pt x="1223852" y="4669310"/>
                  <a:pt x="1223852" y="4678525"/>
                </a:cubicBezTo>
                <a:cubicBezTo>
                  <a:pt x="1223852" y="4687383"/>
                  <a:pt x="1217923" y="4690705"/>
                  <a:pt x="1215744" y="4683062"/>
                </a:cubicBezTo>
                <a:cubicBezTo>
                  <a:pt x="1214816" y="4679704"/>
                  <a:pt x="1211351" y="4660809"/>
                  <a:pt x="1208101" y="4640985"/>
                </a:cubicBezTo>
                <a:cubicBezTo>
                  <a:pt x="1204850" y="4621197"/>
                  <a:pt x="1200886" y="4603516"/>
                  <a:pt x="1199278" y="4601730"/>
                </a:cubicBezTo>
                <a:cubicBezTo>
                  <a:pt x="1197706" y="4599944"/>
                  <a:pt x="1196421" y="4624911"/>
                  <a:pt x="1196421" y="4657237"/>
                </a:cubicBezTo>
                <a:cubicBezTo>
                  <a:pt x="1196421" y="4691063"/>
                  <a:pt x="1197813" y="4716887"/>
                  <a:pt x="1199707" y="4718066"/>
                </a:cubicBezTo>
                <a:cubicBezTo>
                  <a:pt x="1201564" y="4719209"/>
                  <a:pt x="1202171" y="4729317"/>
                  <a:pt x="1201136" y="4741390"/>
                </a:cubicBezTo>
                <a:cubicBezTo>
                  <a:pt x="1199814" y="4756321"/>
                  <a:pt x="1200886" y="4767251"/>
                  <a:pt x="1204708" y="4777716"/>
                </a:cubicBezTo>
                <a:cubicBezTo>
                  <a:pt x="1213815" y="4802934"/>
                  <a:pt x="1212029" y="4814257"/>
                  <a:pt x="1196528" y="4829473"/>
                </a:cubicBezTo>
                <a:cubicBezTo>
                  <a:pt x="1180954" y="4844760"/>
                  <a:pt x="1177418" y="4855012"/>
                  <a:pt x="1180847" y="4875228"/>
                </a:cubicBezTo>
                <a:cubicBezTo>
                  <a:pt x="1186562" y="4909125"/>
                  <a:pt x="1186777" y="4911876"/>
                  <a:pt x="1183347" y="4911876"/>
                </a:cubicBezTo>
                <a:cubicBezTo>
                  <a:pt x="1181383" y="4911876"/>
                  <a:pt x="1178061" y="4917198"/>
                  <a:pt x="1175918" y="4923663"/>
                </a:cubicBezTo>
                <a:cubicBezTo>
                  <a:pt x="1172203" y="4934843"/>
                  <a:pt x="1171060" y="4935557"/>
                  <a:pt x="1152486" y="4937486"/>
                </a:cubicBezTo>
                <a:cubicBezTo>
                  <a:pt x="1141771" y="4938593"/>
                  <a:pt x="1126805" y="4942308"/>
                  <a:pt x="1119268" y="4945737"/>
                </a:cubicBezTo>
                <a:cubicBezTo>
                  <a:pt x="1111731" y="4949131"/>
                  <a:pt x="1098337" y="4955203"/>
                  <a:pt x="1089514" y="4959167"/>
                </a:cubicBezTo>
                <a:cubicBezTo>
                  <a:pt x="1078977" y="4963918"/>
                  <a:pt x="1073120" y="4968847"/>
                  <a:pt x="1072369" y="4973562"/>
                </a:cubicBezTo>
                <a:cubicBezTo>
                  <a:pt x="1070119" y="4987993"/>
                  <a:pt x="1064475" y="4981420"/>
                  <a:pt x="1049688" y="4947309"/>
                </a:cubicBezTo>
                <a:lnTo>
                  <a:pt x="1034579" y="4912412"/>
                </a:lnTo>
                <a:lnTo>
                  <a:pt x="1022934" y="4914305"/>
                </a:lnTo>
                <a:lnTo>
                  <a:pt x="1011254" y="4916198"/>
                </a:lnTo>
                <a:lnTo>
                  <a:pt x="1013398" y="4880622"/>
                </a:lnTo>
                <a:cubicBezTo>
                  <a:pt x="1015791" y="4841046"/>
                  <a:pt x="1010719" y="4806505"/>
                  <a:pt x="1002039" y="4803148"/>
                </a:cubicBezTo>
                <a:cubicBezTo>
                  <a:pt x="992895" y="4799648"/>
                  <a:pt x="990788" y="4809541"/>
                  <a:pt x="997788" y="4823222"/>
                </a:cubicBezTo>
                <a:cubicBezTo>
                  <a:pt x="1001432" y="4830366"/>
                  <a:pt x="1004397" y="4839724"/>
                  <a:pt x="1004432" y="4844010"/>
                </a:cubicBezTo>
                <a:cubicBezTo>
                  <a:pt x="1004503" y="4856226"/>
                  <a:pt x="990073" y="4909554"/>
                  <a:pt x="985108" y="4915412"/>
                </a:cubicBezTo>
                <a:cubicBezTo>
                  <a:pt x="981680" y="4919484"/>
                  <a:pt x="981286" y="4930592"/>
                  <a:pt x="983394" y="4965132"/>
                </a:cubicBezTo>
                <a:cubicBezTo>
                  <a:pt x="984858" y="4989600"/>
                  <a:pt x="984858" y="5011031"/>
                  <a:pt x="983358" y="5012745"/>
                </a:cubicBezTo>
                <a:cubicBezTo>
                  <a:pt x="980322" y="5016210"/>
                  <a:pt x="973500" y="5000851"/>
                  <a:pt x="973500" y="4990564"/>
                </a:cubicBezTo>
                <a:cubicBezTo>
                  <a:pt x="973500" y="4986921"/>
                  <a:pt x="970428" y="4982027"/>
                  <a:pt x="966642" y="4979670"/>
                </a:cubicBezTo>
                <a:cubicBezTo>
                  <a:pt x="961177" y="4976241"/>
                  <a:pt x="959784" y="4971669"/>
                  <a:pt x="959784" y="4957132"/>
                </a:cubicBezTo>
                <a:cubicBezTo>
                  <a:pt x="959784" y="4935950"/>
                  <a:pt x="955212" y="4924949"/>
                  <a:pt x="947604" y="4927878"/>
                </a:cubicBezTo>
                <a:cubicBezTo>
                  <a:pt x="939424" y="4930985"/>
                  <a:pt x="928923" y="4954738"/>
                  <a:pt x="928923" y="4970026"/>
                </a:cubicBezTo>
                <a:cubicBezTo>
                  <a:pt x="928923" y="4990743"/>
                  <a:pt x="922922" y="4986743"/>
                  <a:pt x="920136" y="4964168"/>
                </a:cubicBezTo>
                <a:cubicBezTo>
                  <a:pt x="916350" y="4933343"/>
                  <a:pt x="914028" y="4929950"/>
                  <a:pt x="908813" y="4947559"/>
                </a:cubicBezTo>
                <a:cubicBezTo>
                  <a:pt x="903991" y="4963954"/>
                  <a:pt x="883382" y="4990743"/>
                  <a:pt x="875630" y="4990743"/>
                </a:cubicBezTo>
                <a:cubicBezTo>
                  <a:pt x="869094" y="4990743"/>
                  <a:pt x="863808" y="4979777"/>
                  <a:pt x="863736" y="4966133"/>
                </a:cubicBezTo>
                <a:cubicBezTo>
                  <a:pt x="863700" y="4957524"/>
                  <a:pt x="862879" y="4955988"/>
                  <a:pt x="860343" y="4959882"/>
                </a:cubicBezTo>
                <a:cubicBezTo>
                  <a:pt x="858521" y="4962703"/>
                  <a:pt x="857021" y="4968490"/>
                  <a:pt x="856985" y="4972741"/>
                </a:cubicBezTo>
                <a:cubicBezTo>
                  <a:pt x="856914" y="4980991"/>
                  <a:pt x="851592" y="4983313"/>
                  <a:pt x="849198" y="4976169"/>
                </a:cubicBezTo>
                <a:cubicBezTo>
                  <a:pt x="846841" y="4969204"/>
                  <a:pt x="837233" y="4979241"/>
                  <a:pt x="829053" y="4997208"/>
                </a:cubicBezTo>
                <a:lnTo>
                  <a:pt x="821873" y="5013031"/>
                </a:lnTo>
                <a:lnTo>
                  <a:pt x="818552" y="5003602"/>
                </a:lnTo>
                <a:cubicBezTo>
                  <a:pt x="814194" y="4991314"/>
                  <a:pt x="811801" y="4991707"/>
                  <a:pt x="804086" y="5006066"/>
                </a:cubicBezTo>
                <a:cubicBezTo>
                  <a:pt x="800550" y="5012639"/>
                  <a:pt x="796371" y="5017175"/>
                  <a:pt x="794799" y="5016210"/>
                </a:cubicBezTo>
                <a:cubicBezTo>
                  <a:pt x="793227" y="5015246"/>
                  <a:pt x="792263" y="4999923"/>
                  <a:pt x="792692" y="4982170"/>
                </a:cubicBezTo>
                <a:cubicBezTo>
                  <a:pt x="793799" y="4934843"/>
                  <a:pt x="790048" y="4934593"/>
                  <a:pt x="764652" y="4980206"/>
                </a:cubicBezTo>
                <a:cubicBezTo>
                  <a:pt x="753008" y="5001101"/>
                  <a:pt x="742935" y="5018175"/>
                  <a:pt x="742257" y="5018175"/>
                </a:cubicBezTo>
                <a:cubicBezTo>
                  <a:pt x="741614" y="5018175"/>
                  <a:pt x="738970" y="5006209"/>
                  <a:pt x="736399" y="4991600"/>
                </a:cubicBezTo>
                <a:lnTo>
                  <a:pt x="736435" y="4991600"/>
                </a:lnTo>
                <a:lnTo>
                  <a:pt x="731791" y="4965025"/>
                </a:lnTo>
                <a:lnTo>
                  <a:pt x="716610" y="4986599"/>
                </a:lnTo>
                <a:cubicBezTo>
                  <a:pt x="701716" y="5007780"/>
                  <a:pt x="695965" y="5009566"/>
                  <a:pt x="695822" y="4993029"/>
                </a:cubicBezTo>
                <a:cubicBezTo>
                  <a:pt x="695787" y="4989564"/>
                  <a:pt x="694643" y="4987314"/>
                  <a:pt x="693215" y="4987993"/>
                </a:cubicBezTo>
                <a:cubicBezTo>
                  <a:pt x="691786" y="4988707"/>
                  <a:pt x="686393" y="4991386"/>
                  <a:pt x="681213" y="4993993"/>
                </a:cubicBezTo>
                <a:cubicBezTo>
                  <a:pt x="668712" y="5000244"/>
                  <a:pt x="665318" y="4996136"/>
                  <a:pt x="674712" y="4986135"/>
                </a:cubicBezTo>
                <a:cubicBezTo>
                  <a:pt x="686607" y="4973491"/>
                  <a:pt x="689036" y="4959275"/>
                  <a:pt x="684714" y="4927913"/>
                </a:cubicBezTo>
                <a:cubicBezTo>
                  <a:pt x="682606" y="4912483"/>
                  <a:pt x="679820" y="4898660"/>
                  <a:pt x="678570" y="4897160"/>
                </a:cubicBezTo>
                <a:cubicBezTo>
                  <a:pt x="677284" y="4895660"/>
                  <a:pt x="673319" y="4905518"/>
                  <a:pt x="669747" y="4919091"/>
                </a:cubicBezTo>
                <a:cubicBezTo>
                  <a:pt x="666140" y="4932700"/>
                  <a:pt x="660889" y="4944916"/>
                  <a:pt x="658067" y="4946309"/>
                </a:cubicBezTo>
                <a:cubicBezTo>
                  <a:pt x="635565" y="4957275"/>
                  <a:pt x="634350" y="4957560"/>
                  <a:pt x="628814" y="4952952"/>
                </a:cubicBezTo>
                <a:cubicBezTo>
                  <a:pt x="625778" y="4950452"/>
                  <a:pt x="621027" y="4943951"/>
                  <a:pt x="618241" y="4938558"/>
                </a:cubicBezTo>
                <a:cubicBezTo>
                  <a:pt x="613705" y="4929771"/>
                  <a:pt x="595310" y="4915376"/>
                  <a:pt x="588630" y="4915340"/>
                </a:cubicBezTo>
                <a:cubicBezTo>
                  <a:pt x="587201" y="4915340"/>
                  <a:pt x="585951" y="4920341"/>
                  <a:pt x="585808" y="4926449"/>
                </a:cubicBezTo>
                <a:lnTo>
                  <a:pt x="585559" y="4937593"/>
                </a:lnTo>
                <a:lnTo>
                  <a:pt x="579022" y="4922877"/>
                </a:lnTo>
                <a:cubicBezTo>
                  <a:pt x="573200" y="4909768"/>
                  <a:pt x="571735" y="4908554"/>
                  <a:pt x="565556" y="4911840"/>
                </a:cubicBezTo>
                <a:cubicBezTo>
                  <a:pt x="561734" y="4913876"/>
                  <a:pt x="558626" y="4916805"/>
                  <a:pt x="558626" y="4918377"/>
                </a:cubicBezTo>
                <a:cubicBezTo>
                  <a:pt x="558626" y="4919912"/>
                  <a:pt x="554841" y="4925270"/>
                  <a:pt x="550197" y="4930235"/>
                </a:cubicBezTo>
                <a:cubicBezTo>
                  <a:pt x="538410" y="4942987"/>
                  <a:pt x="518728" y="4943094"/>
                  <a:pt x="513942" y="4930450"/>
                </a:cubicBezTo>
                <a:cubicBezTo>
                  <a:pt x="509192" y="4918019"/>
                  <a:pt x="502727" y="4921770"/>
                  <a:pt x="498155" y="4939558"/>
                </a:cubicBezTo>
                <a:lnTo>
                  <a:pt x="494225" y="4954738"/>
                </a:lnTo>
                <a:lnTo>
                  <a:pt x="488725" y="4941987"/>
                </a:lnTo>
                <a:cubicBezTo>
                  <a:pt x="485689" y="4934986"/>
                  <a:pt x="483189" y="4927628"/>
                  <a:pt x="483189" y="4925627"/>
                </a:cubicBezTo>
                <a:cubicBezTo>
                  <a:pt x="483189" y="4923663"/>
                  <a:pt x="479331" y="4920270"/>
                  <a:pt x="474616" y="4918126"/>
                </a:cubicBezTo>
                <a:cubicBezTo>
                  <a:pt x="469901" y="4915983"/>
                  <a:pt x="466043" y="4911554"/>
                  <a:pt x="466043" y="4908340"/>
                </a:cubicBezTo>
                <a:cubicBezTo>
                  <a:pt x="466043" y="4905089"/>
                  <a:pt x="463865" y="4900624"/>
                  <a:pt x="461186" y="4898410"/>
                </a:cubicBezTo>
                <a:cubicBezTo>
                  <a:pt x="453042" y="4891659"/>
                  <a:pt x="450542" y="4900839"/>
                  <a:pt x="451256" y="4935021"/>
                </a:cubicBezTo>
                <a:cubicBezTo>
                  <a:pt x="451613" y="4952488"/>
                  <a:pt x="450577" y="4966740"/>
                  <a:pt x="448970" y="4966740"/>
                </a:cubicBezTo>
                <a:cubicBezTo>
                  <a:pt x="447327" y="4966740"/>
                  <a:pt x="442612" y="4956346"/>
                  <a:pt x="438433" y="4943594"/>
                </a:cubicBezTo>
                <a:cubicBezTo>
                  <a:pt x="434254" y="4930878"/>
                  <a:pt x="430360" y="4919912"/>
                  <a:pt x="429789" y="4919270"/>
                </a:cubicBezTo>
                <a:cubicBezTo>
                  <a:pt x="429218" y="4918591"/>
                  <a:pt x="423324" y="4922198"/>
                  <a:pt x="416680" y="4927271"/>
                </a:cubicBezTo>
                <a:cubicBezTo>
                  <a:pt x="410037" y="4932342"/>
                  <a:pt x="403000" y="4935486"/>
                  <a:pt x="401000" y="4934236"/>
                </a:cubicBezTo>
                <a:cubicBezTo>
                  <a:pt x="389570" y="4927199"/>
                  <a:pt x="376925" y="4943844"/>
                  <a:pt x="376818" y="4966061"/>
                </a:cubicBezTo>
                <a:cubicBezTo>
                  <a:pt x="376782" y="4975527"/>
                  <a:pt x="375925" y="4977455"/>
                  <a:pt x="373461" y="4973598"/>
                </a:cubicBezTo>
                <a:cubicBezTo>
                  <a:pt x="371639" y="4970776"/>
                  <a:pt x="370103" y="4964132"/>
                  <a:pt x="370067" y="4958810"/>
                </a:cubicBezTo>
                <a:cubicBezTo>
                  <a:pt x="370031" y="4953488"/>
                  <a:pt x="368424" y="4946166"/>
                  <a:pt x="366459" y="4942487"/>
                </a:cubicBezTo>
                <a:cubicBezTo>
                  <a:pt x="363138" y="4936307"/>
                  <a:pt x="362209" y="4936200"/>
                  <a:pt x="352815" y="4941058"/>
                </a:cubicBezTo>
                <a:cubicBezTo>
                  <a:pt x="343385" y="4945952"/>
                  <a:pt x="342457" y="4945844"/>
                  <a:pt x="338420" y="4939379"/>
                </a:cubicBezTo>
                <a:cubicBezTo>
                  <a:pt x="332634" y="4930128"/>
                  <a:pt x="330062" y="4930664"/>
                  <a:pt x="327312" y="4941701"/>
                </a:cubicBezTo>
                <a:cubicBezTo>
                  <a:pt x="325847" y="4947523"/>
                  <a:pt x="324061" y="4949452"/>
                  <a:pt x="322490" y="4946916"/>
                </a:cubicBezTo>
                <a:cubicBezTo>
                  <a:pt x="320847" y="4944273"/>
                  <a:pt x="317882" y="4946452"/>
                  <a:pt x="313810" y="4953345"/>
                </a:cubicBezTo>
                <a:cubicBezTo>
                  <a:pt x="310417" y="4959096"/>
                  <a:pt x="306952" y="4963096"/>
                  <a:pt x="306095" y="4962239"/>
                </a:cubicBezTo>
                <a:cubicBezTo>
                  <a:pt x="305238" y="4961382"/>
                  <a:pt x="306309" y="4950559"/>
                  <a:pt x="308452" y="4938129"/>
                </a:cubicBezTo>
                <a:cubicBezTo>
                  <a:pt x="313489" y="4909233"/>
                  <a:pt x="311310" y="4903125"/>
                  <a:pt x="302130" y="4920448"/>
                </a:cubicBezTo>
                <a:cubicBezTo>
                  <a:pt x="298165" y="4927985"/>
                  <a:pt x="294808" y="4932128"/>
                  <a:pt x="294736" y="4929664"/>
                </a:cubicBezTo>
                <a:cubicBezTo>
                  <a:pt x="294665" y="4927163"/>
                  <a:pt x="296094" y="4922341"/>
                  <a:pt x="297951" y="4918912"/>
                </a:cubicBezTo>
                <a:cubicBezTo>
                  <a:pt x="305023" y="4905661"/>
                  <a:pt x="311560" y="4855012"/>
                  <a:pt x="307917" y="4841724"/>
                </a:cubicBezTo>
                <a:cubicBezTo>
                  <a:pt x="305380" y="4832580"/>
                  <a:pt x="305559" y="4824436"/>
                  <a:pt x="308559" y="4812685"/>
                </a:cubicBezTo>
                <a:cubicBezTo>
                  <a:pt x="312846" y="4796076"/>
                  <a:pt x="310881" y="4778145"/>
                  <a:pt x="304809" y="4778145"/>
                </a:cubicBezTo>
                <a:cubicBezTo>
                  <a:pt x="302952" y="4778145"/>
                  <a:pt x="301344" y="4784717"/>
                  <a:pt x="301202" y="4792718"/>
                </a:cubicBezTo>
                <a:lnTo>
                  <a:pt x="300916" y="4807291"/>
                </a:lnTo>
                <a:lnTo>
                  <a:pt x="291665" y="4787146"/>
                </a:lnTo>
                <a:lnTo>
                  <a:pt x="282414" y="4767001"/>
                </a:lnTo>
                <a:lnTo>
                  <a:pt x="276341" y="4786182"/>
                </a:lnTo>
                <a:cubicBezTo>
                  <a:pt x="269876" y="4806684"/>
                  <a:pt x="264947" y="4812720"/>
                  <a:pt x="261625" y="4804113"/>
                </a:cubicBezTo>
                <a:cubicBezTo>
                  <a:pt x="260518" y="4801183"/>
                  <a:pt x="258196" y="4799612"/>
                  <a:pt x="256517" y="4800647"/>
                </a:cubicBezTo>
                <a:cubicBezTo>
                  <a:pt x="254838" y="4801719"/>
                  <a:pt x="253446" y="4800005"/>
                  <a:pt x="253446" y="4796897"/>
                </a:cubicBezTo>
                <a:cubicBezTo>
                  <a:pt x="253446" y="4791075"/>
                  <a:pt x="218441" y="4735675"/>
                  <a:pt x="212440" y="4731960"/>
                </a:cubicBezTo>
                <a:cubicBezTo>
                  <a:pt x="208190" y="4729317"/>
                  <a:pt x="188295" y="4756535"/>
                  <a:pt x="188295" y="4764964"/>
                </a:cubicBezTo>
                <a:cubicBezTo>
                  <a:pt x="188295" y="4768465"/>
                  <a:pt x="190723" y="4771287"/>
                  <a:pt x="193724" y="4771287"/>
                </a:cubicBezTo>
                <a:cubicBezTo>
                  <a:pt x="200117" y="4771287"/>
                  <a:pt x="199903" y="4771966"/>
                  <a:pt x="186580" y="4793075"/>
                </a:cubicBezTo>
                <a:lnTo>
                  <a:pt x="176293" y="4809363"/>
                </a:lnTo>
                <a:lnTo>
                  <a:pt x="158827" y="4807791"/>
                </a:lnTo>
                <a:cubicBezTo>
                  <a:pt x="142539" y="4806291"/>
                  <a:pt x="141146" y="4806791"/>
                  <a:pt x="137467" y="4815328"/>
                </a:cubicBezTo>
                <a:lnTo>
                  <a:pt x="133538" y="4824436"/>
                </a:lnTo>
                <a:lnTo>
                  <a:pt x="135038" y="4813685"/>
                </a:lnTo>
                <a:cubicBezTo>
                  <a:pt x="135859" y="4807791"/>
                  <a:pt x="137538" y="4798897"/>
                  <a:pt x="138788" y="4793932"/>
                </a:cubicBezTo>
                <a:cubicBezTo>
                  <a:pt x="140646" y="4786574"/>
                  <a:pt x="140039" y="4785324"/>
                  <a:pt x="135538" y="4787039"/>
                </a:cubicBezTo>
                <a:cubicBezTo>
                  <a:pt x="131073" y="4788753"/>
                  <a:pt x="130001" y="4786789"/>
                  <a:pt x="130001" y="4776859"/>
                </a:cubicBezTo>
                <a:cubicBezTo>
                  <a:pt x="130001" y="4770072"/>
                  <a:pt x="125180" y="4750248"/>
                  <a:pt x="119322" y="4732782"/>
                </a:cubicBezTo>
                <a:lnTo>
                  <a:pt x="108642" y="4700993"/>
                </a:lnTo>
                <a:lnTo>
                  <a:pt x="110928" y="4627412"/>
                </a:lnTo>
                <a:cubicBezTo>
                  <a:pt x="112214" y="4586942"/>
                  <a:pt x="114893" y="4546045"/>
                  <a:pt x="116964" y="4536543"/>
                </a:cubicBezTo>
                <a:cubicBezTo>
                  <a:pt x="123786" y="4504718"/>
                  <a:pt x="114500" y="4209145"/>
                  <a:pt x="103605" y="4111204"/>
                </a:cubicBezTo>
                <a:cubicBezTo>
                  <a:pt x="97247" y="4054340"/>
                  <a:pt x="97247" y="4054090"/>
                  <a:pt x="100962" y="3986046"/>
                </a:cubicBezTo>
                <a:cubicBezTo>
                  <a:pt x="102534" y="3956828"/>
                  <a:pt x="103784" y="3923645"/>
                  <a:pt x="103713" y="3912322"/>
                </a:cubicBezTo>
                <a:cubicBezTo>
                  <a:pt x="103605" y="3891641"/>
                  <a:pt x="107713" y="3896463"/>
                  <a:pt x="109570" y="3919180"/>
                </a:cubicBezTo>
                <a:cubicBezTo>
                  <a:pt x="111749" y="3945398"/>
                  <a:pt x="115607" y="3880890"/>
                  <a:pt x="116393" y="3806023"/>
                </a:cubicBezTo>
                <a:lnTo>
                  <a:pt x="117214" y="3723727"/>
                </a:lnTo>
                <a:lnTo>
                  <a:pt x="122036" y="3795736"/>
                </a:lnTo>
                <a:cubicBezTo>
                  <a:pt x="127573" y="3878175"/>
                  <a:pt x="130180" y="3890427"/>
                  <a:pt x="136609" y="3863638"/>
                </a:cubicBezTo>
                <a:cubicBezTo>
                  <a:pt x="139467" y="3851708"/>
                  <a:pt x="139753" y="3843921"/>
                  <a:pt x="137502" y="3839885"/>
                </a:cubicBezTo>
                <a:cubicBezTo>
                  <a:pt x="135109" y="3835634"/>
                  <a:pt x="135574" y="3831670"/>
                  <a:pt x="139003" y="3826419"/>
                </a:cubicBezTo>
                <a:cubicBezTo>
                  <a:pt x="142682" y="3820775"/>
                  <a:pt x="143039" y="3816703"/>
                  <a:pt x="140360" y="3809702"/>
                </a:cubicBezTo>
                <a:cubicBezTo>
                  <a:pt x="136181" y="3798701"/>
                  <a:pt x="136145" y="3771090"/>
                  <a:pt x="140289" y="3761446"/>
                </a:cubicBezTo>
                <a:cubicBezTo>
                  <a:pt x="142896" y="3755339"/>
                  <a:pt x="143253" y="3755588"/>
                  <a:pt x="143468" y="3763839"/>
                </a:cubicBezTo>
                <a:cubicBezTo>
                  <a:pt x="143789" y="3776484"/>
                  <a:pt x="149754" y="3779198"/>
                  <a:pt x="151540" y="3767518"/>
                </a:cubicBezTo>
                <a:cubicBezTo>
                  <a:pt x="152326" y="3762304"/>
                  <a:pt x="153219" y="3776055"/>
                  <a:pt x="153469" y="3798130"/>
                </a:cubicBezTo>
                <a:cubicBezTo>
                  <a:pt x="153790" y="3821704"/>
                  <a:pt x="152576" y="3839063"/>
                  <a:pt x="150576" y="3840313"/>
                </a:cubicBezTo>
                <a:cubicBezTo>
                  <a:pt x="146789" y="3842635"/>
                  <a:pt x="146039" y="3863316"/>
                  <a:pt x="149290" y="3875425"/>
                </a:cubicBezTo>
                <a:cubicBezTo>
                  <a:pt x="150433" y="3879640"/>
                  <a:pt x="152719" y="3882247"/>
                  <a:pt x="154397" y="3881247"/>
                </a:cubicBezTo>
                <a:cubicBezTo>
                  <a:pt x="156112" y="3880175"/>
                  <a:pt x="157434" y="3905964"/>
                  <a:pt x="157434" y="3940790"/>
                </a:cubicBezTo>
                <a:cubicBezTo>
                  <a:pt x="157434" y="3974580"/>
                  <a:pt x="158398" y="4009406"/>
                  <a:pt x="159612" y="4018157"/>
                </a:cubicBezTo>
                <a:cubicBezTo>
                  <a:pt x="163649" y="4047768"/>
                  <a:pt x="167721" y="4034302"/>
                  <a:pt x="167721" y="3991189"/>
                </a:cubicBezTo>
                <a:cubicBezTo>
                  <a:pt x="167721" y="3949113"/>
                  <a:pt x="170792" y="3938433"/>
                  <a:pt x="177900" y="3956042"/>
                </a:cubicBezTo>
                <a:cubicBezTo>
                  <a:pt x="180365" y="3962221"/>
                  <a:pt x="181044" y="3960364"/>
                  <a:pt x="181222" y="3946576"/>
                </a:cubicBezTo>
                <a:cubicBezTo>
                  <a:pt x="181401" y="3932968"/>
                  <a:pt x="180008" y="3928539"/>
                  <a:pt x="174578" y="3925145"/>
                </a:cubicBezTo>
                <a:cubicBezTo>
                  <a:pt x="170685" y="3922717"/>
                  <a:pt x="167721" y="3917144"/>
                  <a:pt x="167721" y="3912287"/>
                </a:cubicBezTo>
                <a:cubicBezTo>
                  <a:pt x="167721" y="3903393"/>
                  <a:pt x="172864" y="3900606"/>
                  <a:pt x="175543" y="3908036"/>
                </a:cubicBezTo>
                <a:cubicBezTo>
                  <a:pt x="176364" y="3910393"/>
                  <a:pt x="177650" y="3911572"/>
                  <a:pt x="178401" y="3910608"/>
                </a:cubicBezTo>
                <a:cubicBezTo>
                  <a:pt x="179686" y="3909000"/>
                  <a:pt x="175936" y="3677829"/>
                  <a:pt x="173757" y="3622572"/>
                </a:cubicBezTo>
                <a:cubicBezTo>
                  <a:pt x="173221" y="3608427"/>
                  <a:pt x="172328" y="3586067"/>
                  <a:pt x="171828" y="3572851"/>
                </a:cubicBezTo>
                <a:cubicBezTo>
                  <a:pt x="171150" y="3554170"/>
                  <a:pt x="170149" y="3550241"/>
                  <a:pt x="167327" y="3555028"/>
                </a:cubicBezTo>
                <a:cubicBezTo>
                  <a:pt x="165363" y="3558421"/>
                  <a:pt x="164684" y="3566922"/>
                  <a:pt x="165792" y="3573887"/>
                </a:cubicBezTo>
                <a:cubicBezTo>
                  <a:pt x="167327" y="3583281"/>
                  <a:pt x="166077" y="3589496"/>
                  <a:pt x="160970" y="3597712"/>
                </a:cubicBezTo>
                <a:cubicBezTo>
                  <a:pt x="157183" y="3603855"/>
                  <a:pt x="152540" y="3608856"/>
                  <a:pt x="150611" y="3608856"/>
                </a:cubicBezTo>
                <a:cubicBezTo>
                  <a:pt x="148718" y="3608856"/>
                  <a:pt x="147147" y="3603855"/>
                  <a:pt x="147111" y="3597712"/>
                </a:cubicBezTo>
                <a:cubicBezTo>
                  <a:pt x="147111" y="3591604"/>
                  <a:pt x="145039" y="3582602"/>
                  <a:pt x="142503" y="3577780"/>
                </a:cubicBezTo>
                <a:cubicBezTo>
                  <a:pt x="140003" y="3572958"/>
                  <a:pt x="136824" y="3552920"/>
                  <a:pt x="135467" y="3533275"/>
                </a:cubicBezTo>
                <a:cubicBezTo>
                  <a:pt x="134109" y="3513630"/>
                  <a:pt x="132359" y="3496949"/>
                  <a:pt x="131573" y="3496163"/>
                </a:cubicBezTo>
                <a:cubicBezTo>
                  <a:pt x="130787" y="3495377"/>
                  <a:pt x="127537" y="3496877"/>
                  <a:pt x="124287" y="3499520"/>
                </a:cubicBezTo>
                <a:cubicBezTo>
                  <a:pt x="119036" y="3503771"/>
                  <a:pt x="118714" y="3503557"/>
                  <a:pt x="121179" y="3497413"/>
                </a:cubicBezTo>
                <a:cubicBezTo>
                  <a:pt x="124929" y="3488126"/>
                  <a:pt x="130180" y="3427869"/>
                  <a:pt x="128144" y="3417010"/>
                </a:cubicBezTo>
                <a:cubicBezTo>
                  <a:pt x="127287" y="3412188"/>
                  <a:pt x="131073" y="3417510"/>
                  <a:pt x="136609" y="3428833"/>
                </a:cubicBezTo>
                <a:cubicBezTo>
                  <a:pt x="142967" y="3441871"/>
                  <a:pt x="149540" y="3464909"/>
                  <a:pt x="154504" y="3491663"/>
                </a:cubicBezTo>
                <a:cubicBezTo>
                  <a:pt x="159505" y="3518666"/>
                  <a:pt x="163220" y="3531632"/>
                  <a:pt x="164792" y="3527667"/>
                </a:cubicBezTo>
                <a:cubicBezTo>
                  <a:pt x="168006" y="3519452"/>
                  <a:pt x="167899" y="3450265"/>
                  <a:pt x="164648" y="3430548"/>
                </a:cubicBezTo>
                <a:lnTo>
                  <a:pt x="162077" y="3415118"/>
                </a:lnTo>
                <a:lnTo>
                  <a:pt x="157505" y="3424547"/>
                </a:lnTo>
                <a:cubicBezTo>
                  <a:pt x="154969" y="3429726"/>
                  <a:pt x="151754" y="3433977"/>
                  <a:pt x="150397" y="3433977"/>
                </a:cubicBezTo>
                <a:cubicBezTo>
                  <a:pt x="146861" y="3433977"/>
                  <a:pt x="143717" y="3424726"/>
                  <a:pt x="143717" y="3414439"/>
                </a:cubicBezTo>
                <a:cubicBezTo>
                  <a:pt x="143717" y="3407009"/>
                  <a:pt x="144504" y="3406366"/>
                  <a:pt x="148933" y="3410045"/>
                </a:cubicBezTo>
                <a:cubicBezTo>
                  <a:pt x="156648" y="3416439"/>
                  <a:pt x="158398" y="3412296"/>
                  <a:pt x="154255" y="3397436"/>
                </a:cubicBezTo>
                <a:cubicBezTo>
                  <a:pt x="152254" y="3390185"/>
                  <a:pt x="150611" y="3375720"/>
                  <a:pt x="150576" y="3365325"/>
                </a:cubicBezTo>
                <a:cubicBezTo>
                  <a:pt x="150576" y="3350073"/>
                  <a:pt x="152040" y="3345108"/>
                  <a:pt x="158005" y="3339965"/>
                </a:cubicBezTo>
                <a:cubicBezTo>
                  <a:pt x="164827" y="3334143"/>
                  <a:pt x="165006" y="3333250"/>
                  <a:pt x="159755" y="3329428"/>
                </a:cubicBezTo>
                <a:cubicBezTo>
                  <a:pt x="154540" y="3325606"/>
                  <a:pt x="154504" y="3323999"/>
                  <a:pt x="159434" y="3309533"/>
                </a:cubicBezTo>
                <a:cubicBezTo>
                  <a:pt x="163184" y="3298531"/>
                  <a:pt x="166256" y="3294352"/>
                  <a:pt x="169685" y="3295674"/>
                </a:cubicBezTo>
                <a:cubicBezTo>
                  <a:pt x="172364" y="3296710"/>
                  <a:pt x="174578" y="3295710"/>
                  <a:pt x="174578" y="3293459"/>
                </a:cubicBezTo>
                <a:cubicBezTo>
                  <a:pt x="174578" y="3291173"/>
                  <a:pt x="171471" y="3288530"/>
                  <a:pt x="167721" y="3287530"/>
                </a:cubicBezTo>
                <a:cubicBezTo>
                  <a:pt x="163292" y="3286387"/>
                  <a:pt x="160863" y="3282851"/>
                  <a:pt x="160863" y="3277565"/>
                </a:cubicBezTo>
                <a:cubicBezTo>
                  <a:pt x="160863" y="3269349"/>
                  <a:pt x="167506" y="3265706"/>
                  <a:pt x="167971" y="3273671"/>
                </a:cubicBezTo>
                <a:cubicBezTo>
                  <a:pt x="168078" y="3276028"/>
                  <a:pt x="169435" y="3274886"/>
                  <a:pt x="170971" y="3271099"/>
                </a:cubicBezTo>
                <a:cubicBezTo>
                  <a:pt x="172792" y="3266670"/>
                  <a:pt x="172078" y="3262348"/>
                  <a:pt x="169007" y="3258848"/>
                </a:cubicBezTo>
                <a:cubicBezTo>
                  <a:pt x="165541" y="3254847"/>
                  <a:pt x="164399" y="3243096"/>
                  <a:pt x="164648" y="3214271"/>
                </a:cubicBezTo>
                <a:cubicBezTo>
                  <a:pt x="164970" y="3180552"/>
                  <a:pt x="165470" y="3177266"/>
                  <a:pt x="168256" y="3190518"/>
                </a:cubicBezTo>
                <a:cubicBezTo>
                  <a:pt x="170042" y="3199019"/>
                  <a:pt x="170721" y="3213164"/>
                  <a:pt x="169792" y="3221986"/>
                </a:cubicBezTo>
                <a:cubicBezTo>
                  <a:pt x="168578" y="3233380"/>
                  <a:pt x="169507" y="3239203"/>
                  <a:pt x="173007" y="3242096"/>
                </a:cubicBezTo>
                <a:cubicBezTo>
                  <a:pt x="176293" y="3244846"/>
                  <a:pt x="177793" y="3252347"/>
                  <a:pt x="177508" y="3264741"/>
                </a:cubicBezTo>
                <a:cubicBezTo>
                  <a:pt x="177222" y="3278458"/>
                  <a:pt x="178758" y="3285173"/>
                  <a:pt x="183544" y="3290566"/>
                </a:cubicBezTo>
                <a:cubicBezTo>
                  <a:pt x="188187" y="3295817"/>
                  <a:pt x="188794" y="3298245"/>
                  <a:pt x="185723" y="3299317"/>
                </a:cubicBezTo>
                <a:cubicBezTo>
                  <a:pt x="183366" y="3300139"/>
                  <a:pt x="181437" y="3305425"/>
                  <a:pt x="181437" y="3311033"/>
                </a:cubicBezTo>
                <a:cubicBezTo>
                  <a:pt x="181437" y="3317855"/>
                  <a:pt x="182722" y="3320427"/>
                  <a:pt x="185401" y="3318784"/>
                </a:cubicBezTo>
                <a:cubicBezTo>
                  <a:pt x="188330" y="3316962"/>
                  <a:pt x="188759" y="3323570"/>
                  <a:pt x="187116" y="3344287"/>
                </a:cubicBezTo>
                <a:cubicBezTo>
                  <a:pt x="185866" y="3359682"/>
                  <a:pt x="183865" y="3384435"/>
                  <a:pt x="182687" y="3399258"/>
                </a:cubicBezTo>
                <a:cubicBezTo>
                  <a:pt x="180472" y="3426904"/>
                  <a:pt x="182937" y="3451122"/>
                  <a:pt x="188009" y="3451122"/>
                </a:cubicBezTo>
                <a:cubicBezTo>
                  <a:pt x="189581" y="3451122"/>
                  <a:pt x="191581" y="3443371"/>
                  <a:pt x="192509" y="3433870"/>
                </a:cubicBezTo>
                <a:cubicBezTo>
                  <a:pt x="193545" y="3422940"/>
                  <a:pt x="196331" y="3415010"/>
                  <a:pt x="200117" y="3412260"/>
                </a:cubicBezTo>
                <a:cubicBezTo>
                  <a:pt x="205511" y="3408295"/>
                  <a:pt x="205547" y="3407509"/>
                  <a:pt x="200582" y="3403366"/>
                </a:cubicBezTo>
                <a:cubicBezTo>
                  <a:pt x="196296" y="3399830"/>
                  <a:pt x="195152" y="3391865"/>
                  <a:pt x="195152" y="3365861"/>
                </a:cubicBezTo>
                <a:lnTo>
                  <a:pt x="195188" y="3332821"/>
                </a:lnTo>
                <a:lnTo>
                  <a:pt x="201439" y="3342287"/>
                </a:lnTo>
                <a:cubicBezTo>
                  <a:pt x="204868" y="3347502"/>
                  <a:pt x="208726" y="3350716"/>
                  <a:pt x="209976" y="3349431"/>
                </a:cubicBezTo>
                <a:cubicBezTo>
                  <a:pt x="213405" y="3346001"/>
                  <a:pt x="212798" y="3331821"/>
                  <a:pt x="209119" y="3329571"/>
                </a:cubicBezTo>
                <a:cubicBezTo>
                  <a:pt x="207190" y="3328357"/>
                  <a:pt x="207190" y="3323284"/>
                  <a:pt x="209154" y="3316498"/>
                </a:cubicBezTo>
                <a:cubicBezTo>
                  <a:pt x="211654" y="3307854"/>
                  <a:pt x="211226" y="3304568"/>
                  <a:pt x="207190" y="3301603"/>
                </a:cubicBezTo>
                <a:cubicBezTo>
                  <a:pt x="204368" y="3299495"/>
                  <a:pt x="202046" y="3292995"/>
                  <a:pt x="202046" y="3287137"/>
                </a:cubicBezTo>
                <a:cubicBezTo>
                  <a:pt x="202046" y="3278850"/>
                  <a:pt x="203225" y="3276921"/>
                  <a:pt x="207440" y="3278529"/>
                </a:cubicBezTo>
                <a:cubicBezTo>
                  <a:pt x="212190" y="3280350"/>
                  <a:pt x="212583" y="3276814"/>
                  <a:pt x="210797" y="3248418"/>
                </a:cubicBezTo>
                <a:cubicBezTo>
                  <a:pt x="202118" y="3110151"/>
                  <a:pt x="201046" y="3040499"/>
                  <a:pt x="205511" y="2901053"/>
                </a:cubicBezTo>
                <a:cubicBezTo>
                  <a:pt x="207261" y="2846510"/>
                  <a:pt x="207940" y="2790182"/>
                  <a:pt x="207011" y="2775894"/>
                </a:cubicBezTo>
                <a:cubicBezTo>
                  <a:pt x="206083" y="2761607"/>
                  <a:pt x="204618" y="2740247"/>
                  <a:pt x="203797" y="2728460"/>
                </a:cubicBezTo>
                <a:cubicBezTo>
                  <a:pt x="202189" y="2705707"/>
                  <a:pt x="205154" y="2700956"/>
                  <a:pt x="211297" y="2716458"/>
                </a:cubicBezTo>
                <a:cubicBezTo>
                  <a:pt x="214476" y="2724531"/>
                  <a:pt x="215084" y="2721816"/>
                  <a:pt x="215369" y="2698028"/>
                </a:cubicBezTo>
                <a:cubicBezTo>
                  <a:pt x="215619" y="2679847"/>
                  <a:pt x="213905" y="2665738"/>
                  <a:pt x="210440" y="2657451"/>
                </a:cubicBezTo>
                <a:cubicBezTo>
                  <a:pt x="206368" y="2647664"/>
                  <a:pt x="206047" y="2643592"/>
                  <a:pt x="209119" y="2639913"/>
                </a:cubicBezTo>
                <a:cubicBezTo>
                  <a:pt x="212119" y="2636306"/>
                  <a:pt x="212155" y="2627161"/>
                  <a:pt x="209262" y="2602766"/>
                </a:cubicBezTo>
                <a:cubicBezTo>
                  <a:pt x="204439" y="2561796"/>
                  <a:pt x="204332" y="2545651"/>
                  <a:pt x="208904" y="2552724"/>
                </a:cubicBezTo>
                <a:cubicBezTo>
                  <a:pt x="210726" y="2555546"/>
                  <a:pt x="212226" y="2563368"/>
                  <a:pt x="212262" y="2570047"/>
                </a:cubicBezTo>
                <a:cubicBezTo>
                  <a:pt x="212298" y="2576762"/>
                  <a:pt x="213976" y="2583906"/>
                  <a:pt x="216048" y="2585942"/>
                </a:cubicBezTo>
                <a:cubicBezTo>
                  <a:pt x="218227" y="2588121"/>
                  <a:pt x="220334" y="2610588"/>
                  <a:pt x="221192" y="2640627"/>
                </a:cubicBezTo>
                <a:cubicBezTo>
                  <a:pt x="222013" y="2668667"/>
                  <a:pt x="224192" y="2699992"/>
                  <a:pt x="226049" y="2710243"/>
                </a:cubicBezTo>
                <a:cubicBezTo>
                  <a:pt x="227942" y="2720495"/>
                  <a:pt x="229478" y="2739390"/>
                  <a:pt x="229478" y="2752249"/>
                </a:cubicBezTo>
                <a:cubicBezTo>
                  <a:pt x="229478" y="2765107"/>
                  <a:pt x="230728" y="2775609"/>
                  <a:pt x="232264" y="2775609"/>
                </a:cubicBezTo>
                <a:cubicBezTo>
                  <a:pt x="235443" y="2775609"/>
                  <a:pt x="234693" y="2668166"/>
                  <a:pt x="230978" y="2595122"/>
                </a:cubicBezTo>
                <a:cubicBezTo>
                  <a:pt x="228585" y="2547723"/>
                  <a:pt x="230014" y="2528721"/>
                  <a:pt x="235979" y="2528721"/>
                </a:cubicBezTo>
                <a:cubicBezTo>
                  <a:pt x="237622" y="2528721"/>
                  <a:pt x="240015" y="2537115"/>
                  <a:pt x="241301" y="2547402"/>
                </a:cubicBezTo>
                <a:cubicBezTo>
                  <a:pt x="243087" y="2561618"/>
                  <a:pt x="244802" y="2565618"/>
                  <a:pt x="248552" y="2564189"/>
                </a:cubicBezTo>
                <a:cubicBezTo>
                  <a:pt x="255624" y="2561439"/>
                  <a:pt x="254910" y="2575584"/>
                  <a:pt x="247766" y="2579584"/>
                </a:cubicBezTo>
                <a:cubicBezTo>
                  <a:pt x="242587" y="2582477"/>
                  <a:pt x="242266" y="2590871"/>
                  <a:pt x="244230" y="2669774"/>
                </a:cubicBezTo>
                <a:cubicBezTo>
                  <a:pt x="245587" y="2725245"/>
                  <a:pt x="245194" y="2754892"/>
                  <a:pt x="243123" y="2751606"/>
                </a:cubicBezTo>
                <a:cubicBezTo>
                  <a:pt x="238944" y="2745033"/>
                  <a:pt x="238872" y="2757535"/>
                  <a:pt x="242980" y="2777323"/>
                </a:cubicBezTo>
                <a:cubicBezTo>
                  <a:pt x="245659" y="2790218"/>
                  <a:pt x="245873" y="2790432"/>
                  <a:pt x="246731" y="2780752"/>
                </a:cubicBezTo>
                <a:cubicBezTo>
                  <a:pt x="247945" y="2766751"/>
                  <a:pt x="252624" y="2805398"/>
                  <a:pt x="253088" y="2833473"/>
                </a:cubicBezTo>
                <a:cubicBezTo>
                  <a:pt x="253410" y="2852190"/>
                  <a:pt x="254196" y="2854726"/>
                  <a:pt x="258446" y="2851190"/>
                </a:cubicBezTo>
                <a:cubicBezTo>
                  <a:pt x="261196" y="2848904"/>
                  <a:pt x="265054" y="2848046"/>
                  <a:pt x="267019" y="2849261"/>
                </a:cubicBezTo>
                <a:cubicBezTo>
                  <a:pt x="269376" y="2850690"/>
                  <a:pt x="270626" y="2844332"/>
                  <a:pt x="270626" y="2830973"/>
                </a:cubicBezTo>
                <a:cubicBezTo>
                  <a:pt x="270626" y="2819364"/>
                  <a:pt x="269019" y="2809934"/>
                  <a:pt x="266911" y="2809256"/>
                </a:cubicBezTo>
                <a:cubicBezTo>
                  <a:pt x="262197" y="2807684"/>
                  <a:pt x="253731" y="2768536"/>
                  <a:pt x="253588" y="2747570"/>
                </a:cubicBezTo>
                <a:cubicBezTo>
                  <a:pt x="253517" y="2737140"/>
                  <a:pt x="255446" y="2729567"/>
                  <a:pt x="259089" y="2725888"/>
                </a:cubicBezTo>
                <a:cubicBezTo>
                  <a:pt x="264090" y="2720923"/>
                  <a:pt x="264447" y="2713779"/>
                  <a:pt x="262304" y="2664952"/>
                </a:cubicBezTo>
                <a:cubicBezTo>
                  <a:pt x="260982" y="2634555"/>
                  <a:pt x="259232" y="2604980"/>
                  <a:pt x="258446" y="2599194"/>
                </a:cubicBezTo>
                <a:lnTo>
                  <a:pt x="257018" y="2588728"/>
                </a:lnTo>
                <a:lnTo>
                  <a:pt x="261054" y="2598158"/>
                </a:lnTo>
                <a:cubicBezTo>
                  <a:pt x="263268" y="2603337"/>
                  <a:pt x="266340" y="2607588"/>
                  <a:pt x="267840" y="2607588"/>
                </a:cubicBezTo>
                <a:cubicBezTo>
                  <a:pt x="272484" y="2607588"/>
                  <a:pt x="270948" y="2592193"/>
                  <a:pt x="265590" y="2585120"/>
                </a:cubicBezTo>
                <a:cubicBezTo>
                  <a:pt x="262804" y="2581442"/>
                  <a:pt x="260661" y="2573834"/>
                  <a:pt x="260839" y="2568154"/>
                </a:cubicBezTo>
                <a:cubicBezTo>
                  <a:pt x="261018" y="2561903"/>
                  <a:pt x="261768" y="2560332"/>
                  <a:pt x="262768" y="2564189"/>
                </a:cubicBezTo>
                <a:cubicBezTo>
                  <a:pt x="263840" y="2568440"/>
                  <a:pt x="266518" y="2569940"/>
                  <a:pt x="270912" y="2568797"/>
                </a:cubicBezTo>
                <a:cubicBezTo>
                  <a:pt x="276877" y="2567261"/>
                  <a:pt x="277484" y="2569118"/>
                  <a:pt x="277484" y="2589264"/>
                </a:cubicBezTo>
                <a:cubicBezTo>
                  <a:pt x="277484" y="2601765"/>
                  <a:pt x="278842" y="2610588"/>
                  <a:pt x="280592" y="2609481"/>
                </a:cubicBezTo>
                <a:cubicBezTo>
                  <a:pt x="282449" y="2608338"/>
                  <a:pt x="282806" y="2572976"/>
                  <a:pt x="281449" y="2522720"/>
                </a:cubicBezTo>
                <a:cubicBezTo>
                  <a:pt x="280199" y="2476036"/>
                  <a:pt x="279413" y="2423600"/>
                  <a:pt x="279699" y="2406134"/>
                </a:cubicBezTo>
                <a:cubicBezTo>
                  <a:pt x="279984" y="2388703"/>
                  <a:pt x="278806" y="2374415"/>
                  <a:pt x="277127" y="2374415"/>
                </a:cubicBezTo>
                <a:cubicBezTo>
                  <a:pt x="275412" y="2374415"/>
                  <a:pt x="274020" y="2401669"/>
                  <a:pt x="273984" y="2435280"/>
                </a:cubicBezTo>
                <a:cubicBezTo>
                  <a:pt x="273948" y="2497824"/>
                  <a:pt x="272127" y="2516040"/>
                  <a:pt x="266769" y="2507575"/>
                </a:cubicBezTo>
                <a:cubicBezTo>
                  <a:pt x="264768" y="2504468"/>
                  <a:pt x="263840" y="2506111"/>
                  <a:pt x="263804" y="2512719"/>
                </a:cubicBezTo>
                <a:cubicBezTo>
                  <a:pt x="263768" y="2519005"/>
                  <a:pt x="262232" y="2521898"/>
                  <a:pt x="259482" y="2520970"/>
                </a:cubicBezTo>
                <a:cubicBezTo>
                  <a:pt x="257124" y="2520148"/>
                  <a:pt x="255660" y="2515755"/>
                  <a:pt x="256231" y="2511254"/>
                </a:cubicBezTo>
                <a:cubicBezTo>
                  <a:pt x="259053" y="2489180"/>
                  <a:pt x="256982" y="2474071"/>
                  <a:pt x="248623" y="2455533"/>
                </a:cubicBezTo>
                <a:cubicBezTo>
                  <a:pt x="243159" y="2443496"/>
                  <a:pt x="241265" y="2436066"/>
                  <a:pt x="243837" y="2436923"/>
                </a:cubicBezTo>
                <a:cubicBezTo>
                  <a:pt x="246195" y="2437709"/>
                  <a:pt x="249052" y="2442103"/>
                  <a:pt x="250195" y="2446675"/>
                </a:cubicBezTo>
                <a:cubicBezTo>
                  <a:pt x="251409" y="2451711"/>
                  <a:pt x="254517" y="2454818"/>
                  <a:pt x="257982" y="2454533"/>
                </a:cubicBezTo>
                <a:cubicBezTo>
                  <a:pt x="261911" y="2454211"/>
                  <a:pt x="263768" y="2456676"/>
                  <a:pt x="263768" y="2462248"/>
                </a:cubicBezTo>
                <a:cubicBezTo>
                  <a:pt x="263768" y="2466749"/>
                  <a:pt x="265161" y="2470428"/>
                  <a:pt x="266840" y="2470428"/>
                </a:cubicBezTo>
                <a:cubicBezTo>
                  <a:pt x="268555" y="2470428"/>
                  <a:pt x="269376" y="2464641"/>
                  <a:pt x="268626" y="2457569"/>
                </a:cubicBezTo>
                <a:cubicBezTo>
                  <a:pt x="267912" y="2450497"/>
                  <a:pt x="266304" y="2397240"/>
                  <a:pt x="265125" y="2339197"/>
                </a:cubicBezTo>
                <a:cubicBezTo>
                  <a:pt x="263375" y="2253400"/>
                  <a:pt x="262125" y="2234327"/>
                  <a:pt x="258517" y="2237327"/>
                </a:cubicBezTo>
                <a:cubicBezTo>
                  <a:pt x="255089" y="2240185"/>
                  <a:pt x="253553" y="2238613"/>
                  <a:pt x="251767" y="2230541"/>
                </a:cubicBezTo>
                <a:cubicBezTo>
                  <a:pt x="250517" y="2224790"/>
                  <a:pt x="246516" y="2218468"/>
                  <a:pt x="242908" y="2216539"/>
                </a:cubicBezTo>
                <a:cubicBezTo>
                  <a:pt x="239158" y="2214538"/>
                  <a:pt x="236336" y="2209395"/>
                  <a:pt x="236336" y="2204573"/>
                </a:cubicBezTo>
                <a:cubicBezTo>
                  <a:pt x="236336" y="2194893"/>
                  <a:pt x="241908" y="2193143"/>
                  <a:pt x="244230" y="2202108"/>
                </a:cubicBezTo>
                <a:cubicBezTo>
                  <a:pt x="245123" y="2205430"/>
                  <a:pt x="246159" y="2183427"/>
                  <a:pt x="246623" y="2153245"/>
                </a:cubicBezTo>
                <a:cubicBezTo>
                  <a:pt x="247052" y="2123063"/>
                  <a:pt x="248124" y="2101167"/>
                  <a:pt x="249017" y="2104596"/>
                </a:cubicBezTo>
                <a:cubicBezTo>
                  <a:pt x="251481" y="2114133"/>
                  <a:pt x="261339" y="2110025"/>
                  <a:pt x="268019" y="2096667"/>
                </a:cubicBezTo>
                <a:cubicBezTo>
                  <a:pt x="271341" y="2090069"/>
                  <a:pt x="274020" y="2086605"/>
                  <a:pt x="274020" y="2088962"/>
                </a:cubicBezTo>
                <a:cubicBezTo>
                  <a:pt x="274055" y="2091309"/>
                  <a:pt x="275591" y="2093238"/>
                  <a:pt x="277484" y="2093238"/>
                </a:cubicBezTo>
                <a:cubicBezTo>
                  <a:pt x="279627" y="2093238"/>
                  <a:pt x="280913" y="2072742"/>
                  <a:pt x="280913" y="2038584"/>
                </a:cubicBezTo>
                <a:cubicBezTo>
                  <a:pt x="280913" y="2005845"/>
                  <a:pt x="279520" y="1983074"/>
                  <a:pt x="277484" y="1981806"/>
                </a:cubicBezTo>
                <a:cubicBezTo>
                  <a:pt x="275234" y="1980431"/>
                  <a:pt x="274055" y="1995715"/>
                  <a:pt x="274055" y="2025151"/>
                </a:cubicBezTo>
                <a:cubicBezTo>
                  <a:pt x="274055" y="2056080"/>
                  <a:pt x="272912" y="2069495"/>
                  <a:pt x="270555" y="2067117"/>
                </a:cubicBezTo>
                <a:cubicBezTo>
                  <a:pt x="268626" y="2065191"/>
                  <a:pt x="266054" y="2052986"/>
                  <a:pt x="264840" y="2039999"/>
                </a:cubicBezTo>
                <a:cubicBezTo>
                  <a:pt x="262268" y="2012488"/>
                  <a:pt x="257517" y="2018221"/>
                  <a:pt x="257124" y="2049304"/>
                </a:cubicBezTo>
                <a:cubicBezTo>
                  <a:pt x="257018" y="2060026"/>
                  <a:pt x="255124" y="2073142"/>
                  <a:pt x="252910" y="2078450"/>
                </a:cubicBezTo>
                <a:lnTo>
                  <a:pt x="248945" y="2088105"/>
                </a:lnTo>
                <a:lnTo>
                  <a:pt x="246480" y="2077818"/>
                </a:lnTo>
                <a:cubicBezTo>
                  <a:pt x="243123" y="2063848"/>
                  <a:pt x="246802" y="1770526"/>
                  <a:pt x="250409" y="1764064"/>
                </a:cubicBezTo>
                <a:cubicBezTo>
                  <a:pt x="252124" y="1760971"/>
                  <a:pt x="253303" y="1770326"/>
                  <a:pt x="253374" y="1787524"/>
                </a:cubicBezTo>
                <a:cubicBezTo>
                  <a:pt x="253446" y="1810834"/>
                  <a:pt x="254732" y="1817746"/>
                  <a:pt x="260339" y="1824851"/>
                </a:cubicBezTo>
                <a:lnTo>
                  <a:pt x="267197" y="1833569"/>
                </a:lnTo>
                <a:lnTo>
                  <a:pt x="267197" y="1823297"/>
                </a:lnTo>
                <a:cubicBezTo>
                  <a:pt x="267197" y="1817650"/>
                  <a:pt x="268055" y="1805480"/>
                  <a:pt x="269091" y="1796261"/>
                </a:cubicBezTo>
                <a:cubicBezTo>
                  <a:pt x="270948" y="1780099"/>
                  <a:pt x="270841" y="1779802"/>
                  <a:pt x="265804" y="1788067"/>
                </a:cubicBezTo>
                <a:lnTo>
                  <a:pt x="260554" y="1796640"/>
                </a:lnTo>
                <a:lnTo>
                  <a:pt x="260446" y="1786181"/>
                </a:lnTo>
                <a:cubicBezTo>
                  <a:pt x="260375" y="1780427"/>
                  <a:pt x="262268" y="1773794"/>
                  <a:pt x="264626" y="1771440"/>
                </a:cubicBezTo>
                <a:cubicBezTo>
                  <a:pt x="267590" y="1768451"/>
                  <a:pt x="269126" y="1750931"/>
                  <a:pt x="269662" y="1713319"/>
                </a:cubicBezTo>
                <a:cubicBezTo>
                  <a:pt x="270376" y="1664220"/>
                  <a:pt x="270019" y="1660537"/>
                  <a:pt x="265625" y="1671481"/>
                </a:cubicBezTo>
                <a:cubicBezTo>
                  <a:pt x="263018" y="1678082"/>
                  <a:pt x="260732" y="1691841"/>
                  <a:pt x="260589" y="1702057"/>
                </a:cubicBezTo>
                <a:cubicBezTo>
                  <a:pt x="260089" y="1736940"/>
                  <a:pt x="255196" y="1715587"/>
                  <a:pt x="254874" y="1677196"/>
                </a:cubicBezTo>
                <a:cubicBezTo>
                  <a:pt x="254696" y="1656137"/>
                  <a:pt x="252874" y="1615760"/>
                  <a:pt x="250838" y="1587471"/>
                </a:cubicBezTo>
                <a:cubicBezTo>
                  <a:pt x="248766" y="1559182"/>
                  <a:pt x="248230" y="1529092"/>
                  <a:pt x="249624" y="1520605"/>
                </a:cubicBezTo>
                <a:cubicBezTo>
                  <a:pt x="251802" y="1507100"/>
                  <a:pt x="252338" y="1509454"/>
                  <a:pt x="254124" y="1539465"/>
                </a:cubicBezTo>
                <a:cubicBezTo>
                  <a:pt x="255982" y="1571805"/>
                  <a:pt x="263090" y="1599001"/>
                  <a:pt x="268269" y="1593815"/>
                </a:cubicBezTo>
                <a:cubicBezTo>
                  <a:pt x="272376" y="1589696"/>
                  <a:pt x="270805" y="1577245"/>
                  <a:pt x="265090" y="1569126"/>
                </a:cubicBezTo>
                <a:cubicBezTo>
                  <a:pt x="259911" y="1561739"/>
                  <a:pt x="260054" y="1560757"/>
                  <a:pt x="267340" y="1553002"/>
                </a:cubicBezTo>
                <a:cubicBezTo>
                  <a:pt x="281699" y="1537722"/>
                  <a:pt x="285021" y="1492045"/>
                  <a:pt x="273198" y="1473039"/>
                </a:cubicBezTo>
                <a:cubicBezTo>
                  <a:pt x="268948" y="1466231"/>
                  <a:pt x="263733" y="1452161"/>
                  <a:pt x="261625" y="1441770"/>
                </a:cubicBezTo>
                <a:lnTo>
                  <a:pt x="257768" y="1422879"/>
                </a:lnTo>
                <a:lnTo>
                  <a:pt x="257339" y="1437452"/>
                </a:lnTo>
                <a:cubicBezTo>
                  <a:pt x="256696" y="1458526"/>
                  <a:pt x="247730" y="1457290"/>
                  <a:pt x="244873" y="1435738"/>
                </a:cubicBezTo>
                <a:cubicBezTo>
                  <a:pt x="241587" y="1410759"/>
                  <a:pt x="239265" y="1399944"/>
                  <a:pt x="237515" y="1401680"/>
                </a:cubicBezTo>
                <a:cubicBezTo>
                  <a:pt x="236658" y="1402551"/>
                  <a:pt x="232157" y="1446439"/>
                  <a:pt x="227514" y="1499213"/>
                </a:cubicBezTo>
                <a:lnTo>
                  <a:pt x="219120" y="1595165"/>
                </a:lnTo>
                <a:lnTo>
                  <a:pt x="233014" y="1609070"/>
                </a:lnTo>
                <a:cubicBezTo>
                  <a:pt x="245230" y="1621275"/>
                  <a:pt x="246873" y="1624786"/>
                  <a:pt x="246516" y="1637799"/>
                </a:cubicBezTo>
                <a:cubicBezTo>
                  <a:pt x="246266" y="1645950"/>
                  <a:pt x="246873" y="1663423"/>
                  <a:pt x="247838" y="1676625"/>
                </a:cubicBezTo>
                <a:cubicBezTo>
                  <a:pt x="248766" y="1689827"/>
                  <a:pt x="248766" y="1696292"/>
                  <a:pt x="247838" y="1690995"/>
                </a:cubicBezTo>
                <a:cubicBezTo>
                  <a:pt x="244337" y="1671356"/>
                  <a:pt x="238015" y="1684129"/>
                  <a:pt x="235300" y="1716334"/>
                </a:cubicBezTo>
                <a:cubicBezTo>
                  <a:pt x="233836" y="1734100"/>
                  <a:pt x="231514" y="1761625"/>
                  <a:pt x="230157" y="1777502"/>
                </a:cubicBezTo>
                <a:cubicBezTo>
                  <a:pt x="227264" y="1812106"/>
                  <a:pt x="220870" y="1818203"/>
                  <a:pt x="217298" y="1789757"/>
                </a:cubicBezTo>
                <a:cubicBezTo>
                  <a:pt x="215977" y="1779159"/>
                  <a:pt x="215941" y="1764025"/>
                  <a:pt x="217227" y="1756131"/>
                </a:cubicBezTo>
                <a:cubicBezTo>
                  <a:pt x="222513" y="1723506"/>
                  <a:pt x="223370" y="1709200"/>
                  <a:pt x="220048" y="1709200"/>
                </a:cubicBezTo>
                <a:cubicBezTo>
                  <a:pt x="218156" y="1709200"/>
                  <a:pt x="215548" y="1720002"/>
                  <a:pt x="214262" y="1733203"/>
                </a:cubicBezTo>
                <a:cubicBezTo>
                  <a:pt x="212940" y="1746405"/>
                  <a:pt x="210654" y="1757206"/>
                  <a:pt x="209119" y="1757206"/>
                </a:cubicBezTo>
                <a:cubicBezTo>
                  <a:pt x="207583" y="1757206"/>
                  <a:pt x="205261" y="1747562"/>
                  <a:pt x="203904" y="1735775"/>
                </a:cubicBezTo>
                <a:cubicBezTo>
                  <a:pt x="201796" y="1717048"/>
                  <a:pt x="200903" y="1715112"/>
                  <a:pt x="197010" y="1720445"/>
                </a:cubicBezTo>
                <a:cubicBezTo>
                  <a:pt x="193009" y="1725924"/>
                  <a:pt x="192331" y="1725981"/>
                  <a:pt x="190438" y="1721020"/>
                </a:cubicBezTo>
                <a:cubicBezTo>
                  <a:pt x="189259" y="1717984"/>
                  <a:pt x="188080" y="1707522"/>
                  <a:pt x="187830" y="1697774"/>
                </a:cubicBezTo>
                <a:cubicBezTo>
                  <a:pt x="187509" y="1685733"/>
                  <a:pt x="186402" y="1690970"/>
                  <a:pt x="184365" y="1714097"/>
                </a:cubicBezTo>
                <a:cubicBezTo>
                  <a:pt x="182722" y="1732821"/>
                  <a:pt x="180615" y="1748895"/>
                  <a:pt x="179686" y="1749816"/>
                </a:cubicBezTo>
                <a:cubicBezTo>
                  <a:pt x="175079" y="1754435"/>
                  <a:pt x="172935" y="1743690"/>
                  <a:pt x="173650" y="1719194"/>
                </a:cubicBezTo>
                <a:cubicBezTo>
                  <a:pt x="174257" y="1697245"/>
                  <a:pt x="173436" y="1692055"/>
                  <a:pt x="169364" y="1692055"/>
                </a:cubicBezTo>
                <a:cubicBezTo>
                  <a:pt x="166577" y="1692055"/>
                  <a:pt x="164291" y="1692498"/>
                  <a:pt x="164291" y="1693041"/>
                </a:cubicBezTo>
                <a:cubicBezTo>
                  <a:pt x="164291" y="1693584"/>
                  <a:pt x="162005" y="1712486"/>
                  <a:pt x="159184" y="1735046"/>
                </a:cubicBezTo>
                <a:cubicBezTo>
                  <a:pt x="156362" y="1757606"/>
                  <a:pt x="154076" y="1776452"/>
                  <a:pt x="154040" y="1776923"/>
                </a:cubicBezTo>
                <a:cubicBezTo>
                  <a:pt x="154040" y="1777395"/>
                  <a:pt x="151718" y="1777780"/>
                  <a:pt x="148861" y="1777780"/>
                </a:cubicBezTo>
                <a:cubicBezTo>
                  <a:pt x="145182" y="1777780"/>
                  <a:pt x="143717" y="1781559"/>
                  <a:pt x="143717" y="1791214"/>
                </a:cubicBezTo>
                <a:cubicBezTo>
                  <a:pt x="143717" y="1798604"/>
                  <a:pt x="144646" y="1807081"/>
                  <a:pt x="145789" y="1810056"/>
                </a:cubicBezTo>
                <a:cubicBezTo>
                  <a:pt x="149468" y="1819629"/>
                  <a:pt x="154004" y="1812102"/>
                  <a:pt x="154004" y="1796436"/>
                </a:cubicBezTo>
                <a:cubicBezTo>
                  <a:pt x="154004" y="1781238"/>
                  <a:pt x="157255" y="1777384"/>
                  <a:pt x="163184" y="1785496"/>
                </a:cubicBezTo>
                <a:cubicBezTo>
                  <a:pt x="166434" y="1789953"/>
                  <a:pt x="166363" y="1792189"/>
                  <a:pt x="160541" y="1865220"/>
                </a:cubicBezTo>
                <a:cubicBezTo>
                  <a:pt x="152147" y="1970990"/>
                  <a:pt x="148790" y="1998404"/>
                  <a:pt x="144182" y="1999944"/>
                </a:cubicBezTo>
                <a:cubicBezTo>
                  <a:pt x="140753" y="2001080"/>
                  <a:pt x="140074" y="1998933"/>
                  <a:pt x="141574" y="1991639"/>
                </a:cubicBezTo>
                <a:cubicBezTo>
                  <a:pt x="146539" y="1967011"/>
                  <a:pt x="150576" y="1884790"/>
                  <a:pt x="147575" y="1868885"/>
                </a:cubicBezTo>
                <a:cubicBezTo>
                  <a:pt x="145110" y="1855801"/>
                  <a:pt x="145503" y="1850289"/>
                  <a:pt x="149290" y="1844507"/>
                </a:cubicBezTo>
                <a:cubicBezTo>
                  <a:pt x="154076" y="1837202"/>
                  <a:pt x="152683" y="1825786"/>
                  <a:pt x="147004" y="1825786"/>
                </a:cubicBezTo>
                <a:cubicBezTo>
                  <a:pt x="142074" y="1825786"/>
                  <a:pt x="139038" y="1833473"/>
                  <a:pt x="134788" y="1856594"/>
                </a:cubicBezTo>
                <a:lnTo>
                  <a:pt x="130680" y="1878936"/>
                </a:lnTo>
                <a:lnTo>
                  <a:pt x="132216" y="1848075"/>
                </a:lnTo>
                <a:cubicBezTo>
                  <a:pt x="134717" y="1797547"/>
                  <a:pt x="140432" y="1737833"/>
                  <a:pt x="143896" y="1725717"/>
                </a:cubicBezTo>
                <a:cubicBezTo>
                  <a:pt x="148146" y="1710997"/>
                  <a:pt x="148040" y="1701385"/>
                  <a:pt x="143717" y="1704057"/>
                </a:cubicBezTo>
                <a:cubicBezTo>
                  <a:pt x="138253" y="1707447"/>
                  <a:pt x="139753" y="1702475"/>
                  <a:pt x="147468" y="1691605"/>
                </a:cubicBezTo>
                <a:cubicBezTo>
                  <a:pt x="152433" y="1684629"/>
                  <a:pt x="153612" y="1680243"/>
                  <a:pt x="151254" y="1677361"/>
                </a:cubicBezTo>
                <a:cubicBezTo>
                  <a:pt x="149361" y="1675067"/>
                  <a:pt x="145825" y="1645057"/>
                  <a:pt x="143396" y="1610667"/>
                </a:cubicBezTo>
                <a:cubicBezTo>
                  <a:pt x="139074" y="1550238"/>
                  <a:pt x="136395" y="1541186"/>
                  <a:pt x="131430" y="1570254"/>
                </a:cubicBezTo>
                <a:cubicBezTo>
                  <a:pt x="129466" y="1581574"/>
                  <a:pt x="128573" y="1582813"/>
                  <a:pt x="126358" y="1577184"/>
                </a:cubicBezTo>
                <a:cubicBezTo>
                  <a:pt x="121572" y="1565104"/>
                  <a:pt x="123143" y="1519705"/>
                  <a:pt x="128823" y="1505175"/>
                </a:cubicBezTo>
                <a:cubicBezTo>
                  <a:pt x="132573" y="1495624"/>
                  <a:pt x="134073" y="1481040"/>
                  <a:pt x="133752" y="1457169"/>
                </a:cubicBezTo>
                <a:cubicBezTo>
                  <a:pt x="133538" y="1438309"/>
                  <a:pt x="133538" y="1389703"/>
                  <a:pt x="133752" y="1349155"/>
                </a:cubicBezTo>
                <a:cubicBezTo>
                  <a:pt x="134395" y="1237045"/>
                  <a:pt x="134181" y="1177591"/>
                  <a:pt x="133073" y="1160560"/>
                </a:cubicBezTo>
                <a:cubicBezTo>
                  <a:pt x="132537" y="1152074"/>
                  <a:pt x="133216" y="1139343"/>
                  <a:pt x="134645" y="1132271"/>
                </a:cubicBezTo>
                <a:cubicBezTo>
                  <a:pt x="136717" y="1121855"/>
                  <a:pt x="136181" y="1119412"/>
                  <a:pt x="131895" y="1119412"/>
                </a:cubicBezTo>
                <a:cubicBezTo>
                  <a:pt x="125429" y="1119412"/>
                  <a:pt x="125429" y="1120820"/>
                  <a:pt x="131752" y="1085122"/>
                </a:cubicBezTo>
                <a:cubicBezTo>
                  <a:pt x="134574" y="1069092"/>
                  <a:pt x="136860" y="1055636"/>
                  <a:pt x="136860" y="1055226"/>
                </a:cubicBezTo>
                <a:cubicBezTo>
                  <a:pt x="136895" y="1054812"/>
                  <a:pt x="134323" y="1055454"/>
                  <a:pt x="131216" y="1056655"/>
                </a:cubicBezTo>
                <a:cubicBezTo>
                  <a:pt x="126037" y="1058640"/>
                  <a:pt x="125751" y="1054929"/>
                  <a:pt x="127930" y="1014542"/>
                </a:cubicBezTo>
                <a:cubicBezTo>
                  <a:pt x="129252" y="990182"/>
                  <a:pt x="131145" y="964850"/>
                  <a:pt x="132145" y="958249"/>
                </a:cubicBezTo>
                <a:cubicBezTo>
                  <a:pt x="134288" y="943812"/>
                  <a:pt x="126251" y="929957"/>
                  <a:pt x="119536" y="936568"/>
                </a:cubicBezTo>
                <a:cubicBezTo>
                  <a:pt x="117286" y="938790"/>
                  <a:pt x="113321" y="948755"/>
                  <a:pt x="110749" y="958717"/>
                </a:cubicBezTo>
                <a:cubicBezTo>
                  <a:pt x="108142" y="968676"/>
                  <a:pt x="103713" y="978123"/>
                  <a:pt x="100891" y="979709"/>
                </a:cubicBezTo>
                <a:cubicBezTo>
                  <a:pt x="97712" y="981488"/>
                  <a:pt x="95783" y="987457"/>
                  <a:pt x="95855" y="995279"/>
                </a:cubicBezTo>
                <a:cubicBezTo>
                  <a:pt x="96069" y="1016964"/>
                  <a:pt x="108999" y="1069038"/>
                  <a:pt x="109606" y="1050547"/>
                </a:cubicBezTo>
                <a:cubicBezTo>
                  <a:pt x="109678" y="1047875"/>
                  <a:pt x="111892" y="1041060"/>
                  <a:pt x="114464" y="1035402"/>
                </a:cubicBezTo>
                <a:lnTo>
                  <a:pt x="119179" y="1025115"/>
                </a:lnTo>
                <a:lnTo>
                  <a:pt x="119465" y="1043199"/>
                </a:lnTo>
                <a:cubicBezTo>
                  <a:pt x="119714" y="1058962"/>
                  <a:pt x="118750" y="1061666"/>
                  <a:pt x="111963" y="1064238"/>
                </a:cubicBezTo>
                <a:cubicBezTo>
                  <a:pt x="103248" y="1067556"/>
                  <a:pt x="94711" y="1092520"/>
                  <a:pt x="98033" y="1105114"/>
                </a:cubicBezTo>
                <a:cubicBezTo>
                  <a:pt x="99212" y="1109715"/>
                  <a:pt x="98390" y="1112554"/>
                  <a:pt x="95819" y="1112554"/>
                </a:cubicBezTo>
                <a:cubicBezTo>
                  <a:pt x="92711" y="1112554"/>
                  <a:pt x="91961" y="1125388"/>
                  <a:pt x="92854" y="1163822"/>
                </a:cubicBezTo>
                <a:cubicBezTo>
                  <a:pt x="93497" y="1192022"/>
                  <a:pt x="92961" y="1214010"/>
                  <a:pt x="91675" y="1212685"/>
                </a:cubicBezTo>
                <a:cubicBezTo>
                  <a:pt x="87032" y="1207963"/>
                  <a:pt x="81138" y="1092841"/>
                  <a:pt x="83103" y="1045689"/>
                </a:cubicBezTo>
                <a:cubicBezTo>
                  <a:pt x="85210" y="994172"/>
                  <a:pt x="93283" y="920730"/>
                  <a:pt x="109463" y="805659"/>
                </a:cubicBezTo>
                <a:lnTo>
                  <a:pt x="119571" y="733650"/>
                </a:lnTo>
                <a:lnTo>
                  <a:pt x="118036" y="789371"/>
                </a:lnTo>
                <a:cubicBezTo>
                  <a:pt x="117179" y="820018"/>
                  <a:pt x="117821" y="845092"/>
                  <a:pt x="119429" y="845092"/>
                </a:cubicBezTo>
                <a:cubicBezTo>
                  <a:pt x="122893" y="845092"/>
                  <a:pt x="124608" y="833955"/>
                  <a:pt x="131787" y="764511"/>
                </a:cubicBezTo>
                <a:cubicBezTo>
                  <a:pt x="138395" y="700649"/>
                  <a:pt x="145468" y="663963"/>
                  <a:pt x="156112" y="638599"/>
                </a:cubicBezTo>
                <a:cubicBezTo>
                  <a:pt x="165684" y="615689"/>
                  <a:pt x="165756" y="615349"/>
                  <a:pt x="159684" y="615349"/>
                </a:cubicBezTo>
                <a:cubicBezTo>
                  <a:pt x="156076" y="615349"/>
                  <a:pt x="155362" y="609817"/>
                  <a:pt x="156469" y="590489"/>
                </a:cubicBezTo>
                <a:cubicBezTo>
                  <a:pt x="158255" y="560028"/>
                  <a:pt x="159255" y="556642"/>
                  <a:pt x="165756" y="559139"/>
                </a:cubicBezTo>
                <a:cubicBezTo>
                  <a:pt x="169292" y="560492"/>
                  <a:pt x="171614" y="558185"/>
                  <a:pt x="173221" y="551763"/>
                </a:cubicBezTo>
                <a:cubicBezTo>
                  <a:pt x="175543" y="542480"/>
                  <a:pt x="172828" y="478614"/>
                  <a:pt x="169149" y="456937"/>
                </a:cubicBezTo>
                <a:cubicBezTo>
                  <a:pt x="167363" y="446189"/>
                  <a:pt x="167542" y="445953"/>
                  <a:pt x="172650" y="452286"/>
                </a:cubicBezTo>
                <a:cubicBezTo>
                  <a:pt x="180579" y="462095"/>
                  <a:pt x="185116" y="455261"/>
                  <a:pt x="181651" y="438756"/>
                </a:cubicBezTo>
                <a:cubicBezTo>
                  <a:pt x="180043" y="431212"/>
                  <a:pt x="177900" y="415010"/>
                  <a:pt x="176829" y="402751"/>
                </a:cubicBezTo>
                <a:lnTo>
                  <a:pt x="174936" y="380463"/>
                </a:lnTo>
                <a:lnTo>
                  <a:pt x="180293" y="402512"/>
                </a:lnTo>
                <a:cubicBezTo>
                  <a:pt x="184651" y="420507"/>
                  <a:pt x="186259" y="423429"/>
                  <a:pt x="189080" y="418392"/>
                </a:cubicBezTo>
                <a:cubicBezTo>
                  <a:pt x="190974" y="415003"/>
                  <a:pt x="191831" y="404691"/>
                  <a:pt x="190938" y="395483"/>
                </a:cubicBezTo>
                <a:cubicBezTo>
                  <a:pt x="190045" y="386274"/>
                  <a:pt x="191402" y="370690"/>
                  <a:pt x="193974" y="360853"/>
                </a:cubicBezTo>
                <a:cubicBezTo>
                  <a:pt x="196510" y="351013"/>
                  <a:pt x="198439" y="330567"/>
                  <a:pt x="198260" y="315419"/>
                </a:cubicBezTo>
                <a:lnTo>
                  <a:pt x="197939" y="287880"/>
                </a:lnTo>
                <a:lnTo>
                  <a:pt x="193223" y="303310"/>
                </a:lnTo>
                <a:cubicBezTo>
                  <a:pt x="188616" y="318409"/>
                  <a:pt x="188545" y="318080"/>
                  <a:pt x="190259" y="287880"/>
                </a:cubicBezTo>
                <a:cubicBezTo>
                  <a:pt x="193474" y="230951"/>
                  <a:pt x="195331" y="220811"/>
                  <a:pt x="203332" y="216985"/>
                </a:cubicBezTo>
                <a:cubicBezTo>
                  <a:pt x="207333" y="215067"/>
                  <a:pt x="219013" y="203587"/>
                  <a:pt x="229300" y="191478"/>
                </a:cubicBezTo>
                <a:cubicBezTo>
                  <a:pt x="239551" y="179366"/>
                  <a:pt x="249588" y="170040"/>
                  <a:pt x="251588" y="170747"/>
                </a:cubicBezTo>
                <a:cubicBezTo>
                  <a:pt x="253588" y="171465"/>
                  <a:pt x="254803" y="179252"/>
                  <a:pt x="254303" y="188382"/>
                </a:cubicBezTo>
                <a:cubicBezTo>
                  <a:pt x="253446" y="204634"/>
                  <a:pt x="253481" y="204698"/>
                  <a:pt x="261161" y="199601"/>
                </a:cubicBezTo>
                <a:cubicBezTo>
                  <a:pt x="265411" y="196783"/>
                  <a:pt x="269448" y="191575"/>
                  <a:pt x="270126" y="188028"/>
                </a:cubicBezTo>
                <a:cubicBezTo>
                  <a:pt x="272484" y="175598"/>
                  <a:pt x="277377" y="172780"/>
                  <a:pt x="286343" y="178655"/>
                </a:cubicBezTo>
                <a:cubicBezTo>
                  <a:pt x="297165" y="185753"/>
                  <a:pt x="304095" y="182638"/>
                  <a:pt x="310238" y="167911"/>
                </a:cubicBezTo>
                <a:cubicBezTo>
                  <a:pt x="316060" y="153963"/>
                  <a:pt x="320990" y="152591"/>
                  <a:pt x="325205" y="163718"/>
                </a:cubicBezTo>
                <a:cubicBezTo>
                  <a:pt x="326847" y="168040"/>
                  <a:pt x="330598" y="173587"/>
                  <a:pt x="333563" y="176044"/>
                </a:cubicBezTo>
                <a:cubicBezTo>
                  <a:pt x="338242" y="179920"/>
                  <a:pt x="339992" y="178413"/>
                  <a:pt x="346636" y="164761"/>
                </a:cubicBezTo>
                <a:cubicBezTo>
                  <a:pt x="350815" y="156096"/>
                  <a:pt x="355387" y="149005"/>
                  <a:pt x="356744" y="149005"/>
                </a:cubicBezTo>
                <a:cubicBezTo>
                  <a:pt x="358101" y="149005"/>
                  <a:pt x="360352" y="154020"/>
                  <a:pt x="361709" y="160150"/>
                </a:cubicBezTo>
                <a:cubicBezTo>
                  <a:pt x="364174" y="171140"/>
                  <a:pt x="364424" y="170894"/>
                  <a:pt x="377854" y="142147"/>
                </a:cubicBezTo>
                <a:cubicBezTo>
                  <a:pt x="385355" y="126117"/>
                  <a:pt x="394963" y="102396"/>
                  <a:pt x="399178" y="89434"/>
                </a:cubicBezTo>
                <a:cubicBezTo>
                  <a:pt x="409322" y="58287"/>
                  <a:pt x="412394" y="64755"/>
                  <a:pt x="403929" y="99353"/>
                </a:cubicBezTo>
                <a:cubicBezTo>
                  <a:pt x="392999" y="143783"/>
                  <a:pt x="395177" y="197129"/>
                  <a:pt x="408179" y="204084"/>
                </a:cubicBezTo>
                <a:cubicBezTo>
                  <a:pt x="415251" y="207881"/>
                  <a:pt x="418109" y="203434"/>
                  <a:pt x="423038" y="180763"/>
                </a:cubicBezTo>
                <a:cubicBezTo>
                  <a:pt x="426788" y="163407"/>
                  <a:pt x="430360" y="164768"/>
                  <a:pt x="434968" y="185310"/>
                </a:cubicBezTo>
                <a:cubicBezTo>
                  <a:pt x="438397" y="200683"/>
                  <a:pt x="440076" y="203501"/>
                  <a:pt x="443898" y="200344"/>
                </a:cubicBezTo>
                <a:cubicBezTo>
                  <a:pt x="447755" y="197136"/>
                  <a:pt x="448756" y="200269"/>
                  <a:pt x="449649" y="218164"/>
                </a:cubicBezTo>
                <a:cubicBezTo>
                  <a:pt x="450506" y="235227"/>
                  <a:pt x="451470" y="238406"/>
                  <a:pt x="454113" y="233016"/>
                </a:cubicBezTo>
                <a:cubicBezTo>
                  <a:pt x="455971" y="229244"/>
                  <a:pt x="459793" y="226158"/>
                  <a:pt x="462650" y="226158"/>
                </a:cubicBezTo>
                <a:cubicBezTo>
                  <a:pt x="466151" y="226158"/>
                  <a:pt x="468722" y="220514"/>
                  <a:pt x="470830" y="208156"/>
                </a:cubicBezTo>
                <a:cubicBezTo>
                  <a:pt x="474116" y="188764"/>
                  <a:pt x="479795" y="183756"/>
                  <a:pt x="479795" y="200237"/>
                </a:cubicBezTo>
                <a:cubicBezTo>
                  <a:pt x="479795" y="218996"/>
                  <a:pt x="485760" y="214163"/>
                  <a:pt x="488082" y="193514"/>
                </a:cubicBezTo>
                <a:cubicBezTo>
                  <a:pt x="489618" y="179974"/>
                  <a:pt x="491939" y="173008"/>
                  <a:pt x="494940" y="173008"/>
                </a:cubicBezTo>
                <a:cubicBezTo>
                  <a:pt x="497797" y="173008"/>
                  <a:pt x="500476" y="166293"/>
                  <a:pt x="502155" y="155006"/>
                </a:cubicBezTo>
                <a:lnTo>
                  <a:pt x="504799" y="137004"/>
                </a:lnTo>
                <a:lnTo>
                  <a:pt x="507191" y="149898"/>
                </a:lnTo>
                <a:cubicBezTo>
                  <a:pt x="509656" y="163275"/>
                  <a:pt x="513942" y="170926"/>
                  <a:pt x="514228" y="162436"/>
                </a:cubicBezTo>
                <a:cubicBezTo>
                  <a:pt x="514299" y="159764"/>
                  <a:pt x="516621" y="152949"/>
                  <a:pt x="519372" y="147291"/>
                </a:cubicBezTo>
                <a:cubicBezTo>
                  <a:pt x="524194" y="137318"/>
                  <a:pt x="524301" y="137632"/>
                  <a:pt x="522694" y="157578"/>
                </a:cubicBezTo>
                <a:cubicBezTo>
                  <a:pt x="521193" y="176716"/>
                  <a:pt x="521372" y="177380"/>
                  <a:pt x="525301" y="167093"/>
                </a:cubicBezTo>
                <a:cubicBezTo>
                  <a:pt x="530337" y="153870"/>
                  <a:pt x="540231" y="143762"/>
                  <a:pt x="551411" y="140411"/>
                </a:cubicBezTo>
                <a:cubicBezTo>
                  <a:pt x="560163" y="137779"/>
                  <a:pt x="560127" y="136886"/>
                  <a:pt x="553161" y="164436"/>
                </a:cubicBezTo>
                <a:cubicBezTo>
                  <a:pt x="551590" y="170640"/>
                  <a:pt x="551876" y="170751"/>
                  <a:pt x="555912" y="165590"/>
                </a:cubicBezTo>
                <a:cubicBezTo>
                  <a:pt x="558341" y="162453"/>
                  <a:pt x="561984" y="157167"/>
                  <a:pt x="564020" y="153845"/>
                </a:cubicBezTo>
                <a:cubicBezTo>
                  <a:pt x="570378" y="143265"/>
                  <a:pt x="575807" y="151348"/>
                  <a:pt x="573521" y="168011"/>
                </a:cubicBezTo>
                <a:cubicBezTo>
                  <a:pt x="571735" y="181127"/>
                  <a:pt x="572307" y="183295"/>
                  <a:pt x="577486" y="183295"/>
                </a:cubicBezTo>
                <a:cubicBezTo>
                  <a:pt x="582629" y="183295"/>
                  <a:pt x="583273" y="185485"/>
                  <a:pt x="581630" y="197869"/>
                </a:cubicBezTo>
                <a:cubicBezTo>
                  <a:pt x="579022" y="217267"/>
                  <a:pt x="584130" y="207477"/>
                  <a:pt x="589666" y="182438"/>
                </a:cubicBezTo>
                <a:cubicBezTo>
                  <a:pt x="592059" y="171594"/>
                  <a:pt x="595131" y="162721"/>
                  <a:pt x="596488" y="162721"/>
                </a:cubicBezTo>
                <a:cubicBezTo>
                  <a:pt x="597846" y="162721"/>
                  <a:pt x="600489" y="168801"/>
                  <a:pt x="602382" y="176230"/>
                </a:cubicBezTo>
                <a:cubicBezTo>
                  <a:pt x="605097" y="186917"/>
                  <a:pt x="604847" y="190118"/>
                  <a:pt x="601096" y="191554"/>
                </a:cubicBezTo>
                <a:cubicBezTo>
                  <a:pt x="594024" y="194261"/>
                  <a:pt x="595381" y="202812"/>
                  <a:pt x="603203" y="204855"/>
                </a:cubicBezTo>
                <a:cubicBezTo>
                  <a:pt x="608918" y="206348"/>
                  <a:pt x="609669" y="208534"/>
                  <a:pt x="607883" y="218114"/>
                </a:cubicBezTo>
                <a:lnTo>
                  <a:pt x="605704" y="229587"/>
                </a:lnTo>
                <a:lnTo>
                  <a:pt x="618134" y="215871"/>
                </a:lnTo>
                <a:cubicBezTo>
                  <a:pt x="626813" y="206270"/>
                  <a:pt x="633350" y="193407"/>
                  <a:pt x="639922" y="173008"/>
                </a:cubicBezTo>
                <a:cubicBezTo>
                  <a:pt x="645137" y="156806"/>
                  <a:pt x="649852" y="146712"/>
                  <a:pt x="650602" y="150284"/>
                </a:cubicBezTo>
                <a:cubicBezTo>
                  <a:pt x="651888" y="156703"/>
                  <a:pt x="645745" y="206334"/>
                  <a:pt x="642065" y="219300"/>
                </a:cubicBezTo>
                <a:cubicBezTo>
                  <a:pt x="640958" y="223072"/>
                  <a:pt x="641244" y="225061"/>
                  <a:pt x="642673" y="223722"/>
                </a:cubicBezTo>
                <a:cubicBezTo>
                  <a:pt x="644066" y="222386"/>
                  <a:pt x="651281" y="202326"/>
                  <a:pt x="658639" y="179145"/>
                </a:cubicBezTo>
                <a:cubicBezTo>
                  <a:pt x="666033" y="155967"/>
                  <a:pt x="671319" y="143176"/>
                  <a:pt x="670391" y="150720"/>
                </a:cubicBezTo>
                <a:cubicBezTo>
                  <a:pt x="669462" y="158264"/>
                  <a:pt x="667854" y="172923"/>
                  <a:pt x="666783" y="183295"/>
                </a:cubicBezTo>
                <a:cubicBezTo>
                  <a:pt x="664961" y="201344"/>
                  <a:pt x="665247" y="200905"/>
                  <a:pt x="673212" y="173008"/>
                </a:cubicBezTo>
                <a:cubicBezTo>
                  <a:pt x="677820" y="156978"/>
                  <a:pt x="685107" y="130746"/>
                  <a:pt x="689464" y="114715"/>
                </a:cubicBezTo>
                <a:cubicBezTo>
                  <a:pt x="701859" y="68935"/>
                  <a:pt x="700752" y="93677"/>
                  <a:pt x="687393" y="160021"/>
                </a:cubicBezTo>
                <a:cubicBezTo>
                  <a:pt x="677713" y="208077"/>
                  <a:pt x="675284" y="227972"/>
                  <a:pt x="675462" y="257562"/>
                </a:cubicBezTo>
                <a:cubicBezTo>
                  <a:pt x="675641" y="283379"/>
                  <a:pt x="676677" y="292641"/>
                  <a:pt x="678892" y="287880"/>
                </a:cubicBezTo>
                <a:cubicBezTo>
                  <a:pt x="681749" y="281822"/>
                  <a:pt x="727862" y="87194"/>
                  <a:pt x="737613" y="40135"/>
                </a:cubicBezTo>
                <a:cubicBezTo>
                  <a:pt x="739649" y="30233"/>
                  <a:pt x="742864" y="22132"/>
                  <a:pt x="744757" y="22132"/>
                </a:cubicBezTo>
                <a:close/>
                <a:moveTo>
                  <a:pt x="561984" y="11845"/>
                </a:moveTo>
                <a:cubicBezTo>
                  <a:pt x="563877" y="11845"/>
                  <a:pt x="564413" y="16585"/>
                  <a:pt x="563199" y="22990"/>
                </a:cubicBezTo>
                <a:cubicBezTo>
                  <a:pt x="560198" y="38617"/>
                  <a:pt x="558626" y="39113"/>
                  <a:pt x="558626" y="24418"/>
                </a:cubicBezTo>
                <a:cubicBezTo>
                  <a:pt x="558626" y="17503"/>
                  <a:pt x="560127" y="11845"/>
                  <a:pt x="561984" y="11845"/>
                </a:cubicBezTo>
                <a:close/>
                <a:moveTo>
                  <a:pt x="963249" y="1558"/>
                </a:moveTo>
                <a:cubicBezTo>
                  <a:pt x="964748" y="6273"/>
                  <a:pt x="965999" y="17846"/>
                  <a:pt x="965999" y="27276"/>
                </a:cubicBezTo>
                <a:cubicBezTo>
                  <a:pt x="965999" y="36706"/>
                  <a:pt x="964748" y="48278"/>
                  <a:pt x="963249" y="52993"/>
                </a:cubicBezTo>
                <a:cubicBezTo>
                  <a:pt x="961498" y="58498"/>
                  <a:pt x="960498" y="49296"/>
                  <a:pt x="960498" y="27276"/>
                </a:cubicBezTo>
                <a:cubicBezTo>
                  <a:pt x="960498" y="5255"/>
                  <a:pt x="961498" y="-3946"/>
                  <a:pt x="963249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  <a:effectLst>
            <a:outerShdw blurRad="508000" dist="381000" dir="5400000" algn="t" rotWithShape="0">
              <a:srgbClr val="57187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0F83A8A9-E814-4CF6-8BE2-2D4CC0B77504}"/>
              </a:ext>
            </a:extLst>
          </p:cNvPr>
          <p:cNvSpPr/>
          <p:nvPr/>
        </p:nvSpPr>
        <p:spPr>
          <a:xfrm rot="3778500">
            <a:off x="13555665" y="-3705904"/>
            <a:ext cx="3558852" cy="19190723"/>
          </a:xfrm>
          <a:custGeom>
            <a:avLst/>
            <a:gdLst>
              <a:gd name="connsiteX0" fmla="*/ 631167 w 1393565"/>
              <a:gd name="connsiteY0" fmla="*/ 4970705 h 5053097"/>
              <a:gd name="connsiteX1" fmla="*/ 634064 w 1393565"/>
              <a:gd name="connsiteY1" fmla="*/ 4983885 h 5053097"/>
              <a:gd name="connsiteX2" fmla="*/ 633171 w 1393565"/>
              <a:gd name="connsiteY2" fmla="*/ 4997601 h 5053097"/>
              <a:gd name="connsiteX3" fmla="*/ 627849 w 1393565"/>
              <a:gd name="connsiteY3" fmla="*/ 4990528 h 5053097"/>
              <a:gd name="connsiteX4" fmla="*/ 625563 w 1393565"/>
              <a:gd name="connsiteY4" fmla="*/ 4976813 h 5053097"/>
              <a:gd name="connsiteX5" fmla="*/ 631167 w 1393565"/>
              <a:gd name="connsiteY5" fmla="*/ 4970705 h 5053097"/>
              <a:gd name="connsiteX6" fmla="*/ 944345 w 1393565"/>
              <a:gd name="connsiteY6" fmla="*/ 4966167 h 5053097"/>
              <a:gd name="connsiteX7" fmla="*/ 948997 w 1393565"/>
              <a:gd name="connsiteY7" fmla="*/ 5013031 h 5053097"/>
              <a:gd name="connsiteX8" fmla="*/ 942889 w 1393565"/>
              <a:gd name="connsiteY8" fmla="*/ 5050750 h 5053097"/>
              <a:gd name="connsiteX9" fmla="*/ 937959 w 1393565"/>
              <a:gd name="connsiteY9" fmla="*/ 5015603 h 5053097"/>
              <a:gd name="connsiteX10" fmla="*/ 938067 w 1393565"/>
              <a:gd name="connsiteY10" fmla="*/ 4983885 h 5053097"/>
              <a:gd name="connsiteX11" fmla="*/ 943067 w 1393565"/>
              <a:gd name="connsiteY11" fmla="*/ 4972741 h 5053097"/>
              <a:gd name="connsiteX12" fmla="*/ 944345 w 1393565"/>
              <a:gd name="connsiteY12" fmla="*/ 4966167 h 5053097"/>
              <a:gd name="connsiteX13" fmla="*/ 1384578 w 1393565"/>
              <a:gd name="connsiteY13" fmla="*/ 4827959 h 5053097"/>
              <a:gd name="connsiteX14" fmla="*/ 1389552 w 1393565"/>
              <a:gd name="connsiteY14" fmla="*/ 4835581 h 5053097"/>
              <a:gd name="connsiteX15" fmla="*/ 1390123 w 1393565"/>
              <a:gd name="connsiteY15" fmla="*/ 4846725 h 5053097"/>
              <a:gd name="connsiteX16" fmla="*/ 1382908 w 1393565"/>
              <a:gd name="connsiteY16" fmla="*/ 4841796 h 5053097"/>
              <a:gd name="connsiteX17" fmla="*/ 1382337 w 1393565"/>
              <a:gd name="connsiteY17" fmla="*/ 4830651 h 5053097"/>
              <a:gd name="connsiteX18" fmla="*/ 1384578 w 1393565"/>
              <a:gd name="connsiteY18" fmla="*/ 4827959 h 5053097"/>
              <a:gd name="connsiteX19" fmla="*/ 233229 w 1393565"/>
              <a:gd name="connsiteY19" fmla="*/ 4824686 h 5053097"/>
              <a:gd name="connsiteX20" fmla="*/ 231157 w 1393565"/>
              <a:gd name="connsiteY20" fmla="*/ 4851404 h 5053097"/>
              <a:gd name="connsiteX21" fmla="*/ 226014 w 1393565"/>
              <a:gd name="connsiteY21" fmla="*/ 4843474 h 5053097"/>
              <a:gd name="connsiteX22" fmla="*/ 233229 w 1393565"/>
              <a:gd name="connsiteY22" fmla="*/ 4824686 h 5053097"/>
              <a:gd name="connsiteX23" fmla="*/ 210155 w 1393565"/>
              <a:gd name="connsiteY23" fmla="*/ 4780681 h 5053097"/>
              <a:gd name="connsiteX24" fmla="*/ 218262 w 1393565"/>
              <a:gd name="connsiteY24" fmla="*/ 4790111 h 5053097"/>
              <a:gd name="connsiteX25" fmla="*/ 226406 w 1393565"/>
              <a:gd name="connsiteY25" fmla="*/ 4799540 h 5053097"/>
              <a:gd name="connsiteX26" fmla="*/ 214369 w 1393565"/>
              <a:gd name="connsiteY26" fmla="*/ 4807720 h 5053097"/>
              <a:gd name="connsiteX27" fmla="*/ 202832 w 1393565"/>
              <a:gd name="connsiteY27" fmla="*/ 4798290 h 5053097"/>
              <a:gd name="connsiteX28" fmla="*/ 73816 w 1393565"/>
              <a:gd name="connsiteY28" fmla="*/ 4553545 h 5053097"/>
              <a:gd name="connsiteX29" fmla="*/ 78138 w 1393565"/>
              <a:gd name="connsiteY29" fmla="*/ 4568976 h 5053097"/>
              <a:gd name="connsiteX30" fmla="*/ 88818 w 1393565"/>
              <a:gd name="connsiteY30" fmla="*/ 4610981 h 5053097"/>
              <a:gd name="connsiteX31" fmla="*/ 73816 w 1393565"/>
              <a:gd name="connsiteY31" fmla="*/ 4605838 h 5053097"/>
              <a:gd name="connsiteX32" fmla="*/ 71387 w 1393565"/>
              <a:gd name="connsiteY32" fmla="*/ 4575834 h 5053097"/>
              <a:gd name="connsiteX33" fmla="*/ 1316828 w 1393565"/>
              <a:gd name="connsiteY33" fmla="*/ 4466892 h 5053097"/>
              <a:gd name="connsiteX34" fmla="*/ 1328865 w 1393565"/>
              <a:gd name="connsiteY34" fmla="*/ 4504218 h 5053097"/>
              <a:gd name="connsiteX35" fmla="*/ 1318686 w 1393565"/>
              <a:gd name="connsiteY35" fmla="*/ 4521934 h 5053097"/>
              <a:gd name="connsiteX36" fmla="*/ 1312542 w 1393565"/>
              <a:gd name="connsiteY36" fmla="*/ 4490216 h 5053097"/>
              <a:gd name="connsiteX37" fmla="*/ 1316828 w 1393565"/>
              <a:gd name="connsiteY37" fmla="*/ 4466892 h 5053097"/>
              <a:gd name="connsiteX38" fmla="*/ 97114 w 1393565"/>
              <a:gd name="connsiteY38" fmla="*/ 3735488 h 5053097"/>
              <a:gd name="connsiteX39" fmla="*/ 98247 w 1393565"/>
              <a:gd name="connsiteY39" fmla="*/ 3749445 h 5053097"/>
              <a:gd name="connsiteX40" fmla="*/ 102462 w 1393565"/>
              <a:gd name="connsiteY40" fmla="*/ 3774734 h 5053097"/>
              <a:gd name="connsiteX41" fmla="*/ 98783 w 1393565"/>
              <a:gd name="connsiteY41" fmla="*/ 3787164 h 5053097"/>
              <a:gd name="connsiteX42" fmla="*/ 96354 w 1393565"/>
              <a:gd name="connsiteY42" fmla="*/ 3757160 h 5053097"/>
              <a:gd name="connsiteX43" fmla="*/ 97114 w 1393565"/>
              <a:gd name="connsiteY43" fmla="*/ 3735488 h 5053097"/>
              <a:gd name="connsiteX44" fmla="*/ 120250 w 1393565"/>
              <a:gd name="connsiteY44" fmla="*/ 3680043 h 5053097"/>
              <a:gd name="connsiteX45" fmla="*/ 120607 w 1393565"/>
              <a:gd name="connsiteY45" fmla="*/ 3695295 h 5053097"/>
              <a:gd name="connsiteX46" fmla="*/ 117000 w 1393565"/>
              <a:gd name="connsiteY46" fmla="*/ 3706582 h 5053097"/>
              <a:gd name="connsiteX47" fmla="*/ 116643 w 1393565"/>
              <a:gd name="connsiteY47" fmla="*/ 3691330 h 5053097"/>
              <a:gd name="connsiteX48" fmla="*/ 120250 w 1393565"/>
              <a:gd name="connsiteY48" fmla="*/ 3680043 h 5053097"/>
              <a:gd name="connsiteX49" fmla="*/ 114062 w 1393565"/>
              <a:gd name="connsiteY49" fmla="*/ 3620157 h 5053097"/>
              <a:gd name="connsiteX50" fmla="*/ 117464 w 1393565"/>
              <a:gd name="connsiteY50" fmla="*/ 3637145 h 5053097"/>
              <a:gd name="connsiteX51" fmla="*/ 116214 w 1393565"/>
              <a:gd name="connsiteY51" fmla="*/ 3653433 h 5053097"/>
              <a:gd name="connsiteX52" fmla="*/ 112856 w 1393565"/>
              <a:gd name="connsiteY52" fmla="*/ 3635716 h 5053097"/>
              <a:gd name="connsiteX53" fmla="*/ 114062 w 1393565"/>
              <a:gd name="connsiteY53" fmla="*/ 3620157 h 5053097"/>
              <a:gd name="connsiteX54" fmla="*/ 122786 w 1393565"/>
              <a:gd name="connsiteY54" fmla="*/ 3547134 h 5053097"/>
              <a:gd name="connsiteX55" fmla="*/ 128394 w 1393565"/>
              <a:gd name="connsiteY55" fmla="*/ 3584853 h 5053097"/>
              <a:gd name="connsiteX56" fmla="*/ 125037 w 1393565"/>
              <a:gd name="connsiteY56" fmla="*/ 3580567 h 5053097"/>
              <a:gd name="connsiteX57" fmla="*/ 122786 w 1393565"/>
              <a:gd name="connsiteY57" fmla="*/ 3547134 h 5053097"/>
              <a:gd name="connsiteX58" fmla="*/ 1130984 w 1393565"/>
              <a:gd name="connsiteY58" fmla="*/ 3454551 h 5053097"/>
              <a:gd name="connsiteX59" fmla="*/ 1131912 w 1393565"/>
              <a:gd name="connsiteY59" fmla="*/ 3466552 h 5053097"/>
              <a:gd name="connsiteX60" fmla="*/ 1124447 w 1393565"/>
              <a:gd name="connsiteY60" fmla="*/ 3474268 h 5053097"/>
              <a:gd name="connsiteX61" fmla="*/ 1130984 w 1393565"/>
              <a:gd name="connsiteY61" fmla="*/ 3454551 h 5053097"/>
              <a:gd name="connsiteX62" fmla="*/ 1115339 w 1393565"/>
              <a:gd name="connsiteY62" fmla="*/ 3389685 h 5053097"/>
              <a:gd name="connsiteX63" fmla="*/ 1106231 w 1393565"/>
              <a:gd name="connsiteY63" fmla="*/ 3547134 h 5053097"/>
              <a:gd name="connsiteX64" fmla="*/ 1104552 w 1393565"/>
              <a:gd name="connsiteY64" fmla="*/ 3528131 h 5053097"/>
              <a:gd name="connsiteX65" fmla="*/ 1101551 w 1393565"/>
              <a:gd name="connsiteY65" fmla="*/ 3510879 h 5053097"/>
              <a:gd name="connsiteX66" fmla="*/ 1097230 w 1393565"/>
              <a:gd name="connsiteY66" fmla="*/ 3498164 h 5053097"/>
              <a:gd name="connsiteX67" fmla="*/ 1099230 w 1393565"/>
              <a:gd name="connsiteY67" fmla="*/ 3487983 h 5053097"/>
              <a:gd name="connsiteX68" fmla="*/ 1108374 w 1393565"/>
              <a:gd name="connsiteY68" fmla="*/ 3442049 h 5053097"/>
              <a:gd name="connsiteX69" fmla="*/ 1115339 w 1393565"/>
              <a:gd name="connsiteY69" fmla="*/ 3389685 h 5053097"/>
              <a:gd name="connsiteX70" fmla="*/ 1098113 w 1393565"/>
              <a:gd name="connsiteY70" fmla="*/ 3374398 h 5053097"/>
              <a:gd name="connsiteX71" fmla="*/ 1100837 w 1393565"/>
              <a:gd name="connsiteY71" fmla="*/ 3376255 h 5053097"/>
              <a:gd name="connsiteX72" fmla="*/ 1098587 w 1393565"/>
              <a:gd name="connsiteY72" fmla="*/ 3411510 h 5053097"/>
              <a:gd name="connsiteX73" fmla="*/ 1093551 w 1393565"/>
              <a:gd name="connsiteY73" fmla="*/ 3416010 h 5053097"/>
              <a:gd name="connsiteX74" fmla="*/ 1097051 w 1393565"/>
              <a:gd name="connsiteY74" fmla="*/ 3404652 h 5053097"/>
              <a:gd name="connsiteX75" fmla="*/ 1097194 w 1393565"/>
              <a:gd name="connsiteY75" fmla="*/ 3391400 h 5053097"/>
              <a:gd name="connsiteX76" fmla="*/ 1095872 w 1393565"/>
              <a:gd name="connsiteY76" fmla="*/ 3379506 h 5053097"/>
              <a:gd name="connsiteX77" fmla="*/ 1098113 w 1393565"/>
              <a:gd name="connsiteY77" fmla="*/ 3374398 h 5053097"/>
              <a:gd name="connsiteX78" fmla="*/ 1101779 w 1393565"/>
              <a:gd name="connsiteY78" fmla="*/ 3343055 h 5053097"/>
              <a:gd name="connsiteX79" fmla="*/ 1102837 w 1393565"/>
              <a:gd name="connsiteY79" fmla="*/ 3343966 h 5053097"/>
              <a:gd name="connsiteX80" fmla="*/ 1102837 w 1393565"/>
              <a:gd name="connsiteY80" fmla="*/ 3359396 h 5053097"/>
              <a:gd name="connsiteX81" fmla="*/ 1101337 w 1393565"/>
              <a:gd name="connsiteY81" fmla="*/ 3351681 h 5053097"/>
              <a:gd name="connsiteX82" fmla="*/ 1101779 w 1393565"/>
              <a:gd name="connsiteY82" fmla="*/ 3343055 h 5053097"/>
              <a:gd name="connsiteX83" fmla="*/ 114035 w 1393565"/>
              <a:gd name="connsiteY83" fmla="*/ 3294531 h 5053097"/>
              <a:gd name="connsiteX84" fmla="*/ 123358 w 1393565"/>
              <a:gd name="connsiteY84" fmla="*/ 3335500 h 5053097"/>
              <a:gd name="connsiteX85" fmla="*/ 125572 w 1393565"/>
              <a:gd name="connsiteY85" fmla="*/ 3364147 h 5053097"/>
              <a:gd name="connsiteX86" fmla="*/ 121643 w 1393565"/>
              <a:gd name="connsiteY86" fmla="*/ 3354610 h 5053097"/>
              <a:gd name="connsiteX87" fmla="*/ 114035 w 1393565"/>
              <a:gd name="connsiteY87" fmla="*/ 3294531 h 5053097"/>
              <a:gd name="connsiteX88" fmla="*/ 1117553 w 1393565"/>
              <a:gd name="connsiteY88" fmla="*/ 3228237 h 5053097"/>
              <a:gd name="connsiteX89" fmla="*/ 1117732 w 1393565"/>
              <a:gd name="connsiteY89" fmla="*/ 3286530 h 5053097"/>
              <a:gd name="connsiteX90" fmla="*/ 1114589 w 1393565"/>
              <a:gd name="connsiteY90" fmla="*/ 3262527 h 5053097"/>
              <a:gd name="connsiteX91" fmla="*/ 1117553 w 1393565"/>
              <a:gd name="connsiteY91" fmla="*/ 3228237 h 5053097"/>
              <a:gd name="connsiteX92" fmla="*/ 138324 w 1393565"/>
              <a:gd name="connsiteY92" fmla="*/ 3211199 h 5053097"/>
              <a:gd name="connsiteX93" fmla="*/ 144289 w 1393565"/>
              <a:gd name="connsiteY93" fmla="*/ 3236024 h 5053097"/>
              <a:gd name="connsiteX94" fmla="*/ 147253 w 1393565"/>
              <a:gd name="connsiteY94" fmla="*/ 3319177 h 5053097"/>
              <a:gd name="connsiteX95" fmla="*/ 141753 w 1393565"/>
              <a:gd name="connsiteY95" fmla="*/ 3343358 h 5053097"/>
              <a:gd name="connsiteX96" fmla="*/ 133037 w 1393565"/>
              <a:gd name="connsiteY96" fmla="*/ 3399687 h 5053097"/>
              <a:gd name="connsiteX97" fmla="*/ 130359 w 1393565"/>
              <a:gd name="connsiteY97" fmla="*/ 3391114 h 5053097"/>
              <a:gd name="connsiteX98" fmla="*/ 133395 w 1393565"/>
              <a:gd name="connsiteY98" fmla="*/ 3358539 h 5053097"/>
              <a:gd name="connsiteX99" fmla="*/ 132788 w 1393565"/>
              <a:gd name="connsiteY99" fmla="*/ 3290816 h 5053097"/>
              <a:gd name="connsiteX100" fmla="*/ 133788 w 1393565"/>
              <a:gd name="connsiteY100" fmla="*/ 3226558 h 5053097"/>
              <a:gd name="connsiteX101" fmla="*/ 128028 w 1393565"/>
              <a:gd name="connsiteY101" fmla="*/ 3193693 h 5053097"/>
              <a:gd name="connsiteX102" fmla="*/ 129037 w 1393565"/>
              <a:gd name="connsiteY102" fmla="*/ 3194804 h 5053097"/>
              <a:gd name="connsiteX103" fmla="*/ 129037 w 1393565"/>
              <a:gd name="connsiteY103" fmla="*/ 3213664 h 5053097"/>
              <a:gd name="connsiteX104" fmla="*/ 127608 w 1393565"/>
              <a:gd name="connsiteY104" fmla="*/ 3204234 h 5053097"/>
              <a:gd name="connsiteX105" fmla="*/ 128028 w 1393565"/>
              <a:gd name="connsiteY105" fmla="*/ 3193693 h 5053097"/>
              <a:gd name="connsiteX106" fmla="*/ 1100873 w 1393565"/>
              <a:gd name="connsiteY106" fmla="*/ 3176802 h 5053097"/>
              <a:gd name="connsiteX107" fmla="*/ 1100659 w 1393565"/>
              <a:gd name="connsiteY107" fmla="*/ 3216092 h 5053097"/>
              <a:gd name="connsiteX108" fmla="*/ 1095586 w 1393565"/>
              <a:gd name="connsiteY108" fmla="*/ 3215093 h 5053097"/>
              <a:gd name="connsiteX109" fmla="*/ 1100873 w 1393565"/>
              <a:gd name="connsiteY109" fmla="*/ 3176802 h 5053097"/>
              <a:gd name="connsiteX110" fmla="*/ 1111879 w 1393565"/>
              <a:gd name="connsiteY110" fmla="*/ 3146794 h 5053097"/>
              <a:gd name="connsiteX111" fmla="*/ 1115125 w 1393565"/>
              <a:gd name="connsiteY111" fmla="*/ 3160514 h 5053097"/>
              <a:gd name="connsiteX112" fmla="*/ 1113910 w 1393565"/>
              <a:gd name="connsiteY112" fmla="*/ 3173373 h 5053097"/>
              <a:gd name="connsiteX113" fmla="*/ 1110696 w 1393565"/>
              <a:gd name="connsiteY113" fmla="*/ 3159085 h 5053097"/>
              <a:gd name="connsiteX114" fmla="*/ 1111879 w 1393565"/>
              <a:gd name="connsiteY114" fmla="*/ 3146794 h 5053097"/>
              <a:gd name="connsiteX115" fmla="*/ 1151843 w 1393565"/>
              <a:gd name="connsiteY115" fmla="*/ 3104793 h 5053097"/>
              <a:gd name="connsiteX116" fmla="*/ 1154915 w 1393565"/>
              <a:gd name="connsiteY116" fmla="*/ 3165657 h 5053097"/>
              <a:gd name="connsiteX117" fmla="*/ 1148414 w 1393565"/>
              <a:gd name="connsiteY117" fmla="*/ 3217950 h 5053097"/>
              <a:gd name="connsiteX118" fmla="*/ 1141556 w 1393565"/>
              <a:gd name="connsiteY118" fmla="*/ 3231666 h 5053097"/>
              <a:gd name="connsiteX119" fmla="*/ 1138127 w 1393565"/>
              <a:gd name="connsiteY119" fmla="*/ 3245382 h 5053097"/>
              <a:gd name="connsiteX120" fmla="*/ 1134734 w 1393565"/>
              <a:gd name="connsiteY120" fmla="*/ 3230808 h 5053097"/>
              <a:gd name="connsiteX121" fmla="*/ 1136913 w 1393565"/>
              <a:gd name="connsiteY121" fmla="*/ 3193090 h 5053097"/>
              <a:gd name="connsiteX122" fmla="*/ 1143771 w 1393565"/>
              <a:gd name="connsiteY122" fmla="*/ 3173801 h 5053097"/>
              <a:gd name="connsiteX123" fmla="*/ 1148736 w 1393565"/>
              <a:gd name="connsiteY123" fmla="*/ 3136940 h 5053097"/>
              <a:gd name="connsiteX124" fmla="*/ 1151843 w 1393565"/>
              <a:gd name="connsiteY124" fmla="*/ 3104793 h 5053097"/>
              <a:gd name="connsiteX125" fmla="*/ 133958 w 1393565"/>
              <a:gd name="connsiteY125" fmla="*/ 3099015 h 5053097"/>
              <a:gd name="connsiteX126" fmla="*/ 141503 w 1393565"/>
              <a:gd name="connsiteY126" fmla="*/ 3115330 h 5053097"/>
              <a:gd name="connsiteX127" fmla="*/ 141253 w 1393565"/>
              <a:gd name="connsiteY127" fmla="*/ 3133582 h 5053097"/>
              <a:gd name="connsiteX128" fmla="*/ 136895 w 1393565"/>
              <a:gd name="connsiteY128" fmla="*/ 3137868 h 5053097"/>
              <a:gd name="connsiteX129" fmla="*/ 130751 w 1393565"/>
              <a:gd name="connsiteY129" fmla="*/ 3143905 h 5053097"/>
              <a:gd name="connsiteX130" fmla="*/ 128608 w 1393565"/>
              <a:gd name="connsiteY130" fmla="*/ 3121116 h 5053097"/>
              <a:gd name="connsiteX131" fmla="*/ 133958 w 1393565"/>
              <a:gd name="connsiteY131" fmla="*/ 3099015 h 5053097"/>
              <a:gd name="connsiteX132" fmla="*/ 175864 w 1393565"/>
              <a:gd name="connsiteY132" fmla="*/ 3010495 h 5053097"/>
              <a:gd name="connsiteX133" fmla="*/ 178293 w 1393565"/>
              <a:gd name="connsiteY133" fmla="*/ 3029355 h 5053097"/>
              <a:gd name="connsiteX134" fmla="*/ 178222 w 1393565"/>
              <a:gd name="connsiteY134" fmla="*/ 3186875 h 5053097"/>
              <a:gd name="connsiteX135" fmla="*/ 172935 w 1393565"/>
              <a:gd name="connsiteY135" fmla="*/ 3180016 h 5053097"/>
              <a:gd name="connsiteX136" fmla="*/ 172650 w 1393565"/>
              <a:gd name="connsiteY136" fmla="*/ 3024211 h 5053097"/>
              <a:gd name="connsiteX137" fmla="*/ 161497 w 1393565"/>
              <a:gd name="connsiteY137" fmla="*/ 3007750 h 5053097"/>
              <a:gd name="connsiteX138" fmla="*/ 160791 w 1393565"/>
              <a:gd name="connsiteY138" fmla="*/ 3019068 h 5053097"/>
              <a:gd name="connsiteX139" fmla="*/ 155898 w 1393565"/>
              <a:gd name="connsiteY139" fmla="*/ 3021854 h 5053097"/>
              <a:gd name="connsiteX140" fmla="*/ 156683 w 1393565"/>
              <a:gd name="connsiteY140" fmla="*/ 3010281 h 5053097"/>
              <a:gd name="connsiteX141" fmla="*/ 161497 w 1393565"/>
              <a:gd name="connsiteY141" fmla="*/ 3007750 h 5053097"/>
              <a:gd name="connsiteX142" fmla="*/ 138574 w 1393565"/>
              <a:gd name="connsiteY142" fmla="*/ 2997279 h 5053097"/>
              <a:gd name="connsiteX143" fmla="*/ 143468 w 1393565"/>
              <a:gd name="connsiteY143" fmla="*/ 3016603 h 5053097"/>
              <a:gd name="connsiteX144" fmla="*/ 135752 w 1393565"/>
              <a:gd name="connsiteY144" fmla="*/ 3037784 h 5053097"/>
              <a:gd name="connsiteX145" fmla="*/ 138574 w 1393565"/>
              <a:gd name="connsiteY145" fmla="*/ 2997279 h 5053097"/>
              <a:gd name="connsiteX146" fmla="*/ 154397 w 1393565"/>
              <a:gd name="connsiteY146" fmla="*/ 2944554 h 5053097"/>
              <a:gd name="connsiteX147" fmla="*/ 157219 w 1393565"/>
              <a:gd name="connsiteY147" fmla="*/ 2945773 h 5053097"/>
              <a:gd name="connsiteX148" fmla="*/ 159934 w 1393565"/>
              <a:gd name="connsiteY148" fmla="*/ 2961203 h 5053097"/>
              <a:gd name="connsiteX149" fmla="*/ 157934 w 1393565"/>
              <a:gd name="connsiteY149" fmla="*/ 2965918 h 5053097"/>
              <a:gd name="connsiteX150" fmla="*/ 155219 w 1393565"/>
              <a:gd name="connsiteY150" fmla="*/ 2950488 h 5053097"/>
              <a:gd name="connsiteX151" fmla="*/ 154397 w 1393565"/>
              <a:gd name="connsiteY151" fmla="*/ 2944554 h 5053097"/>
              <a:gd name="connsiteX152" fmla="*/ 91640 w 1393565"/>
              <a:gd name="connsiteY152" fmla="*/ 2919627 h 5053097"/>
              <a:gd name="connsiteX153" fmla="*/ 104713 w 1393565"/>
              <a:gd name="connsiteY153" fmla="*/ 2983778 h 5053097"/>
              <a:gd name="connsiteX154" fmla="*/ 102570 w 1393565"/>
              <a:gd name="connsiteY154" fmla="*/ 2983885 h 5053097"/>
              <a:gd name="connsiteX155" fmla="*/ 90246 w 1393565"/>
              <a:gd name="connsiteY155" fmla="*/ 2925627 h 5053097"/>
              <a:gd name="connsiteX156" fmla="*/ 91640 w 1393565"/>
              <a:gd name="connsiteY156" fmla="*/ 2919627 h 5053097"/>
              <a:gd name="connsiteX157" fmla="*/ 727 w 1393565"/>
              <a:gd name="connsiteY157" fmla="*/ 2887610 h 5053097"/>
              <a:gd name="connsiteX158" fmla="*/ 3629 w 1393565"/>
              <a:gd name="connsiteY158" fmla="*/ 2895124 h 5053097"/>
              <a:gd name="connsiteX159" fmla="*/ 2271 w 1393565"/>
              <a:gd name="connsiteY159" fmla="*/ 2925341 h 5053097"/>
              <a:gd name="connsiteX160" fmla="*/ 21 w 1393565"/>
              <a:gd name="connsiteY160" fmla="*/ 2901339 h 5053097"/>
              <a:gd name="connsiteX161" fmla="*/ 727 w 1393565"/>
              <a:gd name="connsiteY161" fmla="*/ 2887610 h 5053097"/>
              <a:gd name="connsiteX162" fmla="*/ 152433 w 1393565"/>
              <a:gd name="connsiteY162" fmla="*/ 2875478 h 5053097"/>
              <a:gd name="connsiteX163" fmla="*/ 156719 w 1393565"/>
              <a:gd name="connsiteY163" fmla="*/ 2902946 h 5053097"/>
              <a:gd name="connsiteX164" fmla="*/ 155719 w 1393565"/>
              <a:gd name="connsiteY164" fmla="*/ 2928199 h 5053097"/>
              <a:gd name="connsiteX165" fmla="*/ 153290 w 1393565"/>
              <a:gd name="connsiteY165" fmla="*/ 2902624 h 5053097"/>
              <a:gd name="connsiteX166" fmla="*/ 152433 w 1393565"/>
              <a:gd name="connsiteY166" fmla="*/ 2875478 h 5053097"/>
              <a:gd name="connsiteX167" fmla="*/ 174578 w 1393565"/>
              <a:gd name="connsiteY167" fmla="*/ 2796183 h 5053097"/>
              <a:gd name="connsiteX168" fmla="*/ 177936 w 1393565"/>
              <a:gd name="connsiteY168" fmla="*/ 2814185 h 5053097"/>
              <a:gd name="connsiteX169" fmla="*/ 173221 w 1393565"/>
              <a:gd name="connsiteY169" fmla="*/ 2831902 h 5053097"/>
              <a:gd name="connsiteX170" fmla="*/ 174578 w 1393565"/>
              <a:gd name="connsiteY170" fmla="*/ 2796183 h 5053097"/>
              <a:gd name="connsiteX171" fmla="*/ 1170560 w 1393565"/>
              <a:gd name="connsiteY171" fmla="*/ 2783325 h 5053097"/>
              <a:gd name="connsiteX172" fmla="*/ 1171489 w 1393565"/>
              <a:gd name="connsiteY172" fmla="*/ 2785039 h 5053097"/>
              <a:gd name="connsiteX173" fmla="*/ 1171489 w 1393565"/>
              <a:gd name="connsiteY173" fmla="*/ 2814185 h 5053097"/>
              <a:gd name="connsiteX174" fmla="*/ 1170167 w 1393565"/>
              <a:gd name="connsiteY174" fmla="*/ 2799612 h 5053097"/>
              <a:gd name="connsiteX175" fmla="*/ 1170560 w 1393565"/>
              <a:gd name="connsiteY175" fmla="*/ 2783325 h 5053097"/>
              <a:gd name="connsiteX176" fmla="*/ 73030 w 1393565"/>
              <a:gd name="connsiteY176" fmla="*/ 2710743 h 5053097"/>
              <a:gd name="connsiteX177" fmla="*/ 83531 w 1393565"/>
              <a:gd name="connsiteY177" fmla="*/ 2791039 h 5053097"/>
              <a:gd name="connsiteX178" fmla="*/ 94640 w 1393565"/>
              <a:gd name="connsiteY178" fmla="*/ 2882765 h 5053097"/>
              <a:gd name="connsiteX179" fmla="*/ 89068 w 1393565"/>
              <a:gd name="connsiteY179" fmla="*/ 2895624 h 5053097"/>
              <a:gd name="connsiteX180" fmla="*/ 83782 w 1393565"/>
              <a:gd name="connsiteY180" fmla="*/ 2929056 h 5053097"/>
              <a:gd name="connsiteX181" fmla="*/ 92533 w 1393565"/>
              <a:gd name="connsiteY181" fmla="*/ 2988850 h 5053097"/>
              <a:gd name="connsiteX182" fmla="*/ 114249 w 1393565"/>
              <a:gd name="connsiteY182" fmla="*/ 3256526 h 5053097"/>
              <a:gd name="connsiteX183" fmla="*/ 102820 w 1393565"/>
              <a:gd name="connsiteY183" fmla="*/ 3263384 h 5053097"/>
              <a:gd name="connsiteX184" fmla="*/ 75066 w 1393565"/>
              <a:gd name="connsiteY184" fmla="*/ 2959739 h 5053097"/>
              <a:gd name="connsiteX185" fmla="*/ 71709 w 1393565"/>
              <a:gd name="connsiteY185" fmla="*/ 2774108 h 5053097"/>
              <a:gd name="connsiteX186" fmla="*/ 73030 w 1393565"/>
              <a:gd name="connsiteY186" fmla="*/ 2710743 h 5053097"/>
              <a:gd name="connsiteX187" fmla="*/ 146339 w 1393565"/>
              <a:gd name="connsiteY187" fmla="*/ 2699697 h 5053097"/>
              <a:gd name="connsiteX188" fmla="*/ 155648 w 1393565"/>
              <a:gd name="connsiteY188" fmla="*/ 2703528 h 5053097"/>
              <a:gd name="connsiteX189" fmla="*/ 154719 w 1393565"/>
              <a:gd name="connsiteY189" fmla="*/ 2710458 h 5053097"/>
              <a:gd name="connsiteX190" fmla="*/ 145253 w 1393565"/>
              <a:gd name="connsiteY190" fmla="*/ 2706743 h 5053097"/>
              <a:gd name="connsiteX191" fmla="*/ 146339 w 1393565"/>
              <a:gd name="connsiteY191" fmla="*/ 2699697 h 5053097"/>
              <a:gd name="connsiteX192" fmla="*/ 176972 w 1393565"/>
              <a:gd name="connsiteY192" fmla="*/ 2688169 h 5053097"/>
              <a:gd name="connsiteX193" fmla="*/ 177472 w 1393565"/>
              <a:gd name="connsiteY193" fmla="*/ 2733603 h 5053097"/>
              <a:gd name="connsiteX194" fmla="*/ 173436 w 1393565"/>
              <a:gd name="connsiteY194" fmla="*/ 2776466 h 5053097"/>
              <a:gd name="connsiteX195" fmla="*/ 174400 w 1393565"/>
              <a:gd name="connsiteY195" fmla="*/ 2731032 h 5053097"/>
              <a:gd name="connsiteX196" fmla="*/ 124894 w 1393565"/>
              <a:gd name="connsiteY196" fmla="*/ 2667595 h 5053097"/>
              <a:gd name="connsiteX197" fmla="*/ 128823 w 1393565"/>
              <a:gd name="connsiteY197" fmla="*/ 2681311 h 5053097"/>
              <a:gd name="connsiteX198" fmla="*/ 133895 w 1393565"/>
              <a:gd name="connsiteY198" fmla="*/ 2713887 h 5053097"/>
              <a:gd name="connsiteX199" fmla="*/ 126787 w 1393565"/>
              <a:gd name="connsiteY199" fmla="*/ 2709029 h 5053097"/>
              <a:gd name="connsiteX200" fmla="*/ 123822 w 1393565"/>
              <a:gd name="connsiteY200" fmla="*/ 2685883 h 5053097"/>
              <a:gd name="connsiteX201" fmla="*/ 1090300 w 1393565"/>
              <a:gd name="connsiteY201" fmla="*/ 2641878 h 5053097"/>
              <a:gd name="connsiteX202" fmla="*/ 1096944 w 1393565"/>
              <a:gd name="connsiteY202" fmla="*/ 2664488 h 5053097"/>
              <a:gd name="connsiteX203" fmla="*/ 1090693 w 1393565"/>
              <a:gd name="connsiteY203" fmla="*/ 2677346 h 5053097"/>
              <a:gd name="connsiteX204" fmla="*/ 1079835 w 1393565"/>
              <a:gd name="connsiteY204" fmla="*/ 2679882 h 5053097"/>
              <a:gd name="connsiteX205" fmla="*/ 1090300 w 1393565"/>
              <a:gd name="connsiteY205" fmla="*/ 2641878 h 5053097"/>
              <a:gd name="connsiteX206" fmla="*/ 154791 w 1393565"/>
              <a:gd name="connsiteY206" fmla="*/ 2611016 h 5053097"/>
              <a:gd name="connsiteX207" fmla="*/ 158184 w 1393565"/>
              <a:gd name="connsiteY207" fmla="*/ 2638770 h 5053097"/>
              <a:gd name="connsiteX208" fmla="*/ 153647 w 1393565"/>
              <a:gd name="connsiteY208" fmla="*/ 2630733 h 5053097"/>
              <a:gd name="connsiteX209" fmla="*/ 154791 w 1393565"/>
              <a:gd name="connsiteY209" fmla="*/ 2611016 h 5053097"/>
              <a:gd name="connsiteX210" fmla="*/ 174578 w 1393565"/>
              <a:gd name="connsiteY210" fmla="*/ 2580156 h 5053097"/>
              <a:gd name="connsiteX211" fmla="*/ 177936 w 1393565"/>
              <a:gd name="connsiteY211" fmla="*/ 2602337 h 5053097"/>
              <a:gd name="connsiteX212" fmla="*/ 183401 w 1393565"/>
              <a:gd name="connsiteY212" fmla="*/ 2613946 h 5053097"/>
              <a:gd name="connsiteX213" fmla="*/ 190831 w 1393565"/>
              <a:gd name="connsiteY213" fmla="*/ 2593621 h 5053097"/>
              <a:gd name="connsiteX214" fmla="*/ 198117 w 1393565"/>
              <a:gd name="connsiteY214" fmla="*/ 2616160 h 5053097"/>
              <a:gd name="connsiteX215" fmla="*/ 194402 w 1393565"/>
              <a:gd name="connsiteY215" fmla="*/ 2632448 h 5053097"/>
              <a:gd name="connsiteX216" fmla="*/ 187652 w 1393565"/>
              <a:gd name="connsiteY216" fmla="*/ 2624733 h 5053097"/>
              <a:gd name="connsiteX217" fmla="*/ 184937 w 1393565"/>
              <a:gd name="connsiteY217" fmla="*/ 2642021 h 5053097"/>
              <a:gd name="connsiteX218" fmla="*/ 183615 w 1393565"/>
              <a:gd name="connsiteY218" fmla="*/ 2654879 h 5053097"/>
              <a:gd name="connsiteX219" fmla="*/ 174721 w 1393565"/>
              <a:gd name="connsiteY219" fmla="*/ 2650843 h 5053097"/>
              <a:gd name="connsiteX220" fmla="*/ 174578 w 1393565"/>
              <a:gd name="connsiteY220" fmla="*/ 2580156 h 5053097"/>
              <a:gd name="connsiteX221" fmla="*/ 122715 w 1393565"/>
              <a:gd name="connsiteY221" fmla="*/ 2556153 h 5053097"/>
              <a:gd name="connsiteX222" fmla="*/ 132716 w 1393565"/>
              <a:gd name="connsiteY222" fmla="*/ 2578584 h 5053097"/>
              <a:gd name="connsiteX223" fmla="*/ 125394 w 1393565"/>
              <a:gd name="connsiteY223" fmla="*/ 2573905 h 5053097"/>
              <a:gd name="connsiteX224" fmla="*/ 122715 w 1393565"/>
              <a:gd name="connsiteY224" fmla="*/ 2556153 h 5053097"/>
              <a:gd name="connsiteX225" fmla="*/ 1112624 w 1393565"/>
              <a:gd name="connsiteY225" fmla="*/ 2539115 h 5053097"/>
              <a:gd name="connsiteX226" fmla="*/ 1111124 w 1393565"/>
              <a:gd name="connsiteY226" fmla="*/ 2639306 h 5053097"/>
              <a:gd name="connsiteX227" fmla="*/ 1103838 w 1393565"/>
              <a:gd name="connsiteY227" fmla="*/ 2639020 h 5053097"/>
              <a:gd name="connsiteX228" fmla="*/ 1106302 w 1393565"/>
              <a:gd name="connsiteY228" fmla="*/ 2626840 h 5053097"/>
              <a:gd name="connsiteX229" fmla="*/ 1109124 w 1393565"/>
              <a:gd name="connsiteY229" fmla="*/ 2583334 h 5053097"/>
              <a:gd name="connsiteX230" fmla="*/ 1112624 w 1393565"/>
              <a:gd name="connsiteY230" fmla="*/ 2539115 h 5053097"/>
              <a:gd name="connsiteX231" fmla="*/ 1163653 w 1393565"/>
              <a:gd name="connsiteY231" fmla="*/ 2520720 h 5053097"/>
              <a:gd name="connsiteX232" fmla="*/ 1164630 w 1393565"/>
              <a:gd name="connsiteY232" fmla="*/ 2522791 h 5053097"/>
              <a:gd name="connsiteX233" fmla="*/ 1164595 w 1393565"/>
              <a:gd name="connsiteY233" fmla="*/ 2546794 h 5053097"/>
              <a:gd name="connsiteX234" fmla="*/ 1163238 w 1393565"/>
              <a:gd name="connsiteY234" fmla="*/ 2533864 h 5053097"/>
              <a:gd name="connsiteX235" fmla="*/ 1163653 w 1393565"/>
              <a:gd name="connsiteY235" fmla="*/ 2520720 h 5053097"/>
              <a:gd name="connsiteX236" fmla="*/ 270590 w 1393565"/>
              <a:gd name="connsiteY236" fmla="*/ 2520148 h 5053097"/>
              <a:gd name="connsiteX237" fmla="*/ 270590 w 1393565"/>
              <a:gd name="connsiteY237" fmla="*/ 2542437 h 5053097"/>
              <a:gd name="connsiteX238" fmla="*/ 267483 w 1393565"/>
              <a:gd name="connsiteY238" fmla="*/ 2536650 h 5053097"/>
              <a:gd name="connsiteX239" fmla="*/ 270590 w 1393565"/>
              <a:gd name="connsiteY239" fmla="*/ 2520148 h 5053097"/>
              <a:gd name="connsiteX240" fmla="*/ 131185 w 1393565"/>
              <a:gd name="connsiteY240" fmla="*/ 2519286 h 5053097"/>
              <a:gd name="connsiteX241" fmla="*/ 134431 w 1393565"/>
              <a:gd name="connsiteY241" fmla="*/ 2533007 h 5053097"/>
              <a:gd name="connsiteX242" fmla="*/ 133216 w 1393565"/>
              <a:gd name="connsiteY242" fmla="*/ 2545865 h 5053097"/>
              <a:gd name="connsiteX243" fmla="*/ 130001 w 1393565"/>
              <a:gd name="connsiteY243" fmla="*/ 2531578 h 5053097"/>
              <a:gd name="connsiteX244" fmla="*/ 131185 w 1393565"/>
              <a:gd name="connsiteY244" fmla="*/ 2519286 h 5053097"/>
              <a:gd name="connsiteX245" fmla="*/ 188799 w 1393565"/>
              <a:gd name="connsiteY245" fmla="*/ 2518840 h 5053097"/>
              <a:gd name="connsiteX246" fmla="*/ 193188 w 1393565"/>
              <a:gd name="connsiteY246" fmla="*/ 2523399 h 5053097"/>
              <a:gd name="connsiteX247" fmla="*/ 195152 w 1393565"/>
              <a:gd name="connsiteY247" fmla="*/ 2554438 h 5053097"/>
              <a:gd name="connsiteX248" fmla="*/ 191688 w 1393565"/>
              <a:gd name="connsiteY248" fmla="*/ 2545223 h 5053097"/>
              <a:gd name="connsiteX249" fmla="*/ 189687 w 1393565"/>
              <a:gd name="connsiteY249" fmla="*/ 2525291 h 5053097"/>
              <a:gd name="connsiteX250" fmla="*/ 188799 w 1393565"/>
              <a:gd name="connsiteY250" fmla="*/ 2518840 h 5053097"/>
              <a:gd name="connsiteX251" fmla="*/ 144128 w 1393565"/>
              <a:gd name="connsiteY251" fmla="*/ 2513179 h 5053097"/>
              <a:gd name="connsiteX252" fmla="*/ 150576 w 1393565"/>
              <a:gd name="connsiteY252" fmla="*/ 2515005 h 5053097"/>
              <a:gd name="connsiteX253" fmla="*/ 154504 w 1393565"/>
              <a:gd name="connsiteY253" fmla="*/ 2530150 h 5053097"/>
              <a:gd name="connsiteX254" fmla="*/ 147647 w 1393565"/>
              <a:gd name="connsiteY254" fmla="*/ 2523327 h 5053097"/>
              <a:gd name="connsiteX255" fmla="*/ 144128 w 1393565"/>
              <a:gd name="connsiteY255" fmla="*/ 2513179 h 5053097"/>
              <a:gd name="connsiteX256" fmla="*/ 1039651 w 1393565"/>
              <a:gd name="connsiteY256" fmla="*/ 2502610 h 5053097"/>
              <a:gd name="connsiteX257" fmla="*/ 1042115 w 1393565"/>
              <a:gd name="connsiteY257" fmla="*/ 2513576 h 5053097"/>
              <a:gd name="connsiteX258" fmla="*/ 1047259 w 1393565"/>
              <a:gd name="connsiteY258" fmla="*/ 2553902 h 5053097"/>
              <a:gd name="connsiteX259" fmla="*/ 1045723 w 1393565"/>
              <a:gd name="connsiteY259" fmla="*/ 2599837 h 5053097"/>
              <a:gd name="connsiteX260" fmla="*/ 1032257 w 1393565"/>
              <a:gd name="connsiteY260" fmla="*/ 2595372 h 5053097"/>
              <a:gd name="connsiteX261" fmla="*/ 1021898 w 1393565"/>
              <a:gd name="connsiteY261" fmla="*/ 2592871 h 5053097"/>
              <a:gd name="connsiteX262" fmla="*/ 1018220 w 1393565"/>
              <a:gd name="connsiteY262" fmla="*/ 2588121 h 5053097"/>
              <a:gd name="connsiteX263" fmla="*/ 1032221 w 1393565"/>
              <a:gd name="connsiteY263" fmla="*/ 2565761 h 5053097"/>
              <a:gd name="connsiteX264" fmla="*/ 1036686 w 1393565"/>
              <a:gd name="connsiteY264" fmla="*/ 2534721 h 5053097"/>
              <a:gd name="connsiteX265" fmla="*/ 1039651 w 1393565"/>
              <a:gd name="connsiteY265" fmla="*/ 2502610 h 5053097"/>
              <a:gd name="connsiteX266" fmla="*/ 1052474 w 1393565"/>
              <a:gd name="connsiteY266" fmla="*/ 2488323 h 5053097"/>
              <a:gd name="connsiteX267" fmla="*/ 1067154 w 1393565"/>
              <a:gd name="connsiteY267" fmla="*/ 2521005 h 5053097"/>
              <a:gd name="connsiteX268" fmla="*/ 1060832 w 1393565"/>
              <a:gd name="connsiteY268" fmla="*/ 2517577 h 5053097"/>
              <a:gd name="connsiteX269" fmla="*/ 1055760 w 1393565"/>
              <a:gd name="connsiteY269" fmla="*/ 2508147 h 5053097"/>
              <a:gd name="connsiteX270" fmla="*/ 1053403 w 1393565"/>
              <a:gd name="connsiteY270" fmla="*/ 2520148 h 5053097"/>
              <a:gd name="connsiteX271" fmla="*/ 1050760 w 1393565"/>
              <a:gd name="connsiteY271" fmla="*/ 2509004 h 5053097"/>
              <a:gd name="connsiteX272" fmla="*/ 1045116 w 1393565"/>
              <a:gd name="connsiteY272" fmla="*/ 2497860 h 5053097"/>
              <a:gd name="connsiteX273" fmla="*/ 1042115 w 1393565"/>
              <a:gd name="connsiteY273" fmla="*/ 2492966 h 5053097"/>
              <a:gd name="connsiteX274" fmla="*/ 1052474 w 1393565"/>
              <a:gd name="connsiteY274" fmla="*/ 2488323 h 5053097"/>
              <a:gd name="connsiteX275" fmla="*/ 1096979 w 1393565"/>
              <a:gd name="connsiteY275" fmla="*/ 2479393 h 5053097"/>
              <a:gd name="connsiteX276" fmla="*/ 1096979 w 1393565"/>
              <a:gd name="connsiteY276" fmla="*/ 2496110 h 5053097"/>
              <a:gd name="connsiteX277" fmla="*/ 1100980 w 1393565"/>
              <a:gd name="connsiteY277" fmla="*/ 2523827 h 5053097"/>
              <a:gd name="connsiteX278" fmla="*/ 1099265 w 1393565"/>
              <a:gd name="connsiteY278" fmla="*/ 2546901 h 5053097"/>
              <a:gd name="connsiteX279" fmla="*/ 1093551 w 1393565"/>
              <a:gd name="connsiteY279" fmla="*/ 2590121 h 5053097"/>
              <a:gd name="connsiteX280" fmla="*/ 1082228 w 1393565"/>
              <a:gd name="connsiteY280" fmla="*/ 2605266 h 5053097"/>
              <a:gd name="connsiteX281" fmla="*/ 1075406 w 1393565"/>
              <a:gd name="connsiteY281" fmla="*/ 2597372 h 5053097"/>
              <a:gd name="connsiteX282" fmla="*/ 1073298 w 1393565"/>
              <a:gd name="connsiteY282" fmla="*/ 2579977 h 5053097"/>
              <a:gd name="connsiteX283" fmla="*/ 1074619 w 1393565"/>
              <a:gd name="connsiteY283" fmla="*/ 2530435 h 5053097"/>
              <a:gd name="connsiteX284" fmla="*/ 1072405 w 1393565"/>
              <a:gd name="connsiteY284" fmla="*/ 2503003 h 5053097"/>
              <a:gd name="connsiteX285" fmla="*/ 1084692 w 1393565"/>
              <a:gd name="connsiteY285" fmla="*/ 2491180 h 5053097"/>
              <a:gd name="connsiteX286" fmla="*/ 172864 w 1393565"/>
              <a:gd name="connsiteY286" fmla="*/ 2472142 h 5053097"/>
              <a:gd name="connsiteX287" fmla="*/ 177543 w 1393565"/>
              <a:gd name="connsiteY287" fmla="*/ 2502360 h 5053097"/>
              <a:gd name="connsiteX288" fmla="*/ 174543 w 1393565"/>
              <a:gd name="connsiteY288" fmla="*/ 2526899 h 5053097"/>
              <a:gd name="connsiteX289" fmla="*/ 171864 w 1393565"/>
              <a:gd name="connsiteY289" fmla="*/ 2494681 h 5053097"/>
              <a:gd name="connsiteX290" fmla="*/ 224906 w 1393565"/>
              <a:gd name="connsiteY290" fmla="*/ 2456069 h 5053097"/>
              <a:gd name="connsiteX291" fmla="*/ 224656 w 1393565"/>
              <a:gd name="connsiteY291" fmla="*/ 2462641 h 5053097"/>
              <a:gd name="connsiteX292" fmla="*/ 222834 w 1393565"/>
              <a:gd name="connsiteY292" fmla="*/ 2458140 h 5053097"/>
              <a:gd name="connsiteX293" fmla="*/ 224906 w 1393565"/>
              <a:gd name="connsiteY293" fmla="*/ 2456069 h 5053097"/>
              <a:gd name="connsiteX294" fmla="*/ 62136 w 1393565"/>
              <a:gd name="connsiteY294" fmla="*/ 2451568 h 5053097"/>
              <a:gd name="connsiteX295" fmla="*/ 66851 w 1393565"/>
              <a:gd name="connsiteY295" fmla="*/ 2486251 h 5053097"/>
              <a:gd name="connsiteX296" fmla="*/ 83639 w 1393565"/>
              <a:gd name="connsiteY296" fmla="*/ 2567654 h 5053097"/>
              <a:gd name="connsiteX297" fmla="*/ 92747 w 1393565"/>
              <a:gd name="connsiteY297" fmla="*/ 2624733 h 5053097"/>
              <a:gd name="connsiteX298" fmla="*/ 75602 w 1393565"/>
              <a:gd name="connsiteY298" fmla="*/ 2581692 h 5053097"/>
              <a:gd name="connsiteX299" fmla="*/ 61779 w 1393565"/>
              <a:gd name="connsiteY299" fmla="*/ 2495109 h 5053097"/>
              <a:gd name="connsiteX300" fmla="*/ 155228 w 1393565"/>
              <a:gd name="connsiteY300" fmla="*/ 2446099 h 5053097"/>
              <a:gd name="connsiteX301" fmla="*/ 156362 w 1393565"/>
              <a:gd name="connsiteY301" fmla="*/ 2447353 h 5053097"/>
              <a:gd name="connsiteX302" fmla="*/ 156255 w 1393565"/>
              <a:gd name="connsiteY302" fmla="*/ 2457640 h 5053097"/>
              <a:gd name="connsiteX303" fmla="*/ 154683 w 1393565"/>
              <a:gd name="connsiteY303" fmla="*/ 2451568 h 5053097"/>
              <a:gd name="connsiteX304" fmla="*/ 155228 w 1393565"/>
              <a:gd name="connsiteY304" fmla="*/ 2446099 h 5053097"/>
              <a:gd name="connsiteX305" fmla="*/ 176860 w 1393565"/>
              <a:gd name="connsiteY305" fmla="*/ 2382993 h 5053097"/>
              <a:gd name="connsiteX306" fmla="*/ 175793 w 1393565"/>
              <a:gd name="connsiteY306" fmla="*/ 2394990 h 5053097"/>
              <a:gd name="connsiteX307" fmla="*/ 170006 w 1393565"/>
              <a:gd name="connsiteY307" fmla="*/ 2409849 h 5053097"/>
              <a:gd name="connsiteX308" fmla="*/ 172864 w 1393565"/>
              <a:gd name="connsiteY308" fmla="*/ 2386239 h 5053097"/>
              <a:gd name="connsiteX309" fmla="*/ 176860 w 1393565"/>
              <a:gd name="connsiteY309" fmla="*/ 2382993 h 5053097"/>
              <a:gd name="connsiteX310" fmla="*/ 1115053 w 1393565"/>
              <a:gd name="connsiteY310" fmla="*/ 2371272 h 5053097"/>
              <a:gd name="connsiteX311" fmla="*/ 1110196 w 1393565"/>
              <a:gd name="connsiteY311" fmla="*/ 2422422 h 5053097"/>
              <a:gd name="connsiteX312" fmla="*/ 1109231 w 1393565"/>
              <a:gd name="connsiteY312" fmla="*/ 2397562 h 5053097"/>
              <a:gd name="connsiteX313" fmla="*/ 1115053 w 1393565"/>
              <a:gd name="connsiteY313" fmla="*/ 2371272 h 5053097"/>
              <a:gd name="connsiteX314" fmla="*/ 1101913 w 1393565"/>
              <a:gd name="connsiteY314" fmla="*/ 2365388 h 5053097"/>
              <a:gd name="connsiteX315" fmla="*/ 1102873 w 1393565"/>
              <a:gd name="connsiteY315" fmla="*/ 2366701 h 5053097"/>
              <a:gd name="connsiteX316" fmla="*/ 1102873 w 1393565"/>
              <a:gd name="connsiteY316" fmla="*/ 2388989 h 5053097"/>
              <a:gd name="connsiteX317" fmla="*/ 1101516 w 1393565"/>
              <a:gd name="connsiteY317" fmla="*/ 2377845 h 5053097"/>
              <a:gd name="connsiteX318" fmla="*/ 1101913 w 1393565"/>
              <a:gd name="connsiteY318" fmla="*/ 2365388 h 5053097"/>
              <a:gd name="connsiteX319" fmla="*/ 1163751 w 1393565"/>
              <a:gd name="connsiteY319" fmla="*/ 2352771 h 5053097"/>
              <a:gd name="connsiteX320" fmla="*/ 1164630 w 1393565"/>
              <a:gd name="connsiteY320" fmla="*/ 2354699 h 5053097"/>
              <a:gd name="connsiteX321" fmla="*/ 1164630 w 1393565"/>
              <a:gd name="connsiteY321" fmla="*/ 2387275 h 5053097"/>
              <a:gd name="connsiteX322" fmla="*/ 1163381 w 1393565"/>
              <a:gd name="connsiteY322" fmla="*/ 2370987 h 5053097"/>
              <a:gd name="connsiteX323" fmla="*/ 1163751 w 1393565"/>
              <a:gd name="connsiteY323" fmla="*/ 2352771 h 5053097"/>
              <a:gd name="connsiteX324" fmla="*/ 255218 w 1393565"/>
              <a:gd name="connsiteY324" fmla="*/ 2313843 h 5053097"/>
              <a:gd name="connsiteX325" fmla="*/ 258768 w 1393565"/>
              <a:gd name="connsiteY325" fmla="*/ 2317051 h 5053097"/>
              <a:gd name="connsiteX326" fmla="*/ 254589 w 1393565"/>
              <a:gd name="connsiteY326" fmla="*/ 2335768 h 5053097"/>
              <a:gd name="connsiteX327" fmla="*/ 248230 w 1393565"/>
              <a:gd name="connsiteY327" fmla="*/ 2329660 h 5053097"/>
              <a:gd name="connsiteX328" fmla="*/ 255218 w 1393565"/>
              <a:gd name="connsiteY328" fmla="*/ 2313843 h 5053097"/>
              <a:gd name="connsiteX329" fmla="*/ 1072548 w 1393565"/>
              <a:gd name="connsiteY329" fmla="*/ 2280904 h 5053097"/>
              <a:gd name="connsiteX330" fmla="*/ 1076905 w 1393565"/>
              <a:gd name="connsiteY330" fmla="*/ 2290584 h 5053097"/>
              <a:gd name="connsiteX331" fmla="*/ 1078691 w 1393565"/>
              <a:gd name="connsiteY331" fmla="*/ 2338411 h 5053097"/>
              <a:gd name="connsiteX332" fmla="*/ 1077120 w 1393565"/>
              <a:gd name="connsiteY332" fmla="*/ 2414170 h 5053097"/>
              <a:gd name="connsiteX333" fmla="*/ 1071226 w 1393565"/>
              <a:gd name="connsiteY333" fmla="*/ 2352449 h 5053097"/>
              <a:gd name="connsiteX334" fmla="*/ 1072548 w 1393565"/>
              <a:gd name="connsiteY334" fmla="*/ 2280904 h 5053097"/>
              <a:gd name="connsiteX335" fmla="*/ 1044473 w 1393565"/>
              <a:gd name="connsiteY335" fmla="*/ 2274975 h 5053097"/>
              <a:gd name="connsiteX336" fmla="*/ 1048438 w 1393565"/>
              <a:gd name="connsiteY336" fmla="*/ 2293834 h 5053097"/>
              <a:gd name="connsiteX337" fmla="*/ 1053724 w 1393565"/>
              <a:gd name="connsiteY337" fmla="*/ 2307336 h 5053097"/>
              <a:gd name="connsiteX338" fmla="*/ 1058689 w 1393565"/>
              <a:gd name="connsiteY338" fmla="*/ 2303800 h 5053097"/>
              <a:gd name="connsiteX339" fmla="*/ 1055189 w 1393565"/>
              <a:gd name="connsiteY339" fmla="*/ 2335304 h 5053097"/>
              <a:gd name="connsiteX340" fmla="*/ 1054117 w 1393565"/>
              <a:gd name="connsiteY340" fmla="*/ 2373201 h 5053097"/>
              <a:gd name="connsiteX341" fmla="*/ 1052510 w 1393565"/>
              <a:gd name="connsiteY341" fmla="*/ 2404884 h 5053097"/>
              <a:gd name="connsiteX342" fmla="*/ 1045473 w 1393565"/>
              <a:gd name="connsiteY342" fmla="*/ 2451961 h 5053097"/>
              <a:gd name="connsiteX343" fmla="*/ 1038151 w 1393565"/>
              <a:gd name="connsiteY343" fmla="*/ 2460140 h 5053097"/>
              <a:gd name="connsiteX344" fmla="*/ 1030686 w 1393565"/>
              <a:gd name="connsiteY344" fmla="*/ 2397454 h 5053097"/>
              <a:gd name="connsiteX345" fmla="*/ 1034079 w 1393565"/>
              <a:gd name="connsiteY345" fmla="*/ 2364200 h 5053097"/>
              <a:gd name="connsiteX346" fmla="*/ 1041187 w 1393565"/>
              <a:gd name="connsiteY346" fmla="*/ 2315337 h 5053097"/>
              <a:gd name="connsiteX347" fmla="*/ 1044473 w 1393565"/>
              <a:gd name="connsiteY347" fmla="*/ 2274975 h 5053097"/>
              <a:gd name="connsiteX348" fmla="*/ 222192 w 1393565"/>
              <a:gd name="connsiteY348" fmla="*/ 2270081 h 5053097"/>
              <a:gd name="connsiteX349" fmla="*/ 226549 w 1393565"/>
              <a:gd name="connsiteY349" fmla="*/ 2320230 h 5053097"/>
              <a:gd name="connsiteX350" fmla="*/ 232907 w 1393565"/>
              <a:gd name="connsiteY350" fmla="*/ 2384917 h 5053097"/>
              <a:gd name="connsiteX351" fmla="*/ 232014 w 1393565"/>
              <a:gd name="connsiteY351" fmla="*/ 2391811 h 5053097"/>
              <a:gd name="connsiteX352" fmla="*/ 226049 w 1393565"/>
              <a:gd name="connsiteY352" fmla="*/ 2402884 h 5053097"/>
              <a:gd name="connsiteX353" fmla="*/ 229442 w 1393565"/>
              <a:gd name="connsiteY353" fmla="*/ 2405277 h 5053097"/>
              <a:gd name="connsiteX354" fmla="*/ 232800 w 1393565"/>
              <a:gd name="connsiteY354" fmla="*/ 2421172 h 5053097"/>
              <a:gd name="connsiteX355" fmla="*/ 227764 w 1393565"/>
              <a:gd name="connsiteY355" fmla="*/ 2446389 h 5053097"/>
              <a:gd name="connsiteX356" fmla="*/ 221227 w 1393565"/>
              <a:gd name="connsiteY356" fmla="*/ 2445960 h 5053097"/>
              <a:gd name="connsiteX357" fmla="*/ 212512 w 1393565"/>
              <a:gd name="connsiteY357" fmla="*/ 2297263 h 5053097"/>
              <a:gd name="connsiteX358" fmla="*/ 214548 w 1393565"/>
              <a:gd name="connsiteY358" fmla="*/ 2291263 h 5053097"/>
              <a:gd name="connsiteX359" fmla="*/ 220263 w 1393565"/>
              <a:gd name="connsiteY359" fmla="*/ 2283976 h 5053097"/>
              <a:gd name="connsiteX360" fmla="*/ 222192 w 1393565"/>
              <a:gd name="connsiteY360" fmla="*/ 2270081 h 5053097"/>
              <a:gd name="connsiteX361" fmla="*/ 154683 w 1393565"/>
              <a:gd name="connsiteY361" fmla="*/ 2262973 h 5053097"/>
              <a:gd name="connsiteX362" fmla="*/ 157827 w 1393565"/>
              <a:gd name="connsiteY362" fmla="*/ 2276368 h 5053097"/>
              <a:gd name="connsiteX363" fmla="*/ 156290 w 1393565"/>
              <a:gd name="connsiteY363" fmla="*/ 2289834 h 5053097"/>
              <a:gd name="connsiteX364" fmla="*/ 154362 w 1393565"/>
              <a:gd name="connsiteY364" fmla="*/ 2275260 h 5053097"/>
              <a:gd name="connsiteX365" fmla="*/ 1104983 w 1393565"/>
              <a:gd name="connsiteY365" fmla="*/ 2262158 h 5053097"/>
              <a:gd name="connsiteX366" fmla="*/ 1108695 w 1393565"/>
              <a:gd name="connsiteY366" fmla="*/ 2296299 h 5053097"/>
              <a:gd name="connsiteX367" fmla="*/ 1099694 w 1393565"/>
              <a:gd name="connsiteY367" fmla="*/ 2343555 h 5053097"/>
              <a:gd name="connsiteX368" fmla="*/ 1098908 w 1393565"/>
              <a:gd name="connsiteY368" fmla="*/ 2332410 h 5053097"/>
              <a:gd name="connsiteX369" fmla="*/ 1102123 w 1393565"/>
              <a:gd name="connsiteY369" fmla="*/ 2300692 h 5053097"/>
              <a:gd name="connsiteX370" fmla="*/ 1103409 w 1393565"/>
              <a:gd name="connsiteY370" fmla="*/ 2269831 h 5053097"/>
              <a:gd name="connsiteX371" fmla="*/ 1104983 w 1393565"/>
              <a:gd name="connsiteY371" fmla="*/ 2262158 h 5053097"/>
              <a:gd name="connsiteX372" fmla="*/ 1075084 w 1393565"/>
              <a:gd name="connsiteY372" fmla="*/ 2256437 h 5053097"/>
              <a:gd name="connsiteX373" fmla="*/ 1078513 w 1393565"/>
              <a:gd name="connsiteY373" fmla="*/ 2259794 h 5053097"/>
              <a:gd name="connsiteX374" fmla="*/ 1076405 w 1393565"/>
              <a:gd name="connsiteY374" fmla="*/ 2270117 h 5053097"/>
              <a:gd name="connsiteX375" fmla="*/ 1072976 w 1393565"/>
              <a:gd name="connsiteY375" fmla="*/ 2274975 h 5053097"/>
              <a:gd name="connsiteX376" fmla="*/ 1069548 w 1393565"/>
              <a:gd name="connsiteY376" fmla="*/ 2266795 h 5053097"/>
              <a:gd name="connsiteX377" fmla="*/ 1075084 w 1393565"/>
              <a:gd name="connsiteY377" fmla="*/ 2256437 h 5053097"/>
              <a:gd name="connsiteX378" fmla="*/ 1013791 w 1393565"/>
              <a:gd name="connsiteY378" fmla="*/ 2238970 h 5053097"/>
              <a:gd name="connsiteX379" fmla="*/ 1014219 w 1393565"/>
              <a:gd name="connsiteY379" fmla="*/ 2262259 h 5053097"/>
              <a:gd name="connsiteX380" fmla="*/ 1009076 w 1393565"/>
              <a:gd name="connsiteY380" fmla="*/ 2294048 h 5053097"/>
              <a:gd name="connsiteX381" fmla="*/ 1000861 w 1393565"/>
              <a:gd name="connsiteY381" fmla="*/ 2313658 h 5053097"/>
              <a:gd name="connsiteX382" fmla="*/ 997896 w 1393565"/>
              <a:gd name="connsiteY382" fmla="*/ 2317409 h 5053097"/>
              <a:gd name="connsiteX383" fmla="*/ 995324 w 1393565"/>
              <a:gd name="connsiteY383" fmla="*/ 2299156 h 5053097"/>
              <a:gd name="connsiteX384" fmla="*/ 999574 w 1393565"/>
              <a:gd name="connsiteY384" fmla="*/ 2289298 h 5053097"/>
              <a:gd name="connsiteX385" fmla="*/ 1009897 w 1393565"/>
              <a:gd name="connsiteY385" fmla="*/ 2264688 h 5053097"/>
              <a:gd name="connsiteX386" fmla="*/ 144575 w 1393565"/>
              <a:gd name="connsiteY386" fmla="*/ 2231912 h 5053097"/>
              <a:gd name="connsiteX387" fmla="*/ 147575 w 1393565"/>
              <a:gd name="connsiteY387" fmla="*/ 2232898 h 5053097"/>
              <a:gd name="connsiteX388" fmla="*/ 143789 w 1393565"/>
              <a:gd name="connsiteY388" fmla="*/ 2259616 h 5053097"/>
              <a:gd name="connsiteX389" fmla="*/ 139217 w 1393565"/>
              <a:gd name="connsiteY389" fmla="*/ 2263795 h 5053097"/>
              <a:gd name="connsiteX390" fmla="*/ 137252 w 1393565"/>
              <a:gd name="connsiteY390" fmla="*/ 2260616 h 5053097"/>
              <a:gd name="connsiteX391" fmla="*/ 140289 w 1393565"/>
              <a:gd name="connsiteY391" fmla="*/ 2249257 h 5053097"/>
              <a:gd name="connsiteX392" fmla="*/ 143717 w 1393565"/>
              <a:gd name="connsiteY392" fmla="*/ 2238077 h 5053097"/>
              <a:gd name="connsiteX393" fmla="*/ 144575 w 1393565"/>
              <a:gd name="connsiteY393" fmla="*/ 2231912 h 5053097"/>
              <a:gd name="connsiteX394" fmla="*/ 170243 w 1393565"/>
              <a:gd name="connsiteY394" fmla="*/ 2187482 h 5053097"/>
              <a:gd name="connsiteX395" fmla="*/ 172650 w 1393565"/>
              <a:gd name="connsiteY395" fmla="*/ 2196108 h 5053097"/>
              <a:gd name="connsiteX396" fmla="*/ 173900 w 1393565"/>
              <a:gd name="connsiteY396" fmla="*/ 2233827 h 5053097"/>
              <a:gd name="connsiteX397" fmla="*/ 168542 w 1393565"/>
              <a:gd name="connsiteY397" fmla="*/ 2249900 h 5053097"/>
              <a:gd name="connsiteX398" fmla="*/ 167542 w 1393565"/>
              <a:gd name="connsiteY398" fmla="*/ 2190964 h 5053097"/>
              <a:gd name="connsiteX399" fmla="*/ 170243 w 1393565"/>
              <a:gd name="connsiteY399" fmla="*/ 2187482 h 5053097"/>
              <a:gd name="connsiteX400" fmla="*/ 208011 w 1393565"/>
              <a:gd name="connsiteY400" fmla="*/ 2182463 h 5053097"/>
              <a:gd name="connsiteX401" fmla="*/ 219155 w 1393565"/>
              <a:gd name="connsiteY401" fmla="*/ 2185821 h 5053097"/>
              <a:gd name="connsiteX402" fmla="*/ 202011 w 1393565"/>
              <a:gd name="connsiteY402" fmla="*/ 2185821 h 5053097"/>
              <a:gd name="connsiteX403" fmla="*/ 208011 w 1393565"/>
              <a:gd name="connsiteY403" fmla="*/ 2182463 h 5053097"/>
              <a:gd name="connsiteX404" fmla="*/ 192831 w 1393565"/>
              <a:gd name="connsiteY404" fmla="*/ 2181356 h 5053097"/>
              <a:gd name="connsiteX405" fmla="*/ 197546 w 1393565"/>
              <a:gd name="connsiteY405" fmla="*/ 2199787 h 5053097"/>
              <a:gd name="connsiteX406" fmla="*/ 212405 w 1393565"/>
              <a:gd name="connsiteY406" fmla="*/ 2234041 h 5053097"/>
              <a:gd name="connsiteX407" fmla="*/ 217441 w 1393565"/>
              <a:gd name="connsiteY407" fmla="*/ 2261259 h 5053097"/>
              <a:gd name="connsiteX408" fmla="*/ 212298 w 1393565"/>
              <a:gd name="connsiteY408" fmla="*/ 2273903 h 5053097"/>
              <a:gd name="connsiteX409" fmla="*/ 208868 w 1393565"/>
              <a:gd name="connsiteY409" fmla="*/ 2280118 h 5053097"/>
              <a:gd name="connsiteX410" fmla="*/ 205439 w 1393565"/>
              <a:gd name="connsiteY410" fmla="*/ 2271367 h 5053097"/>
              <a:gd name="connsiteX411" fmla="*/ 196938 w 1393565"/>
              <a:gd name="connsiteY411" fmla="*/ 2271367 h 5053097"/>
              <a:gd name="connsiteX412" fmla="*/ 201582 w 1393565"/>
              <a:gd name="connsiteY412" fmla="*/ 2291263 h 5053097"/>
              <a:gd name="connsiteX413" fmla="*/ 206440 w 1393565"/>
              <a:gd name="connsiteY413" fmla="*/ 2345483 h 5053097"/>
              <a:gd name="connsiteX414" fmla="*/ 203511 w 1393565"/>
              <a:gd name="connsiteY414" fmla="*/ 2418993 h 5053097"/>
              <a:gd name="connsiteX415" fmla="*/ 194188 w 1393565"/>
              <a:gd name="connsiteY415" fmla="*/ 2506825 h 5053097"/>
              <a:gd name="connsiteX416" fmla="*/ 190295 w 1393565"/>
              <a:gd name="connsiteY416" fmla="*/ 2502146 h 5053097"/>
              <a:gd name="connsiteX417" fmla="*/ 186794 w 1393565"/>
              <a:gd name="connsiteY417" fmla="*/ 2414992 h 5053097"/>
              <a:gd name="connsiteX418" fmla="*/ 179865 w 1393565"/>
              <a:gd name="connsiteY418" fmla="*/ 2321123 h 5053097"/>
              <a:gd name="connsiteX419" fmla="*/ 183008 w 1393565"/>
              <a:gd name="connsiteY419" fmla="*/ 2301121 h 5053097"/>
              <a:gd name="connsiteX420" fmla="*/ 188295 w 1393565"/>
              <a:gd name="connsiteY420" fmla="*/ 2281368 h 5053097"/>
              <a:gd name="connsiteX421" fmla="*/ 190580 w 1393565"/>
              <a:gd name="connsiteY421" fmla="*/ 2220468 h 5053097"/>
              <a:gd name="connsiteX422" fmla="*/ 1038936 w 1393565"/>
              <a:gd name="connsiteY422" fmla="*/ 2140136 h 5053097"/>
              <a:gd name="connsiteX423" fmla="*/ 1041508 w 1393565"/>
              <a:gd name="connsiteY423" fmla="*/ 2155388 h 5053097"/>
              <a:gd name="connsiteX424" fmla="*/ 1037865 w 1393565"/>
              <a:gd name="connsiteY424" fmla="*/ 2158389 h 5053097"/>
              <a:gd name="connsiteX425" fmla="*/ 1038936 w 1393565"/>
              <a:gd name="connsiteY425" fmla="*/ 2140136 h 5053097"/>
              <a:gd name="connsiteX426" fmla="*/ 1055796 w 1393565"/>
              <a:gd name="connsiteY426" fmla="*/ 2110740 h 5053097"/>
              <a:gd name="connsiteX427" fmla="*/ 1059332 w 1393565"/>
              <a:gd name="connsiteY427" fmla="*/ 2197643 h 5053097"/>
              <a:gd name="connsiteX428" fmla="*/ 1052724 w 1393565"/>
              <a:gd name="connsiteY428" fmla="*/ 2209824 h 5053097"/>
              <a:gd name="connsiteX429" fmla="*/ 1051688 w 1393565"/>
              <a:gd name="connsiteY429" fmla="*/ 2162675 h 5053097"/>
              <a:gd name="connsiteX430" fmla="*/ 1055796 w 1393565"/>
              <a:gd name="connsiteY430" fmla="*/ 2110740 h 5053097"/>
              <a:gd name="connsiteX431" fmla="*/ 1041272 w 1393565"/>
              <a:gd name="connsiteY431" fmla="*/ 2098850 h 5053097"/>
              <a:gd name="connsiteX432" fmla="*/ 1044652 w 1393565"/>
              <a:gd name="connsiteY432" fmla="*/ 2106096 h 5053097"/>
              <a:gd name="connsiteX433" fmla="*/ 1040008 w 1393565"/>
              <a:gd name="connsiteY433" fmla="*/ 2112312 h 5053097"/>
              <a:gd name="connsiteX434" fmla="*/ 1039365 w 1393565"/>
              <a:gd name="connsiteY434" fmla="*/ 2101167 h 5053097"/>
              <a:gd name="connsiteX435" fmla="*/ 1041272 w 1393565"/>
              <a:gd name="connsiteY435" fmla="*/ 2098850 h 5053097"/>
              <a:gd name="connsiteX436" fmla="*/ 1069833 w 1393565"/>
              <a:gd name="connsiteY436" fmla="*/ 2028097 h 5053097"/>
              <a:gd name="connsiteX437" fmla="*/ 1072976 w 1393565"/>
              <a:gd name="connsiteY437" fmla="*/ 2052300 h 5053097"/>
              <a:gd name="connsiteX438" fmla="*/ 1076084 w 1393565"/>
              <a:gd name="connsiteY438" fmla="*/ 2074585 h 5053097"/>
              <a:gd name="connsiteX439" fmla="*/ 1078691 w 1393565"/>
              <a:gd name="connsiteY439" fmla="*/ 2178141 h 5053097"/>
              <a:gd name="connsiteX440" fmla="*/ 1077727 w 1393565"/>
              <a:gd name="connsiteY440" fmla="*/ 2196144 h 5053097"/>
              <a:gd name="connsiteX441" fmla="*/ 1073548 w 1393565"/>
              <a:gd name="connsiteY441" fmla="*/ 2205359 h 5053097"/>
              <a:gd name="connsiteX442" fmla="*/ 1067583 w 1393565"/>
              <a:gd name="connsiteY442" fmla="*/ 2135922 h 5053097"/>
              <a:gd name="connsiteX443" fmla="*/ 1060225 w 1393565"/>
              <a:gd name="connsiteY443" fmla="*/ 2066895 h 5053097"/>
              <a:gd name="connsiteX444" fmla="*/ 1060904 w 1393565"/>
              <a:gd name="connsiteY444" fmla="*/ 2045464 h 5053097"/>
              <a:gd name="connsiteX445" fmla="*/ 1069833 w 1393565"/>
              <a:gd name="connsiteY445" fmla="*/ 2028097 h 5053097"/>
              <a:gd name="connsiteX446" fmla="*/ 234586 w 1393565"/>
              <a:gd name="connsiteY446" fmla="*/ 2021132 h 5053097"/>
              <a:gd name="connsiteX447" fmla="*/ 238265 w 1393565"/>
              <a:gd name="connsiteY447" fmla="*/ 2076728 h 5053097"/>
              <a:gd name="connsiteX448" fmla="*/ 234157 w 1393565"/>
              <a:gd name="connsiteY448" fmla="*/ 2118741 h 5053097"/>
              <a:gd name="connsiteX449" fmla="*/ 229835 w 1393565"/>
              <a:gd name="connsiteY449" fmla="*/ 2105239 h 5053097"/>
              <a:gd name="connsiteX450" fmla="*/ 231657 w 1393565"/>
              <a:gd name="connsiteY450" fmla="*/ 2118955 h 5053097"/>
              <a:gd name="connsiteX451" fmla="*/ 236944 w 1393565"/>
              <a:gd name="connsiteY451" fmla="*/ 2144066 h 5053097"/>
              <a:gd name="connsiteX452" fmla="*/ 237943 w 1393565"/>
              <a:gd name="connsiteY452" fmla="*/ 2164639 h 5053097"/>
              <a:gd name="connsiteX453" fmla="*/ 233050 w 1393565"/>
              <a:gd name="connsiteY453" fmla="*/ 2206395 h 5053097"/>
              <a:gd name="connsiteX454" fmla="*/ 230657 w 1393565"/>
              <a:gd name="connsiteY454" fmla="*/ 2238970 h 5053097"/>
              <a:gd name="connsiteX455" fmla="*/ 230050 w 1393565"/>
              <a:gd name="connsiteY455" fmla="*/ 2200394 h 5053097"/>
              <a:gd name="connsiteX456" fmla="*/ 232872 w 1393565"/>
              <a:gd name="connsiteY456" fmla="*/ 2161818 h 5053097"/>
              <a:gd name="connsiteX457" fmla="*/ 231157 w 1393565"/>
              <a:gd name="connsiteY457" fmla="*/ 2149352 h 5053097"/>
              <a:gd name="connsiteX458" fmla="*/ 226014 w 1393565"/>
              <a:gd name="connsiteY458" fmla="*/ 2117169 h 5053097"/>
              <a:gd name="connsiteX459" fmla="*/ 229764 w 1393565"/>
              <a:gd name="connsiteY459" fmla="*/ 2085708 h 5053097"/>
              <a:gd name="connsiteX460" fmla="*/ 229942 w 1393565"/>
              <a:gd name="connsiteY460" fmla="*/ 2070849 h 5053097"/>
              <a:gd name="connsiteX461" fmla="*/ 234586 w 1393565"/>
              <a:gd name="connsiteY461" fmla="*/ 2021132 h 5053097"/>
              <a:gd name="connsiteX462" fmla="*/ 149325 w 1393565"/>
              <a:gd name="connsiteY462" fmla="*/ 2009238 h 5053097"/>
              <a:gd name="connsiteX463" fmla="*/ 151933 w 1393565"/>
              <a:gd name="connsiteY463" fmla="*/ 2020382 h 5053097"/>
              <a:gd name="connsiteX464" fmla="*/ 157148 w 1393565"/>
              <a:gd name="connsiteY464" fmla="*/ 2031526 h 5053097"/>
              <a:gd name="connsiteX465" fmla="*/ 152790 w 1393565"/>
              <a:gd name="connsiteY465" fmla="*/ 2077818 h 5053097"/>
              <a:gd name="connsiteX466" fmla="*/ 147897 w 1393565"/>
              <a:gd name="connsiteY466" fmla="*/ 2058958 h 5053097"/>
              <a:gd name="connsiteX467" fmla="*/ 146754 w 1393565"/>
              <a:gd name="connsiteY467" fmla="*/ 2022954 h 5053097"/>
              <a:gd name="connsiteX468" fmla="*/ 1147236 w 1393565"/>
              <a:gd name="connsiteY468" fmla="*/ 1968947 h 5053097"/>
              <a:gd name="connsiteX469" fmla="*/ 1147236 w 1393565"/>
              <a:gd name="connsiteY469" fmla="*/ 1977520 h 5053097"/>
              <a:gd name="connsiteX470" fmla="*/ 1145521 w 1393565"/>
              <a:gd name="connsiteY470" fmla="*/ 1973233 h 5053097"/>
              <a:gd name="connsiteX471" fmla="*/ 1147236 w 1393565"/>
              <a:gd name="connsiteY471" fmla="*/ 1968947 h 5053097"/>
              <a:gd name="connsiteX472" fmla="*/ 211619 w 1393565"/>
              <a:gd name="connsiteY472" fmla="*/ 1879361 h 5053097"/>
              <a:gd name="connsiteX473" fmla="*/ 217548 w 1393565"/>
              <a:gd name="connsiteY473" fmla="*/ 1902918 h 5053097"/>
              <a:gd name="connsiteX474" fmla="*/ 222585 w 1393565"/>
              <a:gd name="connsiteY474" fmla="*/ 1928656 h 5053097"/>
              <a:gd name="connsiteX475" fmla="*/ 229514 w 1393565"/>
              <a:gd name="connsiteY475" fmla="*/ 1918176 h 5053097"/>
              <a:gd name="connsiteX476" fmla="*/ 236265 w 1393565"/>
              <a:gd name="connsiteY476" fmla="*/ 1937229 h 5053097"/>
              <a:gd name="connsiteX477" fmla="*/ 235586 w 1393565"/>
              <a:gd name="connsiteY477" fmla="*/ 1984474 h 5053097"/>
              <a:gd name="connsiteX478" fmla="*/ 230371 w 1393565"/>
              <a:gd name="connsiteY478" fmla="*/ 2015335 h 5053097"/>
              <a:gd name="connsiteX479" fmla="*/ 216370 w 1393565"/>
              <a:gd name="connsiteY479" fmla="*/ 2061409 h 5053097"/>
              <a:gd name="connsiteX480" fmla="*/ 211690 w 1393565"/>
              <a:gd name="connsiteY480" fmla="*/ 2096667 h 5053097"/>
              <a:gd name="connsiteX481" fmla="*/ 206261 w 1393565"/>
              <a:gd name="connsiteY481" fmla="*/ 2108668 h 5053097"/>
              <a:gd name="connsiteX482" fmla="*/ 202189 w 1393565"/>
              <a:gd name="connsiteY482" fmla="*/ 2098453 h 5053097"/>
              <a:gd name="connsiteX483" fmla="*/ 203189 w 1393565"/>
              <a:gd name="connsiteY483" fmla="*/ 1981031 h 5053097"/>
              <a:gd name="connsiteX484" fmla="*/ 209190 w 1393565"/>
              <a:gd name="connsiteY484" fmla="*/ 1997501 h 5053097"/>
              <a:gd name="connsiteX485" fmla="*/ 211262 w 1393565"/>
              <a:gd name="connsiteY485" fmla="*/ 2012667 h 5053097"/>
              <a:gd name="connsiteX486" fmla="*/ 211762 w 1393565"/>
              <a:gd name="connsiteY486" fmla="*/ 1996658 h 5053097"/>
              <a:gd name="connsiteX487" fmla="*/ 214405 w 1393565"/>
              <a:gd name="connsiteY487" fmla="*/ 1975187 h 5053097"/>
              <a:gd name="connsiteX488" fmla="*/ 211512 w 1393565"/>
              <a:gd name="connsiteY488" fmla="*/ 1971637 h 5053097"/>
              <a:gd name="connsiteX489" fmla="*/ 200260 w 1393565"/>
              <a:gd name="connsiteY489" fmla="*/ 1952799 h 5053097"/>
              <a:gd name="connsiteX490" fmla="*/ 210297 w 1393565"/>
              <a:gd name="connsiteY490" fmla="*/ 1948005 h 5053097"/>
              <a:gd name="connsiteX491" fmla="*/ 214119 w 1393565"/>
              <a:gd name="connsiteY491" fmla="*/ 1951963 h 5053097"/>
              <a:gd name="connsiteX492" fmla="*/ 210619 w 1393565"/>
              <a:gd name="connsiteY492" fmla="*/ 1937865 h 5053097"/>
              <a:gd name="connsiteX493" fmla="*/ 210976 w 1393565"/>
              <a:gd name="connsiteY493" fmla="*/ 1921798 h 5053097"/>
              <a:gd name="connsiteX494" fmla="*/ 214226 w 1393565"/>
              <a:gd name="connsiteY494" fmla="*/ 1914083 h 5053097"/>
              <a:gd name="connsiteX495" fmla="*/ 211619 w 1393565"/>
              <a:gd name="connsiteY495" fmla="*/ 1879361 h 5053097"/>
              <a:gd name="connsiteX496" fmla="*/ 1072297 w 1393565"/>
              <a:gd name="connsiteY496" fmla="*/ 1871936 h 5053097"/>
              <a:gd name="connsiteX497" fmla="*/ 1073369 w 1393565"/>
              <a:gd name="connsiteY497" fmla="*/ 1884172 h 5053097"/>
              <a:gd name="connsiteX498" fmla="*/ 1073084 w 1393565"/>
              <a:gd name="connsiteY498" fmla="*/ 1920545 h 5053097"/>
              <a:gd name="connsiteX499" fmla="*/ 1077834 w 1393565"/>
              <a:gd name="connsiteY499" fmla="*/ 1952095 h 5053097"/>
              <a:gd name="connsiteX500" fmla="*/ 1079835 w 1393565"/>
              <a:gd name="connsiteY500" fmla="*/ 1986949 h 5053097"/>
              <a:gd name="connsiteX501" fmla="*/ 1076441 w 1393565"/>
              <a:gd name="connsiteY501" fmla="*/ 1979713 h 5053097"/>
              <a:gd name="connsiteX502" fmla="*/ 1067190 w 1393565"/>
              <a:gd name="connsiteY502" fmla="*/ 1953995 h 5053097"/>
              <a:gd name="connsiteX503" fmla="*/ 1057475 w 1393565"/>
              <a:gd name="connsiteY503" fmla="*/ 1910786 h 5053097"/>
              <a:gd name="connsiteX504" fmla="*/ 1059546 w 1393565"/>
              <a:gd name="connsiteY504" fmla="*/ 1882554 h 5053097"/>
              <a:gd name="connsiteX505" fmla="*/ 1067583 w 1393565"/>
              <a:gd name="connsiteY505" fmla="*/ 1876514 h 5053097"/>
              <a:gd name="connsiteX506" fmla="*/ 1072297 w 1393565"/>
              <a:gd name="connsiteY506" fmla="*/ 1871936 h 5053097"/>
              <a:gd name="connsiteX507" fmla="*/ 1163421 w 1393565"/>
              <a:gd name="connsiteY507" fmla="*/ 1849812 h 5053097"/>
              <a:gd name="connsiteX508" fmla="*/ 1165917 w 1393565"/>
              <a:gd name="connsiteY508" fmla="*/ 1860076 h 5053097"/>
              <a:gd name="connsiteX509" fmla="*/ 1164488 w 1393565"/>
              <a:gd name="connsiteY509" fmla="*/ 1873703 h 5053097"/>
              <a:gd name="connsiteX510" fmla="*/ 1162559 w 1393565"/>
              <a:gd name="connsiteY510" fmla="*/ 1854933 h 5053097"/>
              <a:gd name="connsiteX511" fmla="*/ 1163421 w 1393565"/>
              <a:gd name="connsiteY511" fmla="*/ 1849812 h 5053097"/>
              <a:gd name="connsiteX512" fmla="*/ 213012 w 1393565"/>
              <a:gd name="connsiteY512" fmla="*/ 1817214 h 5053097"/>
              <a:gd name="connsiteX513" fmla="*/ 216370 w 1393565"/>
              <a:gd name="connsiteY513" fmla="*/ 1829862 h 5053097"/>
              <a:gd name="connsiteX514" fmla="*/ 229728 w 1393565"/>
              <a:gd name="connsiteY514" fmla="*/ 1844710 h 5053097"/>
              <a:gd name="connsiteX515" fmla="*/ 239729 w 1393565"/>
              <a:gd name="connsiteY515" fmla="*/ 1855204 h 5053097"/>
              <a:gd name="connsiteX516" fmla="*/ 231657 w 1393565"/>
              <a:gd name="connsiteY516" fmla="*/ 1858419 h 5053097"/>
              <a:gd name="connsiteX517" fmla="*/ 224085 w 1393565"/>
              <a:gd name="connsiteY517" fmla="*/ 1855490 h 5053097"/>
              <a:gd name="connsiteX518" fmla="*/ 212690 w 1393565"/>
              <a:gd name="connsiteY518" fmla="*/ 1832644 h 5053097"/>
              <a:gd name="connsiteX519" fmla="*/ 204368 w 1393565"/>
              <a:gd name="connsiteY519" fmla="*/ 1777880 h 5053097"/>
              <a:gd name="connsiteX520" fmla="*/ 210047 w 1393565"/>
              <a:gd name="connsiteY520" fmla="*/ 1791496 h 5053097"/>
              <a:gd name="connsiteX521" fmla="*/ 207118 w 1393565"/>
              <a:gd name="connsiteY521" fmla="*/ 1805212 h 5053097"/>
              <a:gd name="connsiteX522" fmla="*/ 205868 w 1393565"/>
              <a:gd name="connsiteY522" fmla="*/ 1818071 h 5053097"/>
              <a:gd name="connsiteX523" fmla="*/ 202332 w 1393565"/>
              <a:gd name="connsiteY523" fmla="*/ 1822357 h 5053097"/>
              <a:gd name="connsiteX524" fmla="*/ 201082 w 1393565"/>
              <a:gd name="connsiteY524" fmla="*/ 1800926 h 5053097"/>
              <a:gd name="connsiteX525" fmla="*/ 204368 w 1393565"/>
              <a:gd name="connsiteY525" fmla="*/ 1777880 h 5053097"/>
              <a:gd name="connsiteX526" fmla="*/ 74245 w 1393565"/>
              <a:gd name="connsiteY526" fmla="*/ 1692923 h 5053097"/>
              <a:gd name="connsiteX527" fmla="*/ 74173 w 1393565"/>
              <a:gd name="connsiteY527" fmla="*/ 1702128 h 5053097"/>
              <a:gd name="connsiteX528" fmla="*/ 67887 w 1393565"/>
              <a:gd name="connsiteY528" fmla="*/ 1703421 h 5053097"/>
              <a:gd name="connsiteX529" fmla="*/ 74245 w 1393565"/>
              <a:gd name="connsiteY529" fmla="*/ 1692923 h 5053097"/>
              <a:gd name="connsiteX530" fmla="*/ 1139498 w 1393565"/>
              <a:gd name="connsiteY530" fmla="*/ 1683424 h 5053097"/>
              <a:gd name="connsiteX531" fmla="*/ 1140557 w 1393565"/>
              <a:gd name="connsiteY531" fmla="*/ 1684340 h 5053097"/>
              <a:gd name="connsiteX532" fmla="*/ 1140557 w 1393565"/>
              <a:gd name="connsiteY532" fmla="*/ 1699771 h 5053097"/>
              <a:gd name="connsiteX533" fmla="*/ 1139056 w 1393565"/>
              <a:gd name="connsiteY533" fmla="*/ 1692055 h 5053097"/>
              <a:gd name="connsiteX534" fmla="*/ 1139498 w 1393565"/>
              <a:gd name="connsiteY534" fmla="*/ 1683424 h 5053097"/>
              <a:gd name="connsiteX535" fmla="*/ 122961 w 1393565"/>
              <a:gd name="connsiteY535" fmla="*/ 1677096 h 5053097"/>
              <a:gd name="connsiteX536" fmla="*/ 128037 w 1393565"/>
              <a:gd name="connsiteY536" fmla="*/ 1677925 h 5053097"/>
              <a:gd name="connsiteX537" fmla="*/ 123429 w 1393565"/>
              <a:gd name="connsiteY537" fmla="*/ 1689112 h 5053097"/>
              <a:gd name="connsiteX538" fmla="*/ 116928 w 1393565"/>
              <a:gd name="connsiteY538" fmla="*/ 1697170 h 5053097"/>
              <a:gd name="connsiteX539" fmla="*/ 118714 w 1393565"/>
              <a:gd name="connsiteY539" fmla="*/ 1687705 h 5053097"/>
              <a:gd name="connsiteX540" fmla="*/ 122961 w 1393565"/>
              <a:gd name="connsiteY540" fmla="*/ 1677096 h 5053097"/>
              <a:gd name="connsiteX541" fmla="*/ 1168917 w 1393565"/>
              <a:gd name="connsiteY541" fmla="*/ 1635516 h 5053097"/>
              <a:gd name="connsiteX542" fmla="*/ 1173989 w 1393565"/>
              <a:gd name="connsiteY542" fmla="*/ 1649543 h 5053097"/>
              <a:gd name="connsiteX543" fmla="*/ 1170668 w 1393565"/>
              <a:gd name="connsiteY543" fmla="*/ 1659026 h 5053097"/>
              <a:gd name="connsiteX544" fmla="*/ 1168917 w 1393565"/>
              <a:gd name="connsiteY544" fmla="*/ 1635516 h 5053097"/>
              <a:gd name="connsiteX545" fmla="*/ 75138 w 1393565"/>
              <a:gd name="connsiteY545" fmla="*/ 1618332 h 5053097"/>
              <a:gd name="connsiteX546" fmla="*/ 73173 w 1393565"/>
              <a:gd name="connsiteY546" fmla="*/ 1645964 h 5053097"/>
              <a:gd name="connsiteX547" fmla="*/ 69672 w 1393565"/>
              <a:gd name="connsiteY547" fmla="*/ 1644049 h 5053097"/>
              <a:gd name="connsiteX548" fmla="*/ 71673 w 1393565"/>
              <a:gd name="connsiteY548" fmla="*/ 1625843 h 5053097"/>
              <a:gd name="connsiteX549" fmla="*/ 75138 w 1393565"/>
              <a:gd name="connsiteY549" fmla="*/ 1618332 h 5053097"/>
              <a:gd name="connsiteX550" fmla="*/ 238765 w 1393565"/>
              <a:gd name="connsiteY550" fmla="*/ 1556217 h 5053097"/>
              <a:gd name="connsiteX551" fmla="*/ 233550 w 1393565"/>
              <a:gd name="connsiteY551" fmla="*/ 1566040 h 5053097"/>
              <a:gd name="connsiteX552" fmla="*/ 226014 w 1393565"/>
              <a:gd name="connsiteY552" fmla="*/ 1568079 h 5053097"/>
              <a:gd name="connsiteX553" fmla="*/ 238765 w 1393565"/>
              <a:gd name="connsiteY553" fmla="*/ 1556217 h 5053097"/>
              <a:gd name="connsiteX554" fmla="*/ 1194492 w 1393565"/>
              <a:gd name="connsiteY554" fmla="*/ 1551754 h 5053097"/>
              <a:gd name="connsiteX555" fmla="*/ 1196421 w 1393565"/>
              <a:gd name="connsiteY555" fmla="*/ 1556610 h 5053097"/>
              <a:gd name="connsiteX556" fmla="*/ 1189848 w 1393565"/>
              <a:gd name="connsiteY556" fmla="*/ 1561753 h 5053097"/>
              <a:gd name="connsiteX557" fmla="*/ 1181561 w 1393565"/>
              <a:gd name="connsiteY557" fmla="*/ 1566040 h 5053097"/>
              <a:gd name="connsiteX558" fmla="*/ 1179526 w 1393565"/>
              <a:gd name="connsiteY558" fmla="*/ 1564447 h 5053097"/>
              <a:gd name="connsiteX559" fmla="*/ 1185920 w 1393565"/>
              <a:gd name="connsiteY559" fmla="*/ 1555017 h 5053097"/>
              <a:gd name="connsiteX560" fmla="*/ 1194492 w 1393565"/>
              <a:gd name="connsiteY560" fmla="*/ 1551754 h 5053097"/>
              <a:gd name="connsiteX561" fmla="*/ 1168989 w 1393565"/>
              <a:gd name="connsiteY561" fmla="*/ 1446882 h 5053097"/>
              <a:gd name="connsiteX562" fmla="*/ 1168989 w 1393565"/>
              <a:gd name="connsiteY562" fmla="*/ 1465741 h 5053097"/>
              <a:gd name="connsiteX563" fmla="*/ 1165881 w 1393565"/>
              <a:gd name="connsiteY563" fmla="*/ 1461655 h 5053097"/>
              <a:gd name="connsiteX564" fmla="*/ 1168989 w 1393565"/>
              <a:gd name="connsiteY564" fmla="*/ 1446882 h 5053097"/>
              <a:gd name="connsiteX565" fmla="*/ 85425 w 1393565"/>
              <a:gd name="connsiteY565" fmla="*/ 1383445 h 5053097"/>
              <a:gd name="connsiteX566" fmla="*/ 85425 w 1393565"/>
              <a:gd name="connsiteY566" fmla="*/ 1405734 h 5053097"/>
              <a:gd name="connsiteX567" fmla="*/ 82246 w 1393565"/>
              <a:gd name="connsiteY567" fmla="*/ 1398019 h 5053097"/>
              <a:gd name="connsiteX568" fmla="*/ 85425 w 1393565"/>
              <a:gd name="connsiteY568" fmla="*/ 1383445 h 5053097"/>
              <a:gd name="connsiteX569" fmla="*/ 92604 w 1393565"/>
              <a:gd name="connsiteY569" fmla="*/ 1345726 h 5053097"/>
              <a:gd name="connsiteX570" fmla="*/ 95676 w 1393565"/>
              <a:gd name="connsiteY570" fmla="*/ 1348298 h 5053097"/>
              <a:gd name="connsiteX571" fmla="*/ 82031 w 1393565"/>
              <a:gd name="connsiteY571" fmla="*/ 1369383 h 5053097"/>
              <a:gd name="connsiteX572" fmla="*/ 92604 w 1393565"/>
              <a:gd name="connsiteY572" fmla="*/ 1345726 h 5053097"/>
              <a:gd name="connsiteX573" fmla="*/ 1189562 w 1393565"/>
              <a:gd name="connsiteY573" fmla="*/ 1081693 h 5053097"/>
              <a:gd name="connsiteX574" fmla="*/ 1192885 w 1393565"/>
              <a:gd name="connsiteY574" fmla="*/ 1098838 h 5053097"/>
              <a:gd name="connsiteX575" fmla="*/ 1189562 w 1393565"/>
              <a:gd name="connsiteY575" fmla="*/ 1115983 h 5053097"/>
              <a:gd name="connsiteX576" fmla="*/ 1186241 w 1393565"/>
              <a:gd name="connsiteY576" fmla="*/ 1098838 h 5053097"/>
              <a:gd name="connsiteX577" fmla="*/ 1189562 w 1393565"/>
              <a:gd name="connsiteY577" fmla="*/ 1081693 h 5053097"/>
              <a:gd name="connsiteX578" fmla="*/ 48277 w 1393565"/>
              <a:gd name="connsiteY578" fmla="*/ 983967 h 5053097"/>
              <a:gd name="connsiteX579" fmla="*/ 51527 w 1393565"/>
              <a:gd name="connsiteY579" fmla="*/ 994254 h 5053097"/>
              <a:gd name="connsiteX580" fmla="*/ 47384 w 1393565"/>
              <a:gd name="connsiteY580" fmla="*/ 1044003 h 5053097"/>
              <a:gd name="connsiteX581" fmla="*/ 45634 w 1393565"/>
              <a:gd name="connsiteY581" fmla="*/ 1028544 h 5053097"/>
              <a:gd name="connsiteX582" fmla="*/ 47813 w 1393565"/>
              <a:gd name="connsiteY582" fmla="*/ 995968 h 5053097"/>
              <a:gd name="connsiteX583" fmla="*/ 52742 w 1393565"/>
              <a:gd name="connsiteY583" fmla="*/ 941104 h 5053097"/>
              <a:gd name="connsiteX584" fmla="*/ 59671 w 1393565"/>
              <a:gd name="connsiteY584" fmla="*/ 961807 h 5053097"/>
              <a:gd name="connsiteX585" fmla="*/ 51135 w 1393565"/>
              <a:gd name="connsiteY585" fmla="*/ 954820 h 5053097"/>
              <a:gd name="connsiteX586" fmla="*/ 52742 w 1393565"/>
              <a:gd name="connsiteY586" fmla="*/ 941104 h 5053097"/>
              <a:gd name="connsiteX587" fmla="*/ 61422 w 1393565"/>
              <a:gd name="connsiteY587" fmla="*/ 908529 h 5053097"/>
              <a:gd name="connsiteX588" fmla="*/ 64851 w 1393565"/>
              <a:gd name="connsiteY588" fmla="*/ 920730 h 5053097"/>
              <a:gd name="connsiteX589" fmla="*/ 61422 w 1393565"/>
              <a:gd name="connsiteY589" fmla="*/ 930817 h 5053097"/>
              <a:gd name="connsiteX590" fmla="*/ 57992 w 1393565"/>
              <a:gd name="connsiteY590" fmla="*/ 918612 h 5053097"/>
              <a:gd name="connsiteX591" fmla="*/ 61422 w 1393565"/>
              <a:gd name="connsiteY591" fmla="*/ 908529 h 5053097"/>
              <a:gd name="connsiteX592" fmla="*/ 64440 w 1393565"/>
              <a:gd name="connsiteY592" fmla="*/ 874866 h 5053097"/>
              <a:gd name="connsiteX593" fmla="*/ 69815 w 1393565"/>
              <a:gd name="connsiteY593" fmla="*/ 881654 h 5053097"/>
              <a:gd name="connsiteX594" fmla="*/ 66779 w 1393565"/>
              <a:gd name="connsiteY594" fmla="*/ 896081 h 5053097"/>
              <a:gd name="connsiteX595" fmla="*/ 61422 w 1393565"/>
              <a:gd name="connsiteY595" fmla="*/ 888891 h 5053097"/>
              <a:gd name="connsiteX596" fmla="*/ 64440 w 1393565"/>
              <a:gd name="connsiteY596" fmla="*/ 874866 h 5053097"/>
              <a:gd name="connsiteX597" fmla="*/ 20666 w 1393565"/>
              <a:gd name="connsiteY597" fmla="*/ 869088 h 5053097"/>
              <a:gd name="connsiteX598" fmla="*/ 25739 w 1393565"/>
              <a:gd name="connsiteY598" fmla="*/ 1005348 h 5053097"/>
              <a:gd name="connsiteX599" fmla="*/ 23345 w 1393565"/>
              <a:gd name="connsiteY599" fmla="*/ 992254 h 5053097"/>
              <a:gd name="connsiteX600" fmla="*/ 20774 w 1393565"/>
              <a:gd name="connsiteY600" fmla="*/ 923095 h 5053097"/>
              <a:gd name="connsiteX601" fmla="*/ 20666 w 1393565"/>
              <a:gd name="connsiteY601" fmla="*/ 869088 h 5053097"/>
              <a:gd name="connsiteX602" fmla="*/ 19002 w 1393565"/>
              <a:gd name="connsiteY602" fmla="*/ 791145 h 5053097"/>
              <a:gd name="connsiteX603" fmla="*/ 19845 w 1393565"/>
              <a:gd name="connsiteY603" fmla="*/ 815089 h 5053097"/>
              <a:gd name="connsiteX604" fmla="*/ 19024 w 1393565"/>
              <a:gd name="connsiteY604" fmla="*/ 848521 h 5053097"/>
              <a:gd name="connsiteX605" fmla="*/ 16023 w 1393565"/>
              <a:gd name="connsiteY605" fmla="*/ 830519 h 5053097"/>
              <a:gd name="connsiteX606" fmla="*/ 16845 w 1393565"/>
              <a:gd name="connsiteY606" fmla="*/ 797086 h 5053097"/>
              <a:gd name="connsiteX607" fmla="*/ 19002 w 1393565"/>
              <a:gd name="connsiteY607" fmla="*/ 791145 h 5053097"/>
              <a:gd name="connsiteX608" fmla="*/ 1203957 w 1393565"/>
              <a:gd name="connsiteY608" fmla="*/ 560485 h 5053097"/>
              <a:gd name="connsiteX609" fmla="*/ 1200136 w 1393565"/>
              <a:gd name="connsiteY609" fmla="*/ 597365 h 5053097"/>
              <a:gd name="connsiteX610" fmla="*/ 1198742 w 1393565"/>
              <a:gd name="connsiteY610" fmla="*/ 584488 h 5053097"/>
              <a:gd name="connsiteX611" fmla="*/ 1203957 w 1393565"/>
              <a:gd name="connsiteY611" fmla="*/ 560485 h 5053097"/>
              <a:gd name="connsiteX612" fmla="*/ 129091 w 1393565"/>
              <a:gd name="connsiteY612" fmla="*/ 525680 h 5053097"/>
              <a:gd name="connsiteX613" fmla="*/ 127930 w 1393565"/>
              <a:gd name="connsiteY613" fmla="*/ 539911 h 5053097"/>
              <a:gd name="connsiteX614" fmla="*/ 121179 w 1393565"/>
              <a:gd name="connsiteY614" fmla="*/ 601633 h 5053097"/>
              <a:gd name="connsiteX615" fmla="*/ 116643 w 1393565"/>
              <a:gd name="connsiteY615" fmla="*/ 659926 h 5053097"/>
              <a:gd name="connsiteX616" fmla="*/ 116964 w 1393565"/>
              <a:gd name="connsiteY616" fmla="*/ 675357 h 5053097"/>
              <a:gd name="connsiteX617" fmla="*/ 123429 w 1393565"/>
              <a:gd name="connsiteY617" fmla="*/ 656497 h 5053097"/>
              <a:gd name="connsiteX618" fmla="*/ 124572 w 1393565"/>
              <a:gd name="connsiteY618" fmla="*/ 686790 h 5053097"/>
              <a:gd name="connsiteX619" fmla="*/ 117571 w 1393565"/>
              <a:gd name="connsiteY619" fmla="*/ 710279 h 5053097"/>
              <a:gd name="connsiteX620" fmla="*/ 105999 w 1393565"/>
              <a:gd name="connsiteY620" fmla="*/ 768797 h 5053097"/>
              <a:gd name="connsiteX621" fmla="*/ 102570 w 1393565"/>
              <a:gd name="connsiteY621" fmla="*/ 800515 h 5053097"/>
              <a:gd name="connsiteX622" fmla="*/ 99033 w 1393565"/>
              <a:gd name="connsiteY622" fmla="*/ 773941 h 5053097"/>
              <a:gd name="connsiteX623" fmla="*/ 93926 w 1393565"/>
              <a:gd name="connsiteY623" fmla="*/ 753974 h 5053097"/>
              <a:gd name="connsiteX624" fmla="*/ 87032 w 1393565"/>
              <a:gd name="connsiteY624" fmla="*/ 758692 h 5053097"/>
              <a:gd name="connsiteX625" fmla="*/ 102534 w 1393565"/>
              <a:gd name="connsiteY625" fmla="*/ 627351 h 5053097"/>
              <a:gd name="connsiteX626" fmla="*/ 106106 w 1393565"/>
              <a:gd name="connsiteY626" fmla="*/ 635923 h 5053097"/>
              <a:gd name="connsiteX627" fmla="*/ 114714 w 1393565"/>
              <a:gd name="connsiteY627" fmla="*/ 599919 h 5053097"/>
              <a:gd name="connsiteX628" fmla="*/ 126287 w 1393565"/>
              <a:gd name="connsiteY628" fmla="*/ 534768 h 5053097"/>
              <a:gd name="connsiteX629" fmla="*/ 129091 w 1393565"/>
              <a:gd name="connsiteY629" fmla="*/ 525680 h 5053097"/>
              <a:gd name="connsiteX630" fmla="*/ 132252 w 1393565"/>
              <a:gd name="connsiteY630" fmla="*/ 508193 h 5053097"/>
              <a:gd name="connsiteX631" fmla="*/ 132252 w 1393565"/>
              <a:gd name="connsiteY631" fmla="*/ 516766 h 5053097"/>
              <a:gd name="connsiteX632" fmla="*/ 130537 w 1393565"/>
              <a:gd name="connsiteY632" fmla="*/ 512479 h 5053097"/>
              <a:gd name="connsiteX633" fmla="*/ 132252 w 1393565"/>
              <a:gd name="connsiteY633" fmla="*/ 508193 h 5053097"/>
              <a:gd name="connsiteX634" fmla="*/ 1132810 w 1393565"/>
              <a:gd name="connsiteY634" fmla="*/ 384937 h 5053097"/>
              <a:gd name="connsiteX635" fmla="*/ 1133770 w 1393565"/>
              <a:gd name="connsiteY635" fmla="*/ 386464 h 5053097"/>
              <a:gd name="connsiteX636" fmla="*/ 1133770 w 1393565"/>
              <a:gd name="connsiteY636" fmla="*/ 412181 h 5053097"/>
              <a:gd name="connsiteX637" fmla="*/ 1132413 w 1393565"/>
              <a:gd name="connsiteY637" fmla="*/ 399322 h 5053097"/>
              <a:gd name="connsiteX638" fmla="*/ 1132810 w 1393565"/>
              <a:gd name="connsiteY638" fmla="*/ 384937 h 5053097"/>
              <a:gd name="connsiteX639" fmla="*/ 154826 w 1393565"/>
              <a:gd name="connsiteY639" fmla="*/ 303310 h 5053097"/>
              <a:gd name="connsiteX640" fmla="*/ 158327 w 1393565"/>
              <a:gd name="connsiteY640" fmla="*/ 305053 h 5053097"/>
              <a:gd name="connsiteX641" fmla="*/ 170578 w 1393565"/>
              <a:gd name="connsiteY641" fmla="*/ 349480 h 5053097"/>
              <a:gd name="connsiteX642" fmla="*/ 162970 w 1393565"/>
              <a:gd name="connsiteY642" fmla="*/ 333989 h 5053097"/>
              <a:gd name="connsiteX643" fmla="*/ 154826 w 1393565"/>
              <a:gd name="connsiteY643" fmla="*/ 303310 h 5053097"/>
              <a:gd name="connsiteX644" fmla="*/ 1034722 w 1393565"/>
              <a:gd name="connsiteY644" fmla="*/ 245017 h 5053097"/>
              <a:gd name="connsiteX645" fmla="*/ 1042687 w 1393565"/>
              <a:gd name="connsiteY645" fmla="*/ 266374 h 5053097"/>
              <a:gd name="connsiteX646" fmla="*/ 1035686 w 1393565"/>
              <a:gd name="connsiteY646" fmla="*/ 258480 h 5053097"/>
              <a:gd name="connsiteX647" fmla="*/ 1034722 w 1393565"/>
              <a:gd name="connsiteY647" fmla="*/ 245017 h 5053097"/>
              <a:gd name="connsiteX648" fmla="*/ 1190549 w 1393565"/>
              <a:gd name="connsiteY648" fmla="*/ 232227 h 5053097"/>
              <a:gd name="connsiteX649" fmla="*/ 1192634 w 1393565"/>
              <a:gd name="connsiteY649" fmla="*/ 233419 h 5053097"/>
              <a:gd name="connsiteX650" fmla="*/ 1195349 w 1393565"/>
              <a:gd name="connsiteY650" fmla="*/ 278082 h 5053097"/>
              <a:gd name="connsiteX651" fmla="*/ 1192956 w 1393565"/>
              <a:gd name="connsiteY651" fmla="*/ 272164 h 5053097"/>
              <a:gd name="connsiteX652" fmla="*/ 1191170 w 1393565"/>
              <a:gd name="connsiteY652" fmla="*/ 245017 h 5053097"/>
              <a:gd name="connsiteX653" fmla="*/ 1190549 w 1393565"/>
              <a:gd name="connsiteY653" fmla="*/ 232227 h 5053097"/>
              <a:gd name="connsiteX654" fmla="*/ 882203 w 1393565"/>
              <a:gd name="connsiteY654" fmla="*/ 193727 h 5053097"/>
              <a:gd name="connsiteX655" fmla="*/ 883310 w 1393565"/>
              <a:gd name="connsiteY655" fmla="*/ 194440 h 5053097"/>
              <a:gd name="connsiteX656" fmla="*/ 883310 w 1393565"/>
              <a:gd name="connsiteY656" fmla="*/ 206441 h 5053097"/>
              <a:gd name="connsiteX657" fmla="*/ 881738 w 1393565"/>
              <a:gd name="connsiteY657" fmla="*/ 200440 h 5053097"/>
              <a:gd name="connsiteX658" fmla="*/ 882203 w 1393565"/>
              <a:gd name="connsiteY658" fmla="*/ 193727 h 5053097"/>
              <a:gd name="connsiteX659" fmla="*/ 1114232 w 1393565"/>
              <a:gd name="connsiteY659" fmla="*/ 174723 h 5053097"/>
              <a:gd name="connsiteX660" fmla="*/ 1119696 w 1393565"/>
              <a:gd name="connsiteY660" fmla="*/ 194440 h 5053097"/>
              <a:gd name="connsiteX661" fmla="*/ 1129769 w 1393565"/>
              <a:gd name="connsiteY661" fmla="*/ 196215 h 5053097"/>
              <a:gd name="connsiteX662" fmla="*/ 1136377 w 1393565"/>
              <a:gd name="connsiteY662" fmla="*/ 199294 h 5053097"/>
              <a:gd name="connsiteX663" fmla="*/ 1141235 w 1393565"/>
              <a:gd name="connsiteY663" fmla="*/ 209870 h 5053097"/>
              <a:gd name="connsiteX664" fmla="*/ 1144735 w 1393565"/>
              <a:gd name="connsiteY664" fmla="*/ 203869 h 5053097"/>
              <a:gd name="connsiteX665" fmla="*/ 1153665 w 1393565"/>
              <a:gd name="connsiteY665" fmla="*/ 231301 h 5053097"/>
              <a:gd name="connsiteX666" fmla="*/ 1162345 w 1393565"/>
              <a:gd name="connsiteY666" fmla="*/ 262162 h 5053097"/>
              <a:gd name="connsiteX667" fmla="*/ 1173418 w 1393565"/>
              <a:gd name="connsiteY667" fmla="*/ 385535 h 5053097"/>
              <a:gd name="connsiteX668" fmla="*/ 1163845 w 1393565"/>
              <a:gd name="connsiteY668" fmla="*/ 389035 h 5053097"/>
              <a:gd name="connsiteX669" fmla="*/ 1154201 w 1393565"/>
              <a:gd name="connsiteY669" fmla="*/ 391607 h 5053097"/>
              <a:gd name="connsiteX670" fmla="*/ 1152237 w 1393565"/>
              <a:gd name="connsiteY670" fmla="*/ 395893 h 5053097"/>
              <a:gd name="connsiteX671" fmla="*/ 1146914 w 1393565"/>
              <a:gd name="connsiteY671" fmla="*/ 366747 h 5053097"/>
              <a:gd name="connsiteX672" fmla="*/ 1134984 w 1393565"/>
              <a:gd name="connsiteY672" fmla="*/ 319255 h 5053097"/>
              <a:gd name="connsiteX673" fmla="*/ 1116089 w 1393565"/>
              <a:gd name="connsiteY673" fmla="*/ 210574 h 5053097"/>
              <a:gd name="connsiteX674" fmla="*/ 785619 w 1393565"/>
              <a:gd name="connsiteY674" fmla="*/ 164786 h 5053097"/>
              <a:gd name="connsiteX675" fmla="*/ 786655 w 1393565"/>
              <a:gd name="connsiteY675" fmla="*/ 188439 h 5053097"/>
              <a:gd name="connsiteX676" fmla="*/ 781904 w 1393565"/>
              <a:gd name="connsiteY676" fmla="*/ 199690 h 5053097"/>
              <a:gd name="connsiteX677" fmla="*/ 776368 w 1393565"/>
              <a:gd name="connsiteY677" fmla="*/ 188914 h 5053097"/>
              <a:gd name="connsiteX678" fmla="*/ 771225 w 1393565"/>
              <a:gd name="connsiteY678" fmla="*/ 181838 h 5053097"/>
              <a:gd name="connsiteX679" fmla="*/ 777225 w 1393565"/>
              <a:gd name="connsiteY679" fmla="*/ 170579 h 5053097"/>
              <a:gd name="connsiteX680" fmla="*/ 785619 w 1393565"/>
              <a:gd name="connsiteY680" fmla="*/ 164786 h 5053097"/>
              <a:gd name="connsiteX681" fmla="*/ 1036780 w 1393565"/>
              <a:gd name="connsiteY681" fmla="*/ 123850 h 5053097"/>
              <a:gd name="connsiteX682" fmla="*/ 1037758 w 1393565"/>
              <a:gd name="connsiteY682" fmla="*/ 125935 h 5053097"/>
              <a:gd name="connsiteX683" fmla="*/ 1037722 w 1393565"/>
              <a:gd name="connsiteY683" fmla="*/ 149938 h 5053097"/>
              <a:gd name="connsiteX684" fmla="*/ 1036365 w 1393565"/>
              <a:gd name="connsiteY684" fmla="*/ 137004 h 5053097"/>
              <a:gd name="connsiteX685" fmla="*/ 1036780 w 1393565"/>
              <a:gd name="connsiteY685" fmla="*/ 123850 h 5053097"/>
              <a:gd name="connsiteX686" fmla="*/ 338908 w 1393565"/>
              <a:gd name="connsiteY686" fmla="*/ 118430 h 5053097"/>
              <a:gd name="connsiteX687" fmla="*/ 342528 w 1393565"/>
              <a:gd name="connsiteY687" fmla="*/ 124145 h 5053097"/>
              <a:gd name="connsiteX688" fmla="*/ 324204 w 1393565"/>
              <a:gd name="connsiteY688" fmla="*/ 143194 h 5053097"/>
              <a:gd name="connsiteX689" fmla="*/ 328884 w 1393565"/>
              <a:gd name="connsiteY689" fmla="*/ 125002 h 5053097"/>
              <a:gd name="connsiteX690" fmla="*/ 338908 w 1393565"/>
              <a:gd name="connsiteY690" fmla="*/ 118430 h 5053097"/>
              <a:gd name="connsiteX691" fmla="*/ 380318 w 1393565"/>
              <a:gd name="connsiteY691" fmla="*/ 106143 h 5053097"/>
              <a:gd name="connsiteX692" fmla="*/ 378354 w 1393565"/>
              <a:gd name="connsiteY692" fmla="*/ 119859 h 5053097"/>
              <a:gd name="connsiteX693" fmla="*/ 370174 w 1393565"/>
              <a:gd name="connsiteY693" fmla="*/ 133403 h 5053097"/>
              <a:gd name="connsiteX694" fmla="*/ 375318 w 1393565"/>
              <a:gd name="connsiteY694" fmla="*/ 116430 h 5053097"/>
              <a:gd name="connsiteX695" fmla="*/ 603239 w 1393565"/>
              <a:gd name="connsiteY695" fmla="*/ 97570 h 5053097"/>
              <a:gd name="connsiteX696" fmla="*/ 599453 w 1393565"/>
              <a:gd name="connsiteY696" fmla="*/ 149005 h 5053097"/>
              <a:gd name="connsiteX697" fmla="*/ 596453 w 1393565"/>
              <a:gd name="connsiteY697" fmla="*/ 136575 h 5053097"/>
              <a:gd name="connsiteX698" fmla="*/ 603239 w 1393565"/>
              <a:gd name="connsiteY698" fmla="*/ 97570 h 5053097"/>
              <a:gd name="connsiteX699" fmla="*/ 420502 w 1393565"/>
              <a:gd name="connsiteY699" fmla="*/ 95481 h 5053097"/>
              <a:gd name="connsiteX700" fmla="*/ 414787 w 1393565"/>
              <a:gd name="connsiteY700" fmla="*/ 135289 h 5053097"/>
              <a:gd name="connsiteX701" fmla="*/ 415680 w 1393565"/>
              <a:gd name="connsiteY701" fmla="*/ 114630 h 5053097"/>
              <a:gd name="connsiteX702" fmla="*/ 420502 w 1393565"/>
              <a:gd name="connsiteY702" fmla="*/ 95481 h 5053097"/>
              <a:gd name="connsiteX703" fmla="*/ 787512 w 1393565"/>
              <a:gd name="connsiteY703" fmla="*/ 75282 h 5053097"/>
              <a:gd name="connsiteX704" fmla="*/ 787548 w 1393565"/>
              <a:gd name="connsiteY704" fmla="*/ 90712 h 5053097"/>
              <a:gd name="connsiteX705" fmla="*/ 784940 w 1393565"/>
              <a:gd name="connsiteY705" fmla="*/ 116430 h 5053097"/>
              <a:gd name="connsiteX706" fmla="*/ 782333 w 1393565"/>
              <a:gd name="connsiteY706" fmla="*/ 126717 h 5053097"/>
              <a:gd name="connsiteX707" fmla="*/ 782190 w 1393565"/>
              <a:gd name="connsiteY707" fmla="*/ 116430 h 5053097"/>
              <a:gd name="connsiteX708" fmla="*/ 782154 w 1393565"/>
              <a:gd name="connsiteY708" fmla="*/ 116430 h 5053097"/>
              <a:gd name="connsiteX709" fmla="*/ 784762 w 1393565"/>
              <a:gd name="connsiteY709" fmla="*/ 90712 h 5053097"/>
              <a:gd name="connsiteX710" fmla="*/ 879024 w 1393565"/>
              <a:gd name="connsiteY710" fmla="*/ 60614 h 5053097"/>
              <a:gd name="connsiteX711" fmla="*/ 879988 w 1393565"/>
              <a:gd name="connsiteY711" fmla="*/ 62484 h 5053097"/>
              <a:gd name="connsiteX712" fmla="*/ 879952 w 1393565"/>
              <a:gd name="connsiteY712" fmla="*/ 83058 h 5053097"/>
              <a:gd name="connsiteX713" fmla="*/ 878595 w 1393565"/>
              <a:gd name="connsiteY713" fmla="*/ 71853 h 5053097"/>
              <a:gd name="connsiteX714" fmla="*/ 879024 w 1393565"/>
              <a:gd name="connsiteY714" fmla="*/ 60614 h 5053097"/>
              <a:gd name="connsiteX715" fmla="*/ 766545 w 1393565"/>
              <a:gd name="connsiteY715" fmla="*/ 46421 h 5053097"/>
              <a:gd name="connsiteX716" fmla="*/ 764224 w 1393565"/>
              <a:gd name="connsiteY716" fmla="*/ 80425 h 5053097"/>
              <a:gd name="connsiteX717" fmla="*/ 763045 w 1393565"/>
              <a:gd name="connsiteY717" fmla="*/ 66709 h 5053097"/>
              <a:gd name="connsiteX718" fmla="*/ 766545 w 1393565"/>
              <a:gd name="connsiteY718" fmla="*/ 46421 h 5053097"/>
              <a:gd name="connsiteX719" fmla="*/ 660644 w 1393565"/>
              <a:gd name="connsiteY719" fmla="*/ 40858 h 5053097"/>
              <a:gd name="connsiteX720" fmla="*/ 661211 w 1393565"/>
              <a:gd name="connsiteY720" fmla="*/ 47850 h 5053097"/>
              <a:gd name="connsiteX721" fmla="*/ 658067 w 1393565"/>
              <a:gd name="connsiteY721" fmla="*/ 64995 h 5053097"/>
              <a:gd name="connsiteX722" fmla="*/ 654924 w 1393565"/>
              <a:gd name="connsiteY722" fmla="*/ 59851 h 5053097"/>
              <a:gd name="connsiteX723" fmla="*/ 658067 w 1393565"/>
              <a:gd name="connsiteY723" fmla="*/ 42706 h 5053097"/>
              <a:gd name="connsiteX724" fmla="*/ 660644 w 1393565"/>
              <a:gd name="connsiteY724" fmla="*/ 40858 h 5053097"/>
              <a:gd name="connsiteX725" fmla="*/ 692143 w 1393565"/>
              <a:gd name="connsiteY725" fmla="*/ 34134 h 5053097"/>
              <a:gd name="connsiteX726" fmla="*/ 690393 w 1393565"/>
              <a:gd name="connsiteY726" fmla="*/ 57862 h 5053097"/>
              <a:gd name="connsiteX727" fmla="*/ 685428 w 1393565"/>
              <a:gd name="connsiteY727" fmla="*/ 87008 h 5053097"/>
              <a:gd name="connsiteX728" fmla="*/ 682392 w 1393565"/>
              <a:gd name="connsiteY728" fmla="*/ 87283 h 5053097"/>
              <a:gd name="connsiteX729" fmla="*/ 687321 w 1393565"/>
              <a:gd name="connsiteY729" fmla="*/ 58137 h 5053097"/>
              <a:gd name="connsiteX730" fmla="*/ 417359 w 1393565"/>
              <a:gd name="connsiteY730" fmla="*/ 28990 h 5053097"/>
              <a:gd name="connsiteX731" fmla="*/ 413680 w 1393565"/>
              <a:gd name="connsiteY731" fmla="*/ 55276 h 5053097"/>
              <a:gd name="connsiteX732" fmla="*/ 412287 w 1393565"/>
              <a:gd name="connsiteY732" fmla="*/ 49243 h 5053097"/>
              <a:gd name="connsiteX733" fmla="*/ 414573 w 1393565"/>
              <a:gd name="connsiteY733" fmla="*/ 34991 h 5053097"/>
              <a:gd name="connsiteX734" fmla="*/ 417359 w 1393565"/>
              <a:gd name="connsiteY734" fmla="*/ 28990 h 5053097"/>
              <a:gd name="connsiteX735" fmla="*/ 530444 w 1393565"/>
              <a:gd name="connsiteY735" fmla="*/ 23847 h 5053097"/>
              <a:gd name="connsiteX736" fmla="*/ 528658 w 1393565"/>
              <a:gd name="connsiteY736" fmla="*/ 47850 h 5053097"/>
              <a:gd name="connsiteX737" fmla="*/ 519336 w 1393565"/>
              <a:gd name="connsiteY737" fmla="*/ 73517 h 5053097"/>
              <a:gd name="connsiteX738" fmla="*/ 523836 w 1393565"/>
              <a:gd name="connsiteY738" fmla="*/ 44421 h 5053097"/>
              <a:gd name="connsiteX739" fmla="*/ 744757 w 1393565"/>
              <a:gd name="connsiteY739" fmla="*/ 22132 h 5053097"/>
              <a:gd name="connsiteX740" fmla="*/ 739221 w 1393565"/>
              <a:gd name="connsiteY740" fmla="*/ 78711 h 5053097"/>
              <a:gd name="connsiteX741" fmla="*/ 730148 w 1393565"/>
              <a:gd name="connsiteY741" fmla="*/ 126717 h 5053097"/>
              <a:gd name="connsiteX742" fmla="*/ 723183 w 1393565"/>
              <a:gd name="connsiteY742" fmla="*/ 176244 h 5053097"/>
              <a:gd name="connsiteX743" fmla="*/ 721540 w 1393565"/>
              <a:gd name="connsiteY743" fmla="*/ 189578 h 5053097"/>
              <a:gd name="connsiteX744" fmla="*/ 730112 w 1393565"/>
              <a:gd name="connsiteY744" fmla="*/ 167922 h 5053097"/>
              <a:gd name="connsiteX745" fmla="*/ 736542 w 1393565"/>
              <a:gd name="connsiteY745" fmla="*/ 152434 h 5053097"/>
              <a:gd name="connsiteX746" fmla="*/ 737934 w 1393565"/>
              <a:gd name="connsiteY746" fmla="*/ 167008 h 5053097"/>
              <a:gd name="connsiteX747" fmla="*/ 737041 w 1393565"/>
              <a:gd name="connsiteY747" fmla="*/ 181581 h 5053097"/>
              <a:gd name="connsiteX748" fmla="*/ 742507 w 1393565"/>
              <a:gd name="connsiteY748" fmla="*/ 166779 h 5053097"/>
              <a:gd name="connsiteX749" fmla="*/ 752722 w 1393565"/>
              <a:gd name="connsiteY749" fmla="*/ 153799 h 5053097"/>
              <a:gd name="connsiteX750" fmla="*/ 760223 w 1393565"/>
              <a:gd name="connsiteY750" fmla="*/ 119698 h 5053097"/>
              <a:gd name="connsiteX751" fmla="*/ 761473 w 1393565"/>
              <a:gd name="connsiteY751" fmla="*/ 100999 h 5053097"/>
              <a:gd name="connsiteX752" fmla="*/ 764974 w 1393565"/>
              <a:gd name="connsiteY752" fmla="*/ 156021 h 5053097"/>
              <a:gd name="connsiteX753" fmla="*/ 763938 w 1393565"/>
              <a:gd name="connsiteY753" fmla="*/ 223000 h 5053097"/>
              <a:gd name="connsiteX754" fmla="*/ 769653 w 1393565"/>
              <a:gd name="connsiteY754" fmla="*/ 209941 h 5053097"/>
              <a:gd name="connsiteX755" fmla="*/ 772367 w 1393565"/>
              <a:gd name="connsiteY755" fmla="*/ 198726 h 5053097"/>
              <a:gd name="connsiteX756" fmla="*/ 773796 w 1393565"/>
              <a:gd name="connsiteY756" fmla="*/ 208677 h 5053097"/>
              <a:gd name="connsiteX757" fmla="*/ 780011 w 1393565"/>
              <a:gd name="connsiteY757" fmla="*/ 223422 h 5053097"/>
              <a:gd name="connsiteX758" fmla="*/ 788262 w 1393565"/>
              <a:gd name="connsiteY758" fmla="*/ 234041 h 5053097"/>
              <a:gd name="connsiteX759" fmla="*/ 795120 w 1393565"/>
              <a:gd name="connsiteY759" fmla="*/ 234730 h 5053097"/>
              <a:gd name="connsiteX760" fmla="*/ 798871 w 1393565"/>
              <a:gd name="connsiteY760" fmla="*/ 219300 h 5053097"/>
              <a:gd name="connsiteX761" fmla="*/ 802407 w 1393565"/>
              <a:gd name="connsiteY761" fmla="*/ 202155 h 5053097"/>
              <a:gd name="connsiteX762" fmla="*/ 803943 w 1393565"/>
              <a:gd name="connsiteY762" fmla="*/ 212442 h 5053097"/>
              <a:gd name="connsiteX763" fmla="*/ 800478 w 1393565"/>
              <a:gd name="connsiteY763" fmla="*/ 253590 h 5053097"/>
              <a:gd name="connsiteX764" fmla="*/ 803657 w 1393565"/>
              <a:gd name="connsiteY764" fmla="*/ 266792 h 5053097"/>
              <a:gd name="connsiteX765" fmla="*/ 811015 w 1393565"/>
              <a:gd name="connsiteY765" fmla="*/ 232501 h 5053097"/>
              <a:gd name="connsiteX766" fmla="*/ 822517 w 1393565"/>
              <a:gd name="connsiteY766" fmla="*/ 200440 h 5053097"/>
              <a:gd name="connsiteX767" fmla="*/ 823517 w 1393565"/>
              <a:gd name="connsiteY767" fmla="*/ 227015 h 5053097"/>
              <a:gd name="connsiteX768" fmla="*/ 825374 w 1393565"/>
              <a:gd name="connsiteY768" fmla="*/ 262162 h 5053097"/>
              <a:gd name="connsiteX769" fmla="*/ 834661 w 1393565"/>
              <a:gd name="connsiteY769" fmla="*/ 257019 h 5053097"/>
              <a:gd name="connsiteX770" fmla="*/ 842341 w 1393565"/>
              <a:gd name="connsiteY770" fmla="*/ 227222 h 5053097"/>
              <a:gd name="connsiteX771" fmla="*/ 848806 w 1393565"/>
              <a:gd name="connsiteY771" fmla="*/ 209327 h 5053097"/>
              <a:gd name="connsiteX772" fmla="*/ 853556 w 1393565"/>
              <a:gd name="connsiteY772" fmla="*/ 260555 h 5053097"/>
              <a:gd name="connsiteX773" fmla="*/ 861200 w 1393565"/>
              <a:gd name="connsiteY773" fmla="*/ 289348 h 5053097"/>
              <a:gd name="connsiteX774" fmla="*/ 866808 w 1393565"/>
              <a:gd name="connsiteY774" fmla="*/ 261230 h 5053097"/>
              <a:gd name="connsiteX775" fmla="*/ 870701 w 1393565"/>
              <a:gd name="connsiteY775" fmla="*/ 261369 h 5053097"/>
              <a:gd name="connsiteX776" fmla="*/ 875523 w 1393565"/>
              <a:gd name="connsiteY776" fmla="*/ 263516 h 5053097"/>
              <a:gd name="connsiteX777" fmla="*/ 882810 w 1393565"/>
              <a:gd name="connsiteY777" fmla="*/ 284247 h 5053097"/>
              <a:gd name="connsiteX778" fmla="*/ 887953 w 1393565"/>
              <a:gd name="connsiteY778" fmla="*/ 308525 h 5053097"/>
              <a:gd name="connsiteX779" fmla="*/ 899991 w 1393565"/>
              <a:gd name="connsiteY779" fmla="*/ 245800 h 5053097"/>
              <a:gd name="connsiteX780" fmla="*/ 905420 w 1393565"/>
              <a:gd name="connsiteY780" fmla="*/ 212163 h 5053097"/>
              <a:gd name="connsiteX781" fmla="*/ 908491 w 1393565"/>
              <a:gd name="connsiteY781" fmla="*/ 213095 h 5053097"/>
              <a:gd name="connsiteX782" fmla="*/ 911814 w 1393565"/>
              <a:gd name="connsiteY782" fmla="*/ 265591 h 5053097"/>
              <a:gd name="connsiteX783" fmla="*/ 929244 w 1393565"/>
              <a:gd name="connsiteY783" fmla="*/ 305053 h 5053097"/>
              <a:gd name="connsiteX784" fmla="*/ 936460 w 1393565"/>
              <a:gd name="connsiteY784" fmla="*/ 282736 h 5053097"/>
              <a:gd name="connsiteX785" fmla="*/ 939388 w 1393565"/>
              <a:gd name="connsiteY785" fmla="*/ 275021 h 5053097"/>
              <a:gd name="connsiteX786" fmla="*/ 944532 w 1393565"/>
              <a:gd name="connsiteY786" fmla="*/ 273960 h 5053097"/>
              <a:gd name="connsiteX787" fmla="*/ 949783 w 1393565"/>
              <a:gd name="connsiteY787" fmla="*/ 265388 h 5053097"/>
              <a:gd name="connsiteX788" fmla="*/ 957962 w 1393565"/>
              <a:gd name="connsiteY788" fmla="*/ 266795 h 5053097"/>
              <a:gd name="connsiteX789" fmla="*/ 964285 w 1393565"/>
              <a:gd name="connsiteY789" fmla="*/ 293370 h 5053097"/>
              <a:gd name="connsiteX790" fmla="*/ 973678 w 1393565"/>
              <a:gd name="connsiteY790" fmla="*/ 302453 h 5053097"/>
              <a:gd name="connsiteX791" fmla="*/ 985501 w 1393565"/>
              <a:gd name="connsiteY791" fmla="*/ 273307 h 5053097"/>
              <a:gd name="connsiteX792" fmla="*/ 997574 w 1393565"/>
              <a:gd name="connsiteY792" fmla="*/ 250732 h 5053097"/>
              <a:gd name="connsiteX793" fmla="*/ 1006540 w 1393565"/>
              <a:gd name="connsiteY793" fmla="*/ 235330 h 5053097"/>
              <a:gd name="connsiteX794" fmla="*/ 1010397 w 1393565"/>
              <a:gd name="connsiteY794" fmla="*/ 215871 h 5053097"/>
              <a:gd name="connsiteX795" fmla="*/ 1010826 w 1393565"/>
              <a:gd name="connsiteY795" fmla="*/ 230415 h 5053097"/>
              <a:gd name="connsiteX796" fmla="*/ 1018148 w 1393565"/>
              <a:gd name="connsiteY796" fmla="*/ 249246 h 5053097"/>
              <a:gd name="connsiteX797" fmla="*/ 1022756 w 1393565"/>
              <a:gd name="connsiteY797" fmla="*/ 295567 h 5053097"/>
              <a:gd name="connsiteX798" fmla="*/ 1025792 w 1393565"/>
              <a:gd name="connsiteY798" fmla="*/ 337600 h 5053097"/>
              <a:gd name="connsiteX799" fmla="*/ 1033400 w 1393565"/>
              <a:gd name="connsiteY799" fmla="*/ 318794 h 5053097"/>
              <a:gd name="connsiteX800" fmla="*/ 1040973 w 1393565"/>
              <a:gd name="connsiteY800" fmla="*/ 326445 h 5053097"/>
              <a:gd name="connsiteX801" fmla="*/ 1044973 w 1393565"/>
              <a:gd name="connsiteY801" fmla="*/ 364468 h 5053097"/>
              <a:gd name="connsiteX802" fmla="*/ 1051081 w 1393565"/>
              <a:gd name="connsiteY802" fmla="*/ 370940 h 5053097"/>
              <a:gd name="connsiteX803" fmla="*/ 1059403 w 1393565"/>
              <a:gd name="connsiteY803" fmla="*/ 260334 h 5053097"/>
              <a:gd name="connsiteX804" fmla="*/ 1067869 w 1393565"/>
              <a:gd name="connsiteY804" fmla="*/ 149563 h 5053097"/>
              <a:gd name="connsiteX805" fmla="*/ 1069619 w 1393565"/>
              <a:gd name="connsiteY805" fmla="*/ 185296 h 5053097"/>
              <a:gd name="connsiteX806" fmla="*/ 1072691 w 1393565"/>
              <a:gd name="connsiteY806" fmla="*/ 227512 h 5053097"/>
              <a:gd name="connsiteX807" fmla="*/ 1088586 w 1393565"/>
              <a:gd name="connsiteY807" fmla="*/ 162757 h 5053097"/>
              <a:gd name="connsiteX808" fmla="*/ 1095444 w 1393565"/>
              <a:gd name="connsiteY808" fmla="*/ 128835 h 5053097"/>
              <a:gd name="connsiteX809" fmla="*/ 1105052 w 1393565"/>
              <a:gd name="connsiteY809" fmla="*/ 361064 h 5053097"/>
              <a:gd name="connsiteX810" fmla="*/ 1096551 w 1393565"/>
              <a:gd name="connsiteY810" fmla="*/ 377891 h 5053097"/>
              <a:gd name="connsiteX811" fmla="*/ 1096122 w 1393565"/>
              <a:gd name="connsiteY811" fmla="*/ 353031 h 5053097"/>
              <a:gd name="connsiteX812" fmla="*/ 1092157 w 1393565"/>
              <a:gd name="connsiteY812" fmla="*/ 373605 h 5053097"/>
              <a:gd name="connsiteX813" fmla="*/ 1083299 w 1393565"/>
              <a:gd name="connsiteY813" fmla="*/ 359407 h 5053097"/>
              <a:gd name="connsiteX814" fmla="*/ 1071655 w 1393565"/>
              <a:gd name="connsiteY814" fmla="*/ 436959 h 5053097"/>
              <a:gd name="connsiteX815" fmla="*/ 1084228 w 1393565"/>
              <a:gd name="connsiteY815" fmla="*/ 444064 h 5053097"/>
              <a:gd name="connsiteX816" fmla="*/ 1091015 w 1393565"/>
              <a:gd name="connsiteY816" fmla="*/ 437041 h 5053097"/>
              <a:gd name="connsiteX817" fmla="*/ 1099658 w 1393565"/>
              <a:gd name="connsiteY817" fmla="*/ 429326 h 5053097"/>
              <a:gd name="connsiteX818" fmla="*/ 1103623 w 1393565"/>
              <a:gd name="connsiteY818" fmla="*/ 428669 h 5053097"/>
              <a:gd name="connsiteX819" fmla="*/ 1108910 w 1393565"/>
              <a:gd name="connsiteY819" fmla="*/ 442385 h 5053097"/>
              <a:gd name="connsiteX820" fmla="*/ 1114160 w 1393565"/>
              <a:gd name="connsiteY820" fmla="*/ 442185 h 5053097"/>
              <a:gd name="connsiteX821" fmla="*/ 1119268 w 1393565"/>
              <a:gd name="connsiteY821" fmla="*/ 441813 h 5053097"/>
              <a:gd name="connsiteX822" fmla="*/ 1125483 w 1393565"/>
              <a:gd name="connsiteY822" fmla="*/ 452100 h 5053097"/>
              <a:gd name="connsiteX823" fmla="*/ 1132377 w 1393565"/>
              <a:gd name="connsiteY823" fmla="*/ 451264 h 5053097"/>
              <a:gd name="connsiteX824" fmla="*/ 1141342 w 1393565"/>
              <a:gd name="connsiteY824" fmla="*/ 454694 h 5053097"/>
              <a:gd name="connsiteX825" fmla="*/ 1172382 w 1393565"/>
              <a:gd name="connsiteY825" fmla="*/ 645907 h 5053097"/>
              <a:gd name="connsiteX826" fmla="*/ 1167488 w 1393565"/>
              <a:gd name="connsiteY826" fmla="*/ 678482 h 5053097"/>
              <a:gd name="connsiteX827" fmla="*/ 1158845 w 1393565"/>
              <a:gd name="connsiteY827" fmla="*/ 733650 h 5053097"/>
              <a:gd name="connsiteX828" fmla="*/ 1150236 w 1393565"/>
              <a:gd name="connsiteY828" fmla="*/ 930335 h 5053097"/>
              <a:gd name="connsiteX829" fmla="*/ 1169060 w 1393565"/>
              <a:gd name="connsiteY829" fmla="*/ 917244 h 5053097"/>
              <a:gd name="connsiteX830" fmla="*/ 1195349 w 1393565"/>
              <a:gd name="connsiteY830" fmla="*/ 898385 h 5053097"/>
              <a:gd name="connsiteX831" fmla="*/ 1207172 w 1393565"/>
              <a:gd name="connsiteY831" fmla="*/ 874239 h 5053097"/>
              <a:gd name="connsiteX832" fmla="*/ 1209744 w 1393565"/>
              <a:gd name="connsiteY832" fmla="*/ 794229 h 5053097"/>
              <a:gd name="connsiteX833" fmla="*/ 1203135 w 1393565"/>
              <a:gd name="connsiteY833" fmla="*/ 710676 h 5053097"/>
              <a:gd name="connsiteX834" fmla="*/ 1205458 w 1393565"/>
              <a:gd name="connsiteY834" fmla="*/ 692830 h 5053097"/>
              <a:gd name="connsiteX835" fmla="*/ 1220245 w 1393565"/>
              <a:gd name="connsiteY835" fmla="*/ 1129699 h 5053097"/>
              <a:gd name="connsiteX836" fmla="*/ 1217816 w 1393565"/>
              <a:gd name="connsiteY836" fmla="*/ 1361639 h 5053097"/>
              <a:gd name="connsiteX837" fmla="*/ 1214387 w 1393565"/>
              <a:gd name="connsiteY837" fmla="*/ 1306775 h 5053097"/>
              <a:gd name="connsiteX838" fmla="*/ 1199421 w 1393565"/>
              <a:gd name="connsiteY838" fmla="*/ 1028830 h 5053097"/>
              <a:gd name="connsiteX839" fmla="*/ 1196421 w 1393565"/>
              <a:gd name="connsiteY839" fmla="*/ 1036459 h 5053097"/>
              <a:gd name="connsiteX840" fmla="*/ 1192634 w 1393565"/>
              <a:gd name="connsiteY840" fmla="*/ 1055787 h 5053097"/>
              <a:gd name="connsiteX841" fmla="*/ 1181597 w 1393565"/>
              <a:gd name="connsiteY841" fmla="*/ 1036373 h 5053097"/>
              <a:gd name="connsiteX842" fmla="*/ 1187169 w 1393565"/>
              <a:gd name="connsiteY842" fmla="*/ 1017346 h 5053097"/>
              <a:gd name="connsiteX843" fmla="*/ 1189134 w 1393565"/>
              <a:gd name="connsiteY843" fmla="*/ 995111 h 5053097"/>
              <a:gd name="connsiteX844" fmla="*/ 1196777 w 1393565"/>
              <a:gd name="connsiteY844" fmla="*/ 984824 h 5053097"/>
              <a:gd name="connsiteX845" fmla="*/ 1199778 w 1393565"/>
              <a:gd name="connsiteY845" fmla="*/ 993468 h 5053097"/>
              <a:gd name="connsiteX846" fmla="*/ 1204850 w 1393565"/>
              <a:gd name="connsiteY846" fmla="*/ 951188 h 5053097"/>
              <a:gd name="connsiteX847" fmla="*/ 1199421 w 1393565"/>
              <a:gd name="connsiteY847" fmla="*/ 921113 h 5053097"/>
              <a:gd name="connsiteX848" fmla="*/ 1186491 w 1393565"/>
              <a:gd name="connsiteY848" fmla="*/ 964047 h 5053097"/>
              <a:gd name="connsiteX849" fmla="*/ 1182812 w 1393565"/>
              <a:gd name="connsiteY849" fmla="*/ 990771 h 5053097"/>
              <a:gd name="connsiteX850" fmla="*/ 1181597 w 1393565"/>
              <a:gd name="connsiteY850" fmla="*/ 960114 h 5053097"/>
              <a:gd name="connsiteX851" fmla="*/ 1180025 w 1393565"/>
              <a:gd name="connsiteY851" fmla="*/ 927388 h 5053097"/>
              <a:gd name="connsiteX852" fmla="*/ 1165595 w 1393565"/>
              <a:gd name="connsiteY852" fmla="*/ 955153 h 5053097"/>
              <a:gd name="connsiteX853" fmla="*/ 1160845 w 1393565"/>
              <a:gd name="connsiteY853" fmla="*/ 981059 h 5053097"/>
              <a:gd name="connsiteX854" fmla="*/ 1158988 w 1393565"/>
              <a:gd name="connsiteY854" fmla="*/ 1035498 h 5053097"/>
              <a:gd name="connsiteX855" fmla="*/ 1164131 w 1393565"/>
              <a:gd name="connsiteY855" fmla="*/ 1089259 h 5053097"/>
              <a:gd name="connsiteX856" fmla="*/ 1164202 w 1393565"/>
              <a:gd name="connsiteY856" fmla="*/ 1107725 h 5053097"/>
              <a:gd name="connsiteX857" fmla="*/ 1155559 w 1393565"/>
              <a:gd name="connsiteY857" fmla="*/ 1107665 h 5053097"/>
              <a:gd name="connsiteX858" fmla="*/ 1146307 w 1393565"/>
              <a:gd name="connsiteY858" fmla="*/ 1120055 h 5053097"/>
              <a:gd name="connsiteX859" fmla="*/ 1144235 w 1393565"/>
              <a:gd name="connsiteY859" fmla="*/ 1143415 h 5053097"/>
              <a:gd name="connsiteX860" fmla="*/ 1146664 w 1393565"/>
              <a:gd name="connsiteY860" fmla="*/ 1229194 h 5053097"/>
              <a:gd name="connsiteX861" fmla="*/ 1160452 w 1393565"/>
              <a:gd name="connsiteY861" fmla="*/ 1382109 h 5053097"/>
              <a:gd name="connsiteX862" fmla="*/ 1160773 w 1393565"/>
              <a:gd name="connsiteY862" fmla="*/ 1394847 h 5053097"/>
              <a:gd name="connsiteX863" fmla="*/ 1153308 w 1393565"/>
              <a:gd name="connsiteY863" fmla="*/ 1408074 h 5053097"/>
              <a:gd name="connsiteX864" fmla="*/ 1146843 w 1393565"/>
              <a:gd name="connsiteY864" fmla="*/ 1398876 h 5053097"/>
              <a:gd name="connsiteX865" fmla="*/ 1140735 w 1393565"/>
              <a:gd name="connsiteY865" fmla="*/ 1444517 h 5053097"/>
              <a:gd name="connsiteX866" fmla="*/ 1141807 w 1393565"/>
              <a:gd name="connsiteY866" fmla="*/ 1519523 h 5053097"/>
              <a:gd name="connsiteX867" fmla="*/ 1140342 w 1393565"/>
              <a:gd name="connsiteY867" fmla="*/ 1532171 h 5053097"/>
              <a:gd name="connsiteX868" fmla="*/ 1128948 w 1393565"/>
              <a:gd name="connsiteY868" fmla="*/ 1581867 h 5053097"/>
              <a:gd name="connsiteX869" fmla="*/ 1120840 w 1393565"/>
              <a:gd name="connsiteY869" fmla="*/ 1609266 h 5053097"/>
              <a:gd name="connsiteX870" fmla="*/ 1118268 w 1393565"/>
              <a:gd name="connsiteY870" fmla="*/ 1628172 h 5053097"/>
              <a:gd name="connsiteX871" fmla="*/ 1117125 w 1393565"/>
              <a:gd name="connsiteY871" fmla="*/ 1655636 h 5053097"/>
              <a:gd name="connsiteX872" fmla="*/ 1112482 w 1393565"/>
              <a:gd name="connsiteY872" fmla="*/ 1755178 h 5053097"/>
              <a:gd name="connsiteX873" fmla="*/ 1118554 w 1393565"/>
              <a:gd name="connsiteY873" fmla="*/ 1835338 h 5053097"/>
              <a:gd name="connsiteX874" fmla="*/ 1117518 w 1393565"/>
              <a:gd name="connsiteY874" fmla="*/ 1841985 h 5053097"/>
              <a:gd name="connsiteX875" fmla="*/ 1112517 w 1393565"/>
              <a:gd name="connsiteY875" fmla="*/ 1857119 h 5053097"/>
              <a:gd name="connsiteX876" fmla="*/ 1109303 w 1393565"/>
              <a:gd name="connsiteY876" fmla="*/ 1875525 h 5053097"/>
              <a:gd name="connsiteX877" fmla="*/ 1108910 w 1393565"/>
              <a:gd name="connsiteY877" fmla="*/ 1920284 h 5053097"/>
              <a:gd name="connsiteX878" fmla="*/ 1114053 w 1393565"/>
              <a:gd name="connsiteY878" fmla="*/ 1931646 h 5053097"/>
              <a:gd name="connsiteX879" fmla="*/ 1108481 w 1393565"/>
              <a:gd name="connsiteY879" fmla="*/ 1931646 h 5053097"/>
              <a:gd name="connsiteX880" fmla="*/ 1104659 w 1393565"/>
              <a:gd name="connsiteY880" fmla="*/ 1985517 h 5053097"/>
              <a:gd name="connsiteX881" fmla="*/ 1103088 w 1393565"/>
              <a:gd name="connsiteY881" fmla="*/ 2050143 h 5053097"/>
              <a:gd name="connsiteX882" fmla="*/ 1103516 w 1393565"/>
              <a:gd name="connsiteY882" fmla="*/ 2059973 h 5053097"/>
              <a:gd name="connsiteX883" fmla="*/ 1104230 w 1393565"/>
              <a:gd name="connsiteY883" fmla="*/ 2082961 h 5053097"/>
              <a:gd name="connsiteX884" fmla="*/ 1096694 w 1393565"/>
              <a:gd name="connsiteY884" fmla="*/ 2002380 h 5053097"/>
              <a:gd name="connsiteX885" fmla="*/ 1093193 w 1393565"/>
              <a:gd name="connsiteY885" fmla="*/ 1908082 h 5053097"/>
              <a:gd name="connsiteX886" fmla="*/ 1086978 w 1393565"/>
              <a:gd name="connsiteY886" fmla="*/ 1812560 h 5053097"/>
              <a:gd name="connsiteX887" fmla="*/ 1081585 w 1393565"/>
              <a:gd name="connsiteY887" fmla="*/ 1796165 h 5053097"/>
              <a:gd name="connsiteX888" fmla="*/ 1076048 w 1393565"/>
              <a:gd name="connsiteY888" fmla="*/ 1788817 h 5053097"/>
              <a:gd name="connsiteX889" fmla="*/ 1072798 w 1393565"/>
              <a:gd name="connsiteY889" fmla="*/ 1794118 h 5053097"/>
              <a:gd name="connsiteX890" fmla="*/ 1067833 w 1393565"/>
              <a:gd name="connsiteY890" fmla="*/ 1812120 h 5053097"/>
              <a:gd name="connsiteX891" fmla="*/ 1075263 w 1393565"/>
              <a:gd name="connsiteY891" fmla="*/ 1816560 h 5053097"/>
              <a:gd name="connsiteX892" fmla="*/ 1078156 w 1393565"/>
              <a:gd name="connsiteY892" fmla="*/ 1823475 h 5053097"/>
              <a:gd name="connsiteX893" fmla="*/ 1079692 w 1393565"/>
              <a:gd name="connsiteY893" fmla="*/ 1841038 h 5053097"/>
              <a:gd name="connsiteX894" fmla="*/ 1073048 w 1393565"/>
              <a:gd name="connsiteY894" fmla="*/ 1849764 h 5053097"/>
              <a:gd name="connsiteX895" fmla="*/ 1062725 w 1393565"/>
              <a:gd name="connsiteY895" fmla="*/ 1858576 h 5053097"/>
              <a:gd name="connsiteX896" fmla="*/ 1059296 w 1393565"/>
              <a:gd name="connsiteY896" fmla="*/ 1865220 h 5053097"/>
              <a:gd name="connsiteX897" fmla="*/ 1055867 w 1393565"/>
              <a:gd name="connsiteY897" fmla="*/ 1856530 h 5053097"/>
              <a:gd name="connsiteX898" fmla="*/ 1062654 w 1393565"/>
              <a:gd name="connsiteY898" fmla="*/ 1843939 h 5053097"/>
              <a:gd name="connsiteX899" fmla="*/ 1062654 w 1393565"/>
              <a:gd name="connsiteY899" fmla="*/ 1833509 h 5053097"/>
              <a:gd name="connsiteX900" fmla="*/ 1055831 w 1393565"/>
              <a:gd name="connsiteY900" fmla="*/ 1817607 h 5053097"/>
              <a:gd name="connsiteX901" fmla="*/ 1050617 w 1393565"/>
              <a:gd name="connsiteY901" fmla="*/ 1785224 h 5053097"/>
              <a:gd name="connsiteX902" fmla="*/ 1049117 w 1393565"/>
              <a:gd name="connsiteY902" fmla="*/ 1739361 h 5053097"/>
              <a:gd name="connsiteX903" fmla="*/ 1041901 w 1393565"/>
              <a:gd name="connsiteY903" fmla="*/ 1690998 h 5053097"/>
              <a:gd name="connsiteX904" fmla="*/ 1035258 w 1393565"/>
              <a:gd name="connsiteY904" fmla="*/ 1675228 h 5053097"/>
              <a:gd name="connsiteX905" fmla="*/ 1032186 w 1393565"/>
              <a:gd name="connsiteY905" fmla="*/ 1661191 h 5053097"/>
              <a:gd name="connsiteX906" fmla="*/ 1034758 w 1393565"/>
              <a:gd name="connsiteY906" fmla="*/ 1801783 h 5053097"/>
              <a:gd name="connsiteX907" fmla="*/ 1030400 w 1393565"/>
              <a:gd name="connsiteY907" fmla="*/ 1944083 h 5053097"/>
              <a:gd name="connsiteX908" fmla="*/ 1012540 w 1393565"/>
              <a:gd name="connsiteY908" fmla="*/ 2047475 h 5053097"/>
              <a:gd name="connsiteX909" fmla="*/ 1008183 w 1393565"/>
              <a:gd name="connsiteY909" fmla="*/ 2088623 h 5053097"/>
              <a:gd name="connsiteX910" fmla="*/ 1010826 w 1393565"/>
              <a:gd name="connsiteY910" fmla="*/ 2110633 h 5053097"/>
              <a:gd name="connsiteX911" fmla="*/ 1017363 w 1393565"/>
              <a:gd name="connsiteY911" fmla="*/ 2100917 h 5053097"/>
              <a:gd name="connsiteX912" fmla="*/ 1017648 w 1393565"/>
              <a:gd name="connsiteY912" fmla="*/ 2116348 h 5053097"/>
              <a:gd name="connsiteX913" fmla="*/ 1019363 w 1393565"/>
              <a:gd name="connsiteY913" fmla="*/ 2134243 h 5053097"/>
              <a:gd name="connsiteX914" fmla="*/ 1021220 w 1393565"/>
              <a:gd name="connsiteY914" fmla="*/ 2151531 h 5053097"/>
              <a:gd name="connsiteX915" fmla="*/ 1015862 w 1393565"/>
              <a:gd name="connsiteY915" fmla="*/ 2150709 h 5053097"/>
              <a:gd name="connsiteX916" fmla="*/ 1010969 w 1393565"/>
              <a:gd name="connsiteY916" fmla="*/ 2153067 h 5053097"/>
              <a:gd name="connsiteX917" fmla="*/ 1007826 w 1393565"/>
              <a:gd name="connsiteY917" fmla="*/ 2177498 h 5053097"/>
              <a:gd name="connsiteX918" fmla="*/ 1007826 w 1393565"/>
              <a:gd name="connsiteY918" fmla="*/ 2203858 h 5053097"/>
              <a:gd name="connsiteX919" fmla="*/ 995681 w 1393565"/>
              <a:gd name="connsiteY919" fmla="*/ 2201894 h 5053097"/>
              <a:gd name="connsiteX920" fmla="*/ 980251 w 1393565"/>
              <a:gd name="connsiteY920" fmla="*/ 2208538 h 5053097"/>
              <a:gd name="connsiteX921" fmla="*/ 982072 w 1393565"/>
              <a:gd name="connsiteY921" fmla="*/ 2273582 h 5053097"/>
              <a:gd name="connsiteX922" fmla="*/ 984072 w 1393565"/>
              <a:gd name="connsiteY922" fmla="*/ 2302407 h 5053097"/>
              <a:gd name="connsiteX923" fmla="*/ 979322 w 1393565"/>
              <a:gd name="connsiteY923" fmla="*/ 2296406 h 5053097"/>
              <a:gd name="connsiteX924" fmla="*/ 977357 w 1393565"/>
              <a:gd name="connsiteY924" fmla="*/ 2298442 h 5053097"/>
              <a:gd name="connsiteX925" fmla="*/ 984144 w 1393565"/>
              <a:gd name="connsiteY925" fmla="*/ 2316587 h 5053097"/>
              <a:gd name="connsiteX926" fmla="*/ 989538 w 1393565"/>
              <a:gd name="connsiteY926" fmla="*/ 2331339 h 5053097"/>
              <a:gd name="connsiteX927" fmla="*/ 996324 w 1393565"/>
              <a:gd name="connsiteY927" fmla="*/ 2336304 h 5053097"/>
              <a:gd name="connsiteX928" fmla="*/ 1003611 w 1393565"/>
              <a:gd name="connsiteY928" fmla="*/ 2360735 h 5053097"/>
              <a:gd name="connsiteX929" fmla="*/ 1009004 w 1393565"/>
              <a:gd name="connsiteY929" fmla="*/ 2364200 h 5053097"/>
              <a:gd name="connsiteX930" fmla="*/ 1016684 w 1393565"/>
              <a:gd name="connsiteY930" fmla="*/ 2353841 h 5053097"/>
              <a:gd name="connsiteX931" fmla="*/ 1020399 w 1393565"/>
              <a:gd name="connsiteY931" fmla="*/ 2358771 h 5053097"/>
              <a:gd name="connsiteX932" fmla="*/ 1014719 w 1393565"/>
              <a:gd name="connsiteY932" fmla="*/ 2378487 h 5053097"/>
              <a:gd name="connsiteX933" fmla="*/ 1000718 w 1393565"/>
              <a:gd name="connsiteY933" fmla="*/ 2396454 h 5053097"/>
              <a:gd name="connsiteX934" fmla="*/ 996074 w 1393565"/>
              <a:gd name="connsiteY934" fmla="*/ 2368308 h 5053097"/>
              <a:gd name="connsiteX935" fmla="*/ 998396 w 1393565"/>
              <a:gd name="connsiteY935" fmla="*/ 2346448 h 5053097"/>
              <a:gd name="connsiteX936" fmla="*/ 988537 w 1393565"/>
              <a:gd name="connsiteY936" fmla="*/ 2347591 h 5053097"/>
              <a:gd name="connsiteX937" fmla="*/ 976715 w 1393565"/>
              <a:gd name="connsiteY937" fmla="*/ 2369272 h 5053097"/>
              <a:gd name="connsiteX938" fmla="*/ 977465 w 1393565"/>
              <a:gd name="connsiteY938" fmla="*/ 2396704 h 5053097"/>
              <a:gd name="connsiteX939" fmla="*/ 984787 w 1393565"/>
              <a:gd name="connsiteY939" fmla="*/ 2512612 h 5053097"/>
              <a:gd name="connsiteX940" fmla="*/ 985609 w 1393565"/>
              <a:gd name="connsiteY940" fmla="*/ 2541579 h 5053097"/>
              <a:gd name="connsiteX941" fmla="*/ 992395 w 1393565"/>
              <a:gd name="connsiteY941" fmla="*/ 2472678 h 5053097"/>
              <a:gd name="connsiteX942" fmla="*/ 996074 w 1393565"/>
              <a:gd name="connsiteY942" fmla="*/ 2405491 h 5053097"/>
              <a:gd name="connsiteX943" fmla="*/ 1006254 w 1393565"/>
              <a:gd name="connsiteY943" fmla="*/ 2426279 h 5053097"/>
              <a:gd name="connsiteX944" fmla="*/ 1008504 w 1393565"/>
              <a:gd name="connsiteY944" fmla="*/ 2464570 h 5053097"/>
              <a:gd name="connsiteX945" fmla="*/ 1012219 w 1393565"/>
              <a:gd name="connsiteY945" fmla="*/ 2530828 h 5053097"/>
              <a:gd name="connsiteX946" fmla="*/ 1014684 w 1393565"/>
              <a:gd name="connsiteY946" fmla="*/ 2513862 h 5053097"/>
              <a:gd name="connsiteX947" fmla="*/ 1018113 w 1393565"/>
              <a:gd name="connsiteY947" fmla="*/ 2494431 h 5053097"/>
              <a:gd name="connsiteX948" fmla="*/ 1021541 w 1393565"/>
              <a:gd name="connsiteY948" fmla="*/ 2520398 h 5053097"/>
              <a:gd name="connsiteX949" fmla="*/ 1014219 w 1393565"/>
              <a:gd name="connsiteY949" fmla="*/ 2544008 h 5053097"/>
              <a:gd name="connsiteX950" fmla="*/ 1006933 w 1393565"/>
              <a:gd name="connsiteY950" fmla="*/ 2541687 h 5053097"/>
              <a:gd name="connsiteX951" fmla="*/ 1009362 w 1393565"/>
              <a:gd name="connsiteY951" fmla="*/ 2611517 h 5053097"/>
              <a:gd name="connsiteX952" fmla="*/ 1014719 w 1393565"/>
              <a:gd name="connsiteY952" fmla="*/ 2721602 h 5053097"/>
              <a:gd name="connsiteX953" fmla="*/ 1015719 w 1393565"/>
              <a:gd name="connsiteY953" fmla="*/ 2792111 h 5053097"/>
              <a:gd name="connsiteX954" fmla="*/ 1019613 w 1393565"/>
              <a:gd name="connsiteY954" fmla="*/ 2834723 h 5053097"/>
              <a:gd name="connsiteX955" fmla="*/ 1021792 w 1393565"/>
              <a:gd name="connsiteY955" fmla="*/ 2854011 h 5053097"/>
              <a:gd name="connsiteX956" fmla="*/ 1028400 w 1393565"/>
              <a:gd name="connsiteY956" fmla="*/ 2878478 h 5053097"/>
              <a:gd name="connsiteX957" fmla="*/ 1026971 w 1393565"/>
              <a:gd name="connsiteY957" fmla="*/ 2791039 h 5053097"/>
              <a:gd name="connsiteX958" fmla="*/ 1028078 w 1393565"/>
              <a:gd name="connsiteY958" fmla="*/ 2782466 h 5053097"/>
              <a:gd name="connsiteX959" fmla="*/ 1031793 w 1393565"/>
              <a:gd name="connsiteY959" fmla="*/ 2752106 h 5053097"/>
              <a:gd name="connsiteX960" fmla="*/ 1036972 w 1393565"/>
              <a:gd name="connsiteY960" fmla="*/ 2718566 h 5053097"/>
              <a:gd name="connsiteX961" fmla="*/ 1042115 w 1393565"/>
              <a:gd name="connsiteY961" fmla="*/ 2715780 h 5053097"/>
              <a:gd name="connsiteX962" fmla="*/ 1038722 w 1393565"/>
              <a:gd name="connsiteY962" fmla="*/ 2709886 h 5053097"/>
              <a:gd name="connsiteX963" fmla="*/ 1033400 w 1393565"/>
              <a:gd name="connsiteY963" fmla="*/ 2660630 h 5053097"/>
              <a:gd name="connsiteX964" fmla="*/ 1042258 w 1393565"/>
              <a:gd name="connsiteY964" fmla="*/ 2642842 h 5053097"/>
              <a:gd name="connsiteX965" fmla="*/ 1052617 w 1393565"/>
              <a:gd name="connsiteY965" fmla="*/ 2629305 h 5053097"/>
              <a:gd name="connsiteX966" fmla="*/ 1054439 w 1393565"/>
              <a:gd name="connsiteY966" fmla="*/ 2652522 h 5053097"/>
              <a:gd name="connsiteX967" fmla="*/ 1054010 w 1393565"/>
              <a:gd name="connsiteY967" fmla="*/ 2688705 h 5053097"/>
              <a:gd name="connsiteX968" fmla="*/ 1061296 w 1393565"/>
              <a:gd name="connsiteY968" fmla="*/ 2690420 h 5053097"/>
              <a:gd name="connsiteX969" fmla="*/ 1066369 w 1393565"/>
              <a:gd name="connsiteY969" fmla="*/ 2791039 h 5053097"/>
              <a:gd name="connsiteX970" fmla="*/ 1072833 w 1393565"/>
              <a:gd name="connsiteY970" fmla="*/ 2833795 h 5053097"/>
              <a:gd name="connsiteX971" fmla="*/ 1079906 w 1393565"/>
              <a:gd name="connsiteY971" fmla="*/ 2767036 h 5053097"/>
              <a:gd name="connsiteX972" fmla="*/ 1086871 w 1393565"/>
              <a:gd name="connsiteY972" fmla="*/ 2700313 h 5053097"/>
              <a:gd name="connsiteX973" fmla="*/ 1095622 w 1393565"/>
              <a:gd name="connsiteY973" fmla="*/ 2743605 h 5053097"/>
              <a:gd name="connsiteX974" fmla="*/ 1097087 w 1393565"/>
              <a:gd name="connsiteY974" fmla="*/ 2762500 h 5053097"/>
              <a:gd name="connsiteX975" fmla="*/ 1096730 w 1393565"/>
              <a:gd name="connsiteY975" fmla="*/ 2774859 h 5053097"/>
              <a:gd name="connsiteX976" fmla="*/ 1101123 w 1393565"/>
              <a:gd name="connsiteY976" fmla="*/ 2800291 h 5053097"/>
              <a:gd name="connsiteX977" fmla="*/ 1106516 w 1393565"/>
              <a:gd name="connsiteY977" fmla="*/ 2762071 h 5053097"/>
              <a:gd name="connsiteX978" fmla="*/ 1111089 w 1393565"/>
              <a:gd name="connsiteY978" fmla="*/ 2727603 h 5053097"/>
              <a:gd name="connsiteX979" fmla="*/ 1112482 w 1393565"/>
              <a:gd name="connsiteY979" fmla="*/ 2737032 h 5053097"/>
              <a:gd name="connsiteX980" fmla="*/ 1109160 w 1393565"/>
              <a:gd name="connsiteY980" fmla="*/ 2778431 h 5053097"/>
              <a:gd name="connsiteX981" fmla="*/ 1102159 w 1393565"/>
              <a:gd name="connsiteY981" fmla="*/ 2815506 h 5053097"/>
              <a:gd name="connsiteX982" fmla="*/ 1102123 w 1393565"/>
              <a:gd name="connsiteY982" fmla="*/ 2849832 h 5053097"/>
              <a:gd name="connsiteX983" fmla="*/ 1107266 w 1393565"/>
              <a:gd name="connsiteY983" fmla="*/ 2899445 h 5053097"/>
              <a:gd name="connsiteX984" fmla="*/ 1101659 w 1393565"/>
              <a:gd name="connsiteY984" fmla="*/ 2947059 h 5053097"/>
              <a:gd name="connsiteX985" fmla="*/ 1097908 w 1393565"/>
              <a:gd name="connsiteY985" fmla="*/ 2933343 h 5053097"/>
              <a:gd name="connsiteX986" fmla="*/ 1094944 w 1393565"/>
              <a:gd name="connsiteY986" fmla="*/ 2919627 h 5053097"/>
              <a:gd name="connsiteX987" fmla="*/ 1089943 w 1393565"/>
              <a:gd name="connsiteY987" fmla="*/ 2960775 h 5053097"/>
              <a:gd name="connsiteX988" fmla="*/ 1078691 w 1393565"/>
              <a:gd name="connsiteY988" fmla="*/ 2967633 h 5053097"/>
              <a:gd name="connsiteX989" fmla="*/ 1076941 w 1393565"/>
              <a:gd name="connsiteY989" fmla="*/ 2989064 h 5053097"/>
              <a:gd name="connsiteX990" fmla="*/ 1072976 w 1393565"/>
              <a:gd name="connsiteY990" fmla="*/ 3022497 h 5053097"/>
              <a:gd name="connsiteX991" fmla="*/ 1069191 w 1393565"/>
              <a:gd name="connsiteY991" fmla="*/ 3011352 h 5053097"/>
              <a:gd name="connsiteX992" fmla="*/ 1066118 w 1393565"/>
              <a:gd name="connsiteY992" fmla="*/ 2991636 h 5053097"/>
              <a:gd name="connsiteX993" fmla="*/ 1063082 w 1393565"/>
              <a:gd name="connsiteY993" fmla="*/ 3001923 h 5053097"/>
              <a:gd name="connsiteX994" fmla="*/ 1071083 w 1393565"/>
              <a:gd name="connsiteY994" fmla="*/ 3035034 h 5053097"/>
              <a:gd name="connsiteX995" fmla="*/ 1079513 w 1393565"/>
              <a:gd name="connsiteY995" fmla="*/ 3059251 h 5053097"/>
              <a:gd name="connsiteX996" fmla="*/ 1087300 w 1393565"/>
              <a:gd name="connsiteY996" fmla="*/ 3081540 h 5053097"/>
              <a:gd name="connsiteX997" fmla="*/ 1090371 w 1393565"/>
              <a:gd name="connsiteY997" fmla="*/ 3070002 h 5053097"/>
              <a:gd name="connsiteX998" fmla="*/ 1093336 w 1393565"/>
              <a:gd name="connsiteY998" fmla="*/ 3010745 h 5053097"/>
              <a:gd name="connsiteX999" fmla="*/ 1098623 w 1393565"/>
              <a:gd name="connsiteY999" fmla="*/ 2981992 h 5053097"/>
              <a:gd name="connsiteX1000" fmla="*/ 1092336 w 1393565"/>
              <a:gd name="connsiteY1000" fmla="*/ 3183660 h 5053097"/>
              <a:gd name="connsiteX1001" fmla="*/ 1091765 w 1393565"/>
              <a:gd name="connsiteY1001" fmla="*/ 3429262 h 5053097"/>
              <a:gd name="connsiteX1002" fmla="*/ 1092943 w 1393565"/>
              <a:gd name="connsiteY1002" fmla="*/ 3448800 h 5053097"/>
              <a:gd name="connsiteX1003" fmla="*/ 1093479 w 1393565"/>
              <a:gd name="connsiteY1003" fmla="*/ 3584853 h 5053097"/>
              <a:gd name="connsiteX1004" fmla="*/ 1096122 w 1393565"/>
              <a:gd name="connsiteY1004" fmla="*/ 3600283 h 5053097"/>
              <a:gd name="connsiteX1005" fmla="*/ 1096587 w 1393565"/>
              <a:gd name="connsiteY1005" fmla="*/ 3586568 h 5053097"/>
              <a:gd name="connsiteX1006" fmla="*/ 1105052 w 1393565"/>
              <a:gd name="connsiteY1006" fmla="*/ 3564386 h 5053097"/>
              <a:gd name="connsiteX1007" fmla="*/ 1108338 w 1393565"/>
              <a:gd name="connsiteY1007" fmla="*/ 3651111 h 5053097"/>
              <a:gd name="connsiteX1008" fmla="*/ 1111982 w 1393565"/>
              <a:gd name="connsiteY1008" fmla="*/ 3738193 h 5053097"/>
              <a:gd name="connsiteX1009" fmla="*/ 1116375 w 1393565"/>
              <a:gd name="connsiteY1009" fmla="*/ 3733872 h 5053097"/>
              <a:gd name="connsiteX1010" fmla="*/ 1122840 w 1393565"/>
              <a:gd name="connsiteY1010" fmla="*/ 3739372 h 5053097"/>
              <a:gd name="connsiteX1011" fmla="*/ 1129484 w 1393565"/>
              <a:gd name="connsiteY1011" fmla="*/ 3721263 h 5053097"/>
              <a:gd name="connsiteX1012" fmla="*/ 1122340 w 1393565"/>
              <a:gd name="connsiteY1012" fmla="*/ 3666792 h 5053097"/>
              <a:gd name="connsiteX1013" fmla="*/ 1119554 w 1393565"/>
              <a:gd name="connsiteY1013" fmla="*/ 3655647 h 5053097"/>
              <a:gd name="connsiteX1014" fmla="*/ 1127840 w 1393565"/>
              <a:gd name="connsiteY1014" fmla="*/ 3659648 h 5053097"/>
              <a:gd name="connsiteX1015" fmla="*/ 1139878 w 1393565"/>
              <a:gd name="connsiteY1015" fmla="*/ 3680258 h 5053097"/>
              <a:gd name="connsiteX1016" fmla="*/ 1142557 w 1393565"/>
              <a:gd name="connsiteY1016" fmla="*/ 3560242 h 5053097"/>
              <a:gd name="connsiteX1017" fmla="*/ 1138270 w 1393565"/>
              <a:gd name="connsiteY1017" fmla="*/ 3430191 h 5053097"/>
              <a:gd name="connsiteX1018" fmla="*/ 1137556 w 1393565"/>
              <a:gd name="connsiteY1018" fmla="*/ 3406652 h 5053097"/>
              <a:gd name="connsiteX1019" fmla="*/ 1134984 w 1393565"/>
              <a:gd name="connsiteY1019" fmla="*/ 3397187 h 5053097"/>
              <a:gd name="connsiteX1020" fmla="*/ 1129519 w 1393565"/>
              <a:gd name="connsiteY1020" fmla="*/ 3336715 h 5053097"/>
              <a:gd name="connsiteX1021" fmla="*/ 1134699 w 1393565"/>
              <a:gd name="connsiteY1021" fmla="*/ 3255669 h 5053097"/>
              <a:gd name="connsiteX1022" fmla="*/ 1138235 w 1393565"/>
              <a:gd name="connsiteY1022" fmla="*/ 3273671 h 5053097"/>
              <a:gd name="connsiteX1023" fmla="*/ 1146593 w 1393565"/>
              <a:gd name="connsiteY1023" fmla="*/ 3254812 h 5053097"/>
              <a:gd name="connsiteX1024" fmla="*/ 1155273 w 1393565"/>
              <a:gd name="connsiteY1024" fmla="*/ 3349895 h 5053097"/>
              <a:gd name="connsiteX1025" fmla="*/ 1159559 w 1393565"/>
              <a:gd name="connsiteY1025" fmla="*/ 3469124 h 5053097"/>
              <a:gd name="connsiteX1026" fmla="*/ 1164773 w 1393565"/>
              <a:gd name="connsiteY1026" fmla="*/ 3612285 h 5053097"/>
              <a:gd name="connsiteX1027" fmla="*/ 1164453 w 1393565"/>
              <a:gd name="connsiteY1027" fmla="*/ 3648289 h 5053097"/>
              <a:gd name="connsiteX1028" fmla="*/ 1167953 w 1393565"/>
              <a:gd name="connsiteY1028" fmla="*/ 3687723 h 5053097"/>
              <a:gd name="connsiteX1029" fmla="*/ 1170632 w 1393565"/>
              <a:gd name="connsiteY1029" fmla="*/ 3878032 h 5053097"/>
              <a:gd name="connsiteX1030" fmla="*/ 1163381 w 1393565"/>
              <a:gd name="connsiteY1030" fmla="*/ 4092345 h 5053097"/>
              <a:gd name="connsiteX1031" fmla="*/ 1157916 w 1393565"/>
              <a:gd name="connsiteY1031" fmla="*/ 4229505 h 5053097"/>
              <a:gd name="connsiteX1032" fmla="*/ 1168560 w 1393565"/>
              <a:gd name="connsiteY1032" fmla="*/ 4449604 h 5053097"/>
              <a:gd name="connsiteX1033" fmla="*/ 1173382 w 1393565"/>
              <a:gd name="connsiteY1033" fmla="*/ 4448782 h 5053097"/>
              <a:gd name="connsiteX1034" fmla="*/ 1177776 w 1393565"/>
              <a:gd name="connsiteY1034" fmla="*/ 4418957 h 5053097"/>
              <a:gd name="connsiteX1035" fmla="*/ 1184240 w 1393565"/>
              <a:gd name="connsiteY1035" fmla="*/ 4415528 h 5053097"/>
              <a:gd name="connsiteX1036" fmla="*/ 1173703 w 1393565"/>
              <a:gd name="connsiteY1036" fmla="*/ 4535543 h 5053097"/>
              <a:gd name="connsiteX1037" fmla="*/ 1175097 w 1393565"/>
              <a:gd name="connsiteY1037" fmla="*/ 4548402 h 5053097"/>
              <a:gd name="connsiteX1038" fmla="*/ 1184490 w 1393565"/>
              <a:gd name="connsiteY1038" fmla="*/ 4516683 h 5053097"/>
              <a:gd name="connsiteX1039" fmla="*/ 1193492 w 1393565"/>
              <a:gd name="connsiteY1039" fmla="*/ 4478107 h 5053097"/>
              <a:gd name="connsiteX1040" fmla="*/ 1190777 w 1393565"/>
              <a:gd name="connsiteY1040" fmla="*/ 4556117 h 5053097"/>
              <a:gd name="connsiteX1041" fmla="*/ 1192742 w 1393565"/>
              <a:gd name="connsiteY1041" fmla="*/ 4562118 h 5053097"/>
              <a:gd name="connsiteX1042" fmla="*/ 1196421 w 1393565"/>
              <a:gd name="connsiteY1042" fmla="*/ 4555653 h 5053097"/>
              <a:gd name="connsiteX1043" fmla="*/ 1201206 w 1393565"/>
              <a:gd name="connsiteY1043" fmla="*/ 4547295 h 5053097"/>
              <a:gd name="connsiteX1044" fmla="*/ 1208779 w 1393565"/>
              <a:gd name="connsiteY1044" fmla="*/ 4501503 h 5053097"/>
              <a:gd name="connsiteX1045" fmla="*/ 1213780 w 1393565"/>
              <a:gd name="connsiteY1045" fmla="*/ 4471249 h 5053097"/>
              <a:gd name="connsiteX1046" fmla="*/ 1216494 w 1393565"/>
              <a:gd name="connsiteY1046" fmla="*/ 4477250 h 5053097"/>
              <a:gd name="connsiteX1047" fmla="*/ 1227246 w 1393565"/>
              <a:gd name="connsiteY1047" fmla="*/ 4479786 h 5053097"/>
              <a:gd name="connsiteX1048" fmla="*/ 1239283 w 1393565"/>
              <a:gd name="connsiteY1048" fmla="*/ 4469535 h 5053097"/>
              <a:gd name="connsiteX1049" fmla="*/ 1245105 w 1393565"/>
              <a:gd name="connsiteY1049" fmla="*/ 4452390 h 5053097"/>
              <a:gd name="connsiteX1050" fmla="*/ 1246748 w 1393565"/>
              <a:gd name="connsiteY1050" fmla="*/ 4460105 h 5053097"/>
              <a:gd name="connsiteX1051" fmla="*/ 1242569 w 1393565"/>
              <a:gd name="connsiteY1051" fmla="*/ 4509218 h 5053097"/>
              <a:gd name="connsiteX1052" fmla="*/ 1250642 w 1393565"/>
              <a:gd name="connsiteY1052" fmla="*/ 4523685 h 5053097"/>
              <a:gd name="connsiteX1053" fmla="*/ 1259964 w 1393565"/>
              <a:gd name="connsiteY1053" fmla="*/ 4536329 h 5053097"/>
              <a:gd name="connsiteX1054" fmla="*/ 1257750 w 1393565"/>
              <a:gd name="connsiteY1054" fmla="*/ 4562118 h 5053097"/>
              <a:gd name="connsiteX1055" fmla="*/ 1254714 w 1393565"/>
              <a:gd name="connsiteY1055" fmla="*/ 4551652 h 5053097"/>
              <a:gd name="connsiteX1056" fmla="*/ 1251284 w 1393565"/>
              <a:gd name="connsiteY1056" fmla="*/ 4543258 h 5053097"/>
              <a:gd name="connsiteX1057" fmla="*/ 1247855 w 1393565"/>
              <a:gd name="connsiteY1057" fmla="*/ 4569726 h 5053097"/>
              <a:gd name="connsiteX1058" fmla="*/ 1260072 w 1393565"/>
              <a:gd name="connsiteY1058" fmla="*/ 4615946 h 5053097"/>
              <a:gd name="connsiteX1059" fmla="*/ 1272323 w 1393565"/>
              <a:gd name="connsiteY1059" fmla="*/ 4637842 h 5053097"/>
              <a:gd name="connsiteX1060" fmla="*/ 1271251 w 1393565"/>
              <a:gd name="connsiteY1060" fmla="*/ 4705422 h 5053097"/>
              <a:gd name="connsiteX1061" fmla="*/ 1273180 w 1393565"/>
              <a:gd name="connsiteY1061" fmla="*/ 4796147 h 5053097"/>
              <a:gd name="connsiteX1062" fmla="*/ 1269322 w 1393565"/>
              <a:gd name="connsiteY1062" fmla="*/ 4819293 h 5053097"/>
              <a:gd name="connsiteX1063" fmla="*/ 1249892 w 1393565"/>
              <a:gd name="connsiteY1063" fmla="*/ 4789825 h 5053097"/>
              <a:gd name="connsiteX1064" fmla="*/ 1235890 w 1393565"/>
              <a:gd name="connsiteY1064" fmla="*/ 4745998 h 5053097"/>
              <a:gd name="connsiteX1065" fmla="*/ 1232746 w 1393565"/>
              <a:gd name="connsiteY1065" fmla="*/ 4698635 h 5053097"/>
              <a:gd name="connsiteX1066" fmla="*/ 1234532 w 1393565"/>
              <a:gd name="connsiteY1066" fmla="*/ 4679954 h 5053097"/>
              <a:gd name="connsiteX1067" fmla="*/ 1223852 w 1393565"/>
              <a:gd name="connsiteY1067" fmla="*/ 4678525 h 5053097"/>
              <a:gd name="connsiteX1068" fmla="*/ 1215744 w 1393565"/>
              <a:gd name="connsiteY1068" fmla="*/ 4683062 h 5053097"/>
              <a:gd name="connsiteX1069" fmla="*/ 1208101 w 1393565"/>
              <a:gd name="connsiteY1069" fmla="*/ 4640985 h 5053097"/>
              <a:gd name="connsiteX1070" fmla="*/ 1199278 w 1393565"/>
              <a:gd name="connsiteY1070" fmla="*/ 4601730 h 5053097"/>
              <a:gd name="connsiteX1071" fmla="*/ 1196421 w 1393565"/>
              <a:gd name="connsiteY1071" fmla="*/ 4657237 h 5053097"/>
              <a:gd name="connsiteX1072" fmla="*/ 1199707 w 1393565"/>
              <a:gd name="connsiteY1072" fmla="*/ 4718066 h 5053097"/>
              <a:gd name="connsiteX1073" fmla="*/ 1201136 w 1393565"/>
              <a:gd name="connsiteY1073" fmla="*/ 4741390 h 5053097"/>
              <a:gd name="connsiteX1074" fmla="*/ 1204708 w 1393565"/>
              <a:gd name="connsiteY1074" fmla="*/ 4777716 h 5053097"/>
              <a:gd name="connsiteX1075" fmla="*/ 1196528 w 1393565"/>
              <a:gd name="connsiteY1075" fmla="*/ 4829473 h 5053097"/>
              <a:gd name="connsiteX1076" fmla="*/ 1180847 w 1393565"/>
              <a:gd name="connsiteY1076" fmla="*/ 4875228 h 5053097"/>
              <a:gd name="connsiteX1077" fmla="*/ 1183347 w 1393565"/>
              <a:gd name="connsiteY1077" fmla="*/ 4911876 h 5053097"/>
              <a:gd name="connsiteX1078" fmla="*/ 1175918 w 1393565"/>
              <a:gd name="connsiteY1078" fmla="*/ 4923663 h 5053097"/>
              <a:gd name="connsiteX1079" fmla="*/ 1152486 w 1393565"/>
              <a:gd name="connsiteY1079" fmla="*/ 4937486 h 5053097"/>
              <a:gd name="connsiteX1080" fmla="*/ 1119268 w 1393565"/>
              <a:gd name="connsiteY1080" fmla="*/ 4945737 h 5053097"/>
              <a:gd name="connsiteX1081" fmla="*/ 1089514 w 1393565"/>
              <a:gd name="connsiteY1081" fmla="*/ 4959167 h 5053097"/>
              <a:gd name="connsiteX1082" fmla="*/ 1072369 w 1393565"/>
              <a:gd name="connsiteY1082" fmla="*/ 4973562 h 5053097"/>
              <a:gd name="connsiteX1083" fmla="*/ 1049688 w 1393565"/>
              <a:gd name="connsiteY1083" fmla="*/ 4947309 h 5053097"/>
              <a:gd name="connsiteX1084" fmla="*/ 1034579 w 1393565"/>
              <a:gd name="connsiteY1084" fmla="*/ 4912412 h 5053097"/>
              <a:gd name="connsiteX1085" fmla="*/ 1022934 w 1393565"/>
              <a:gd name="connsiteY1085" fmla="*/ 4914305 h 5053097"/>
              <a:gd name="connsiteX1086" fmla="*/ 1011254 w 1393565"/>
              <a:gd name="connsiteY1086" fmla="*/ 4916198 h 5053097"/>
              <a:gd name="connsiteX1087" fmla="*/ 1013398 w 1393565"/>
              <a:gd name="connsiteY1087" fmla="*/ 4880622 h 5053097"/>
              <a:gd name="connsiteX1088" fmla="*/ 1002039 w 1393565"/>
              <a:gd name="connsiteY1088" fmla="*/ 4803148 h 5053097"/>
              <a:gd name="connsiteX1089" fmla="*/ 997788 w 1393565"/>
              <a:gd name="connsiteY1089" fmla="*/ 4823222 h 5053097"/>
              <a:gd name="connsiteX1090" fmla="*/ 1004432 w 1393565"/>
              <a:gd name="connsiteY1090" fmla="*/ 4844010 h 5053097"/>
              <a:gd name="connsiteX1091" fmla="*/ 985108 w 1393565"/>
              <a:gd name="connsiteY1091" fmla="*/ 4915412 h 5053097"/>
              <a:gd name="connsiteX1092" fmla="*/ 983394 w 1393565"/>
              <a:gd name="connsiteY1092" fmla="*/ 4965132 h 5053097"/>
              <a:gd name="connsiteX1093" fmla="*/ 983358 w 1393565"/>
              <a:gd name="connsiteY1093" fmla="*/ 5012745 h 5053097"/>
              <a:gd name="connsiteX1094" fmla="*/ 973500 w 1393565"/>
              <a:gd name="connsiteY1094" fmla="*/ 4990564 h 5053097"/>
              <a:gd name="connsiteX1095" fmla="*/ 966642 w 1393565"/>
              <a:gd name="connsiteY1095" fmla="*/ 4979670 h 5053097"/>
              <a:gd name="connsiteX1096" fmla="*/ 959784 w 1393565"/>
              <a:gd name="connsiteY1096" fmla="*/ 4957132 h 5053097"/>
              <a:gd name="connsiteX1097" fmla="*/ 947604 w 1393565"/>
              <a:gd name="connsiteY1097" fmla="*/ 4927878 h 5053097"/>
              <a:gd name="connsiteX1098" fmla="*/ 928923 w 1393565"/>
              <a:gd name="connsiteY1098" fmla="*/ 4970026 h 5053097"/>
              <a:gd name="connsiteX1099" fmla="*/ 920136 w 1393565"/>
              <a:gd name="connsiteY1099" fmla="*/ 4964168 h 5053097"/>
              <a:gd name="connsiteX1100" fmla="*/ 908813 w 1393565"/>
              <a:gd name="connsiteY1100" fmla="*/ 4947559 h 5053097"/>
              <a:gd name="connsiteX1101" fmla="*/ 875630 w 1393565"/>
              <a:gd name="connsiteY1101" fmla="*/ 4990743 h 5053097"/>
              <a:gd name="connsiteX1102" fmla="*/ 863736 w 1393565"/>
              <a:gd name="connsiteY1102" fmla="*/ 4966133 h 5053097"/>
              <a:gd name="connsiteX1103" fmla="*/ 860343 w 1393565"/>
              <a:gd name="connsiteY1103" fmla="*/ 4959882 h 5053097"/>
              <a:gd name="connsiteX1104" fmla="*/ 856985 w 1393565"/>
              <a:gd name="connsiteY1104" fmla="*/ 4972741 h 5053097"/>
              <a:gd name="connsiteX1105" fmla="*/ 849198 w 1393565"/>
              <a:gd name="connsiteY1105" fmla="*/ 4976169 h 5053097"/>
              <a:gd name="connsiteX1106" fmla="*/ 829053 w 1393565"/>
              <a:gd name="connsiteY1106" fmla="*/ 4997208 h 5053097"/>
              <a:gd name="connsiteX1107" fmla="*/ 821873 w 1393565"/>
              <a:gd name="connsiteY1107" fmla="*/ 5013031 h 5053097"/>
              <a:gd name="connsiteX1108" fmla="*/ 818552 w 1393565"/>
              <a:gd name="connsiteY1108" fmla="*/ 5003602 h 5053097"/>
              <a:gd name="connsiteX1109" fmla="*/ 804086 w 1393565"/>
              <a:gd name="connsiteY1109" fmla="*/ 5006066 h 5053097"/>
              <a:gd name="connsiteX1110" fmla="*/ 794799 w 1393565"/>
              <a:gd name="connsiteY1110" fmla="*/ 5016210 h 5053097"/>
              <a:gd name="connsiteX1111" fmla="*/ 792692 w 1393565"/>
              <a:gd name="connsiteY1111" fmla="*/ 4982170 h 5053097"/>
              <a:gd name="connsiteX1112" fmla="*/ 764652 w 1393565"/>
              <a:gd name="connsiteY1112" fmla="*/ 4980206 h 5053097"/>
              <a:gd name="connsiteX1113" fmla="*/ 742257 w 1393565"/>
              <a:gd name="connsiteY1113" fmla="*/ 5018175 h 5053097"/>
              <a:gd name="connsiteX1114" fmla="*/ 736399 w 1393565"/>
              <a:gd name="connsiteY1114" fmla="*/ 4991600 h 5053097"/>
              <a:gd name="connsiteX1115" fmla="*/ 736435 w 1393565"/>
              <a:gd name="connsiteY1115" fmla="*/ 4991600 h 5053097"/>
              <a:gd name="connsiteX1116" fmla="*/ 731791 w 1393565"/>
              <a:gd name="connsiteY1116" fmla="*/ 4965025 h 5053097"/>
              <a:gd name="connsiteX1117" fmla="*/ 716610 w 1393565"/>
              <a:gd name="connsiteY1117" fmla="*/ 4986599 h 5053097"/>
              <a:gd name="connsiteX1118" fmla="*/ 695822 w 1393565"/>
              <a:gd name="connsiteY1118" fmla="*/ 4993029 h 5053097"/>
              <a:gd name="connsiteX1119" fmla="*/ 693215 w 1393565"/>
              <a:gd name="connsiteY1119" fmla="*/ 4987993 h 5053097"/>
              <a:gd name="connsiteX1120" fmla="*/ 681213 w 1393565"/>
              <a:gd name="connsiteY1120" fmla="*/ 4993993 h 5053097"/>
              <a:gd name="connsiteX1121" fmla="*/ 674712 w 1393565"/>
              <a:gd name="connsiteY1121" fmla="*/ 4986135 h 5053097"/>
              <a:gd name="connsiteX1122" fmla="*/ 684714 w 1393565"/>
              <a:gd name="connsiteY1122" fmla="*/ 4927913 h 5053097"/>
              <a:gd name="connsiteX1123" fmla="*/ 678570 w 1393565"/>
              <a:gd name="connsiteY1123" fmla="*/ 4897160 h 5053097"/>
              <a:gd name="connsiteX1124" fmla="*/ 669747 w 1393565"/>
              <a:gd name="connsiteY1124" fmla="*/ 4919091 h 5053097"/>
              <a:gd name="connsiteX1125" fmla="*/ 658067 w 1393565"/>
              <a:gd name="connsiteY1125" fmla="*/ 4946309 h 5053097"/>
              <a:gd name="connsiteX1126" fmla="*/ 628814 w 1393565"/>
              <a:gd name="connsiteY1126" fmla="*/ 4952952 h 5053097"/>
              <a:gd name="connsiteX1127" fmla="*/ 618241 w 1393565"/>
              <a:gd name="connsiteY1127" fmla="*/ 4938558 h 5053097"/>
              <a:gd name="connsiteX1128" fmla="*/ 588630 w 1393565"/>
              <a:gd name="connsiteY1128" fmla="*/ 4915340 h 5053097"/>
              <a:gd name="connsiteX1129" fmla="*/ 585808 w 1393565"/>
              <a:gd name="connsiteY1129" fmla="*/ 4926449 h 5053097"/>
              <a:gd name="connsiteX1130" fmla="*/ 585559 w 1393565"/>
              <a:gd name="connsiteY1130" fmla="*/ 4937593 h 5053097"/>
              <a:gd name="connsiteX1131" fmla="*/ 579022 w 1393565"/>
              <a:gd name="connsiteY1131" fmla="*/ 4922877 h 5053097"/>
              <a:gd name="connsiteX1132" fmla="*/ 565556 w 1393565"/>
              <a:gd name="connsiteY1132" fmla="*/ 4911840 h 5053097"/>
              <a:gd name="connsiteX1133" fmla="*/ 558626 w 1393565"/>
              <a:gd name="connsiteY1133" fmla="*/ 4918377 h 5053097"/>
              <a:gd name="connsiteX1134" fmla="*/ 550197 w 1393565"/>
              <a:gd name="connsiteY1134" fmla="*/ 4930235 h 5053097"/>
              <a:gd name="connsiteX1135" fmla="*/ 513942 w 1393565"/>
              <a:gd name="connsiteY1135" fmla="*/ 4930450 h 5053097"/>
              <a:gd name="connsiteX1136" fmla="*/ 498155 w 1393565"/>
              <a:gd name="connsiteY1136" fmla="*/ 4939558 h 5053097"/>
              <a:gd name="connsiteX1137" fmla="*/ 494225 w 1393565"/>
              <a:gd name="connsiteY1137" fmla="*/ 4954738 h 5053097"/>
              <a:gd name="connsiteX1138" fmla="*/ 488725 w 1393565"/>
              <a:gd name="connsiteY1138" fmla="*/ 4941987 h 5053097"/>
              <a:gd name="connsiteX1139" fmla="*/ 483189 w 1393565"/>
              <a:gd name="connsiteY1139" fmla="*/ 4925627 h 5053097"/>
              <a:gd name="connsiteX1140" fmla="*/ 474616 w 1393565"/>
              <a:gd name="connsiteY1140" fmla="*/ 4918126 h 5053097"/>
              <a:gd name="connsiteX1141" fmla="*/ 466043 w 1393565"/>
              <a:gd name="connsiteY1141" fmla="*/ 4908340 h 5053097"/>
              <a:gd name="connsiteX1142" fmla="*/ 461186 w 1393565"/>
              <a:gd name="connsiteY1142" fmla="*/ 4898410 h 5053097"/>
              <a:gd name="connsiteX1143" fmla="*/ 451256 w 1393565"/>
              <a:gd name="connsiteY1143" fmla="*/ 4935021 h 5053097"/>
              <a:gd name="connsiteX1144" fmla="*/ 448970 w 1393565"/>
              <a:gd name="connsiteY1144" fmla="*/ 4966740 h 5053097"/>
              <a:gd name="connsiteX1145" fmla="*/ 438433 w 1393565"/>
              <a:gd name="connsiteY1145" fmla="*/ 4943594 h 5053097"/>
              <a:gd name="connsiteX1146" fmla="*/ 429789 w 1393565"/>
              <a:gd name="connsiteY1146" fmla="*/ 4919270 h 5053097"/>
              <a:gd name="connsiteX1147" fmla="*/ 416680 w 1393565"/>
              <a:gd name="connsiteY1147" fmla="*/ 4927271 h 5053097"/>
              <a:gd name="connsiteX1148" fmla="*/ 401000 w 1393565"/>
              <a:gd name="connsiteY1148" fmla="*/ 4934236 h 5053097"/>
              <a:gd name="connsiteX1149" fmla="*/ 376818 w 1393565"/>
              <a:gd name="connsiteY1149" fmla="*/ 4966061 h 5053097"/>
              <a:gd name="connsiteX1150" fmla="*/ 373461 w 1393565"/>
              <a:gd name="connsiteY1150" fmla="*/ 4973598 h 5053097"/>
              <a:gd name="connsiteX1151" fmla="*/ 370067 w 1393565"/>
              <a:gd name="connsiteY1151" fmla="*/ 4958810 h 5053097"/>
              <a:gd name="connsiteX1152" fmla="*/ 366459 w 1393565"/>
              <a:gd name="connsiteY1152" fmla="*/ 4942487 h 5053097"/>
              <a:gd name="connsiteX1153" fmla="*/ 352815 w 1393565"/>
              <a:gd name="connsiteY1153" fmla="*/ 4941058 h 5053097"/>
              <a:gd name="connsiteX1154" fmla="*/ 338420 w 1393565"/>
              <a:gd name="connsiteY1154" fmla="*/ 4939379 h 5053097"/>
              <a:gd name="connsiteX1155" fmla="*/ 327312 w 1393565"/>
              <a:gd name="connsiteY1155" fmla="*/ 4941701 h 5053097"/>
              <a:gd name="connsiteX1156" fmla="*/ 322490 w 1393565"/>
              <a:gd name="connsiteY1156" fmla="*/ 4946916 h 5053097"/>
              <a:gd name="connsiteX1157" fmla="*/ 313810 w 1393565"/>
              <a:gd name="connsiteY1157" fmla="*/ 4953345 h 5053097"/>
              <a:gd name="connsiteX1158" fmla="*/ 306095 w 1393565"/>
              <a:gd name="connsiteY1158" fmla="*/ 4962239 h 5053097"/>
              <a:gd name="connsiteX1159" fmla="*/ 308452 w 1393565"/>
              <a:gd name="connsiteY1159" fmla="*/ 4938129 h 5053097"/>
              <a:gd name="connsiteX1160" fmla="*/ 302130 w 1393565"/>
              <a:gd name="connsiteY1160" fmla="*/ 4920448 h 5053097"/>
              <a:gd name="connsiteX1161" fmla="*/ 294736 w 1393565"/>
              <a:gd name="connsiteY1161" fmla="*/ 4929664 h 5053097"/>
              <a:gd name="connsiteX1162" fmla="*/ 297951 w 1393565"/>
              <a:gd name="connsiteY1162" fmla="*/ 4918912 h 5053097"/>
              <a:gd name="connsiteX1163" fmla="*/ 307917 w 1393565"/>
              <a:gd name="connsiteY1163" fmla="*/ 4841724 h 5053097"/>
              <a:gd name="connsiteX1164" fmla="*/ 308559 w 1393565"/>
              <a:gd name="connsiteY1164" fmla="*/ 4812685 h 5053097"/>
              <a:gd name="connsiteX1165" fmla="*/ 304809 w 1393565"/>
              <a:gd name="connsiteY1165" fmla="*/ 4778145 h 5053097"/>
              <a:gd name="connsiteX1166" fmla="*/ 301202 w 1393565"/>
              <a:gd name="connsiteY1166" fmla="*/ 4792718 h 5053097"/>
              <a:gd name="connsiteX1167" fmla="*/ 300916 w 1393565"/>
              <a:gd name="connsiteY1167" fmla="*/ 4807291 h 5053097"/>
              <a:gd name="connsiteX1168" fmla="*/ 291665 w 1393565"/>
              <a:gd name="connsiteY1168" fmla="*/ 4787146 h 5053097"/>
              <a:gd name="connsiteX1169" fmla="*/ 282414 w 1393565"/>
              <a:gd name="connsiteY1169" fmla="*/ 4767001 h 5053097"/>
              <a:gd name="connsiteX1170" fmla="*/ 276341 w 1393565"/>
              <a:gd name="connsiteY1170" fmla="*/ 4786182 h 5053097"/>
              <a:gd name="connsiteX1171" fmla="*/ 261625 w 1393565"/>
              <a:gd name="connsiteY1171" fmla="*/ 4804113 h 5053097"/>
              <a:gd name="connsiteX1172" fmla="*/ 256517 w 1393565"/>
              <a:gd name="connsiteY1172" fmla="*/ 4800647 h 5053097"/>
              <a:gd name="connsiteX1173" fmla="*/ 253446 w 1393565"/>
              <a:gd name="connsiteY1173" fmla="*/ 4796897 h 5053097"/>
              <a:gd name="connsiteX1174" fmla="*/ 212440 w 1393565"/>
              <a:gd name="connsiteY1174" fmla="*/ 4731960 h 5053097"/>
              <a:gd name="connsiteX1175" fmla="*/ 188295 w 1393565"/>
              <a:gd name="connsiteY1175" fmla="*/ 4764964 h 5053097"/>
              <a:gd name="connsiteX1176" fmla="*/ 193724 w 1393565"/>
              <a:gd name="connsiteY1176" fmla="*/ 4771287 h 5053097"/>
              <a:gd name="connsiteX1177" fmla="*/ 186580 w 1393565"/>
              <a:gd name="connsiteY1177" fmla="*/ 4793075 h 5053097"/>
              <a:gd name="connsiteX1178" fmla="*/ 176293 w 1393565"/>
              <a:gd name="connsiteY1178" fmla="*/ 4809363 h 5053097"/>
              <a:gd name="connsiteX1179" fmla="*/ 158827 w 1393565"/>
              <a:gd name="connsiteY1179" fmla="*/ 4807791 h 5053097"/>
              <a:gd name="connsiteX1180" fmla="*/ 137467 w 1393565"/>
              <a:gd name="connsiteY1180" fmla="*/ 4815328 h 5053097"/>
              <a:gd name="connsiteX1181" fmla="*/ 133538 w 1393565"/>
              <a:gd name="connsiteY1181" fmla="*/ 4824436 h 5053097"/>
              <a:gd name="connsiteX1182" fmla="*/ 135038 w 1393565"/>
              <a:gd name="connsiteY1182" fmla="*/ 4813685 h 5053097"/>
              <a:gd name="connsiteX1183" fmla="*/ 138788 w 1393565"/>
              <a:gd name="connsiteY1183" fmla="*/ 4793932 h 5053097"/>
              <a:gd name="connsiteX1184" fmla="*/ 135538 w 1393565"/>
              <a:gd name="connsiteY1184" fmla="*/ 4787039 h 5053097"/>
              <a:gd name="connsiteX1185" fmla="*/ 130001 w 1393565"/>
              <a:gd name="connsiteY1185" fmla="*/ 4776859 h 5053097"/>
              <a:gd name="connsiteX1186" fmla="*/ 119322 w 1393565"/>
              <a:gd name="connsiteY1186" fmla="*/ 4732782 h 5053097"/>
              <a:gd name="connsiteX1187" fmla="*/ 108642 w 1393565"/>
              <a:gd name="connsiteY1187" fmla="*/ 4700993 h 5053097"/>
              <a:gd name="connsiteX1188" fmla="*/ 110928 w 1393565"/>
              <a:gd name="connsiteY1188" fmla="*/ 4627412 h 5053097"/>
              <a:gd name="connsiteX1189" fmla="*/ 116964 w 1393565"/>
              <a:gd name="connsiteY1189" fmla="*/ 4536543 h 5053097"/>
              <a:gd name="connsiteX1190" fmla="*/ 103605 w 1393565"/>
              <a:gd name="connsiteY1190" fmla="*/ 4111204 h 5053097"/>
              <a:gd name="connsiteX1191" fmla="*/ 100962 w 1393565"/>
              <a:gd name="connsiteY1191" fmla="*/ 3986046 h 5053097"/>
              <a:gd name="connsiteX1192" fmla="*/ 103713 w 1393565"/>
              <a:gd name="connsiteY1192" fmla="*/ 3912322 h 5053097"/>
              <a:gd name="connsiteX1193" fmla="*/ 109570 w 1393565"/>
              <a:gd name="connsiteY1193" fmla="*/ 3919180 h 5053097"/>
              <a:gd name="connsiteX1194" fmla="*/ 116393 w 1393565"/>
              <a:gd name="connsiteY1194" fmla="*/ 3806023 h 5053097"/>
              <a:gd name="connsiteX1195" fmla="*/ 117214 w 1393565"/>
              <a:gd name="connsiteY1195" fmla="*/ 3723727 h 5053097"/>
              <a:gd name="connsiteX1196" fmla="*/ 122036 w 1393565"/>
              <a:gd name="connsiteY1196" fmla="*/ 3795736 h 5053097"/>
              <a:gd name="connsiteX1197" fmla="*/ 136609 w 1393565"/>
              <a:gd name="connsiteY1197" fmla="*/ 3863638 h 5053097"/>
              <a:gd name="connsiteX1198" fmla="*/ 137502 w 1393565"/>
              <a:gd name="connsiteY1198" fmla="*/ 3839885 h 5053097"/>
              <a:gd name="connsiteX1199" fmla="*/ 139003 w 1393565"/>
              <a:gd name="connsiteY1199" fmla="*/ 3826419 h 5053097"/>
              <a:gd name="connsiteX1200" fmla="*/ 140360 w 1393565"/>
              <a:gd name="connsiteY1200" fmla="*/ 3809702 h 5053097"/>
              <a:gd name="connsiteX1201" fmla="*/ 140289 w 1393565"/>
              <a:gd name="connsiteY1201" fmla="*/ 3761446 h 5053097"/>
              <a:gd name="connsiteX1202" fmla="*/ 143468 w 1393565"/>
              <a:gd name="connsiteY1202" fmla="*/ 3763839 h 5053097"/>
              <a:gd name="connsiteX1203" fmla="*/ 151540 w 1393565"/>
              <a:gd name="connsiteY1203" fmla="*/ 3767518 h 5053097"/>
              <a:gd name="connsiteX1204" fmla="*/ 153469 w 1393565"/>
              <a:gd name="connsiteY1204" fmla="*/ 3798130 h 5053097"/>
              <a:gd name="connsiteX1205" fmla="*/ 150576 w 1393565"/>
              <a:gd name="connsiteY1205" fmla="*/ 3840313 h 5053097"/>
              <a:gd name="connsiteX1206" fmla="*/ 149290 w 1393565"/>
              <a:gd name="connsiteY1206" fmla="*/ 3875425 h 5053097"/>
              <a:gd name="connsiteX1207" fmla="*/ 154397 w 1393565"/>
              <a:gd name="connsiteY1207" fmla="*/ 3881247 h 5053097"/>
              <a:gd name="connsiteX1208" fmla="*/ 157434 w 1393565"/>
              <a:gd name="connsiteY1208" fmla="*/ 3940790 h 5053097"/>
              <a:gd name="connsiteX1209" fmla="*/ 159612 w 1393565"/>
              <a:gd name="connsiteY1209" fmla="*/ 4018157 h 5053097"/>
              <a:gd name="connsiteX1210" fmla="*/ 167721 w 1393565"/>
              <a:gd name="connsiteY1210" fmla="*/ 3991189 h 5053097"/>
              <a:gd name="connsiteX1211" fmla="*/ 177900 w 1393565"/>
              <a:gd name="connsiteY1211" fmla="*/ 3956042 h 5053097"/>
              <a:gd name="connsiteX1212" fmla="*/ 181222 w 1393565"/>
              <a:gd name="connsiteY1212" fmla="*/ 3946576 h 5053097"/>
              <a:gd name="connsiteX1213" fmla="*/ 174578 w 1393565"/>
              <a:gd name="connsiteY1213" fmla="*/ 3925145 h 5053097"/>
              <a:gd name="connsiteX1214" fmla="*/ 167721 w 1393565"/>
              <a:gd name="connsiteY1214" fmla="*/ 3912287 h 5053097"/>
              <a:gd name="connsiteX1215" fmla="*/ 175543 w 1393565"/>
              <a:gd name="connsiteY1215" fmla="*/ 3908036 h 5053097"/>
              <a:gd name="connsiteX1216" fmla="*/ 178401 w 1393565"/>
              <a:gd name="connsiteY1216" fmla="*/ 3910608 h 5053097"/>
              <a:gd name="connsiteX1217" fmla="*/ 173757 w 1393565"/>
              <a:gd name="connsiteY1217" fmla="*/ 3622572 h 5053097"/>
              <a:gd name="connsiteX1218" fmla="*/ 171828 w 1393565"/>
              <a:gd name="connsiteY1218" fmla="*/ 3572851 h 5053097"/>
              <a:gd name="connsiteX1219" fmla="*/ 167327 w 1393565"/>
              <a:gd name="connsiteY1219" fmla="*/ 3555028 h 5053097"/>
              <a:gd name="connsiteX1220" fmla="*/ 165792 w 1393565"/>
              <a:gd name="connsiteY1220" fmla="*/ 3573887 h 5053097"/>
              <a:gd name="connsiteX1221" fmla="*/ 160970 w 1393565"/>
              <a:gd name="connsiteY1221" fmla="*/ 3597712 h 5053097"/>
              <a:gd name="connsiteX1222" fmla="*/ 150611 w 1393565"/>
              <a:gd name="connsiteY1222" fmla="*/ 3608856 h 5053097"/>
              <a:gd name="connsiteX1223" fmla="*/ 147111 w 1393565"/>
              <a:gd name="connsiteY1223" fmla="*/ 3597712 h 5053097"/>
              <a:gd name="connsiteX1224" fmla="*/ 142503 w 1393565"/>
              <a:gd name="connsiteY1224" fmla="*/ 3577780 h 5053097"/>
              <a:gd name="connsiteX1225" fmla="*/ 135467 w 1393565"/>
              <a:gd name="connsiteY1225" fmla="*/ 3533275 h 5053097"/>
              <a:gd name="connsiteX1226" fmla="*/ 131573 w 1393565"/>
              <a:gd name="connsiteY1226" fmla="*/ 3496163 h 5053097"/>
              <a:gd name="connsiteX1227" fmla="*/ 124287 w 1393565"/>
              <a:gd name="connsiteY1227" fmla="*/ 3499520 h 5053097"/>
              <a:gd name="connsiteX1228" fmla="*/ 121179 w 1393565"/>
              <a:gd name="connsiteY1228" fmla="*/ 3497413 h 5053097"/>
              <a:gd name="connsiteX1229" fmla="*/ 128144 w 1393565"/>
              <a:gd name="connsiteY1229" fmla="*/ 3417010 h 5053097"/>
              <a:gd name="connsiteX1230" fmla="*/ 136609 w 1393565"/>
              <a:gd name="connsiteY1230" fmla="*/ 3428833 h 5053097"/>
              <a:gd name="connsiteX1231" fmla="*/ 154504 w 1393565"/>
              <a:gd name="connsiteY1231" fmla="*/ 3491663 h 5053097"/>
              <a:gd name="connsiteX1232" fmla="*/ 164792 w 1393565"/>
              <a:gd name="connsiteY1232" fmla="*/ 3527667 h 5053097"/>
              <a:gd name="connsiteX1233" fmla="*/ 164648 w 1393565"/>
              <a:gd name="connsiteY1233" fmla="*/ 3430548 h 5053097"/>
              <a:gd name="connsiteX1234" fmla="*/ 162077 w 1393565"/>
              <a:gd name="connsiteY1234" fmla="*/ 3415118 h 5053097"/>
              <a:gd name="connsiteX1235" fmla="*/ 157505 w 1393565"/>
              <a:gd name="connsiteY1235" fmla="*/ 3424547 h 5053097"/>
              <a:gd name="connsiteX1236" fmla="*/ 150397 w 1393565"/>
              <a:gd name="connsiteY1236" fmla="*/ 3433977 h 5053097"/>
              <a:gd name="connsiteX1237" fmla="*/ 143717 w 1393565"/>
              <a:gd name="connsiteY1237" fmla="*/ 3414439 h 5053097"/>
              <a:gd name="connsiteX1238" fmla="*/ 148933 w 1393565"/>
              <a:gd name="connsiteY1238" fmla="*/ 3410045 h 5053097"/>
              <a:gd name="connsiteX1239" fmla="*/ 154255 w 1393565"/>
              <a:gd name="connsiteY1239" fmla="*/ 3397436 h 5053097"/>
              <a:gd name="connsiteX1240" fmla="*/ 150576 w 1393565"/>
              <a:gd name="connsiteY1240" fmla="*/ 3365325 h 5053097"/>
              <a:gd name="connsiteX1241" fmla="*/ 158005 w 1393565"/>
              <a:gd name="connsiteY1241" fmla="*/ 3339965 h 5053097"/>
              <a:gd name="connsiteX1242" fmla="*/ 159755 w 1393565"/>
              <a:gd name="connsiteY1242" fmla="*/ 3329428 h 5053097"/>
              <a:gd name="connsiteX1243" fmla="*/ 159434 w 1393565"/>
              <a:gd name="connsiteY1243" fmla="*/ 3309533 h 5053097"/>
              <a:gd name="connsiteX1244" fmla="*/ 169685 w 1393565"/>
              <a:gd name="connsiteY1244" fmla="*/ 3295674 h 5053097"/>
              <a:gd name="connsiteX1245" fmla="*/ 174578 w 1393565"/>
              <a:gd name="connsiteY1245" fmla="*/ 3293459 h 5053097"/>
              <a:gd name="connsiteX1246" fmla="*/ 167721 w 1393565"/>
              <a:gd name="connsiteY1246" fmla="*/ 3287530 h 5053097"/>
              <a:gd name="connsiteX1247" fmla="*/ 160863 w 1393565"/>
              <a:gd name="connsiteY1247" fmla="*/ 3277565 h 5053097"/>
              <a:gd name="connsiteX1248" fmla="*/ 167971 w 1393565"/>
              <a:gd name="connsiteY1248" fmla="*/ 3273671 h 5053097"/>
              <a:gd name="connsiteX1249" fmla="*/ 170971 w 1393565"/>
              <a:gd name="connsiteY1249" fmla="*/ 3271099 h 5053097"/>
              <a:gd name="connsiteX1250" fmla="*/ 169007 w 1393565"/>
              <a:gd name="connsiteY1250" fmla="*/ 3258848 h 5053097"/>
              <a:gd name="connsiteX1251" fmla="*/ 164648 w 1393565"/>
              <a:gd name="connsiteY1251" fmla="*/ 3214271 h 5053097"/>
              <a:gd name="connsiteX1252" fmla="*/ 168256 w 1393565"/>
              <a:gd name="connsiteY1252" fmla="*/ 3190518 h 5053097"/>
              <a:gd name="connsiteX1253" fmla="*/ 169792 w 1393565"/>
              <a:gd name="connsiteY1253" fmla="*/ 3221986 h 5053097"/>
              <a:gd name="connsiteX1254" fmla="*/ 173007 w 1393565"/>
              <a:gd name="connsiteY1254" fmla="*/ 3242096 h 5053097"/>
              <a:gd name="connsiteX1255" fmla="*/ 177508 w 1393565"/>
              <a:gd name="connsiteY1255" fmla="*/ 3264741 h 5053097"/>
              <a:gd name="connsiteX1256" fmla="*/ 183544 w 1393565"/>
              <a:gd name="connsiteY1256" fmla="*/ 3290566 h 5053097"/>
              <a:gd name="connsiteX1257" fmla="*/ 185723 w 1393565"/>
              <a:gd name="connsiteY1257" fmla="*/ 3299317 h 5053097"/>
              <a:gd name="connsiteX1258" fmla="*/ 181437 w 1393565"/>
              <a:gd name="connsiteY1258" fmla="*/ 3311033 h 5053097"/>
              <a:gd name="connsiteX1259" fmla="*/ 185401 w 1393565"/>
              <a:gd name="connsiteY1259" fmla="*/ 3318784 h 5053097"/>
              <a:gd name="connsiteX1260" fmla="*/ 187116 w 1393565"/>
              <a:gd name="connsiteY1260" fmla="*/ 3344287 h 5053097"/>
              <a:gd name="connsiteX1261" fmla="*/ 182687 w 1393565"/>
              <a:gd name="connsiteY1261" fmla="*/ 3399258 h 5053097"/>
              <a:gd name="connsiteX1262" fmla="*/ 188009 w 1393565"/>
              <a:gd name="connsiteY1262" fmla="*/ 3451122 h 5053097"/>
              <a:gd name="connsiteX1263" fmla="*/ 192509 w 1393565"/>
              <a:gd name="connsiteY1263" fmla="*/ 3433870 h 5053097"/>
              <a:gd name="connsiteX1264" fmla="*/ 200117 w 1393565"/>
              <a:gd name="connsiteY1264" fmla="*/ 3412260 h 5053097"/>
              <a:gd name="connsiteX1265" fmla="*/ 200582 w 1393565"/>
              <a:gd name="connsiteY1265" fmla="*/ 3403366 h 5053097"/>
              <a:gd name="connsiteX1266" fmla="*/ 195152 w 1393565"/>
              <a:gd name="connsiteY1266" fmla="*/ 3365861 h 5053097"/>
              <a:gd name="connsiteX1267" fmla="*/ 195188 w 1393565"/>
              <a:gd name="connsiteY1267" fmla="*/ 3332821 h 5053097"/>
              <a:gd name="connsiteX1268" fmla="*/ 201439 w 1393565"/>
              <a:gd name="connsiteY1268" fmla="*/ 3342287 h 5053097"/>
              <a:gd name="connsiteX1269" fmla="*/ 209976 w 1393565"/>
              <a:gd name="connsiteY1269" fmla="*/ 3349431 h 5053097"/>
              <a:gd name="connsiteX1270" fmla="*/ 209119 w 1393565"/>
              <a:gd name="connsiteY1270" fmla="*/ 3329571 h 5053097"/>
              <a:gd name="connsiteX1271" fmla="*/ 209154 w 1393565"/>
              <a:gd name="connsiteY1271" fmla="*/ 3316498 h 5053097"/>
              <a:gd name="connsiteX1272" fmla="*/ 207190 w 1393565"/>
              <a:gd name="connsiteY1272" fmla="*/ 3301603 h 5053097"/>
              <a:gd name="connsiteX1273" fmla="*/ 202046 w 1393565"/>
              <a:gd name="connsiteY1273" fmla="*/ 3287137 h 5053097"/>
              <a:gd name="connsiteX1274" fmla="*/ 207440 w 1393565"/>
              <a:gd name="connsiteY1274" fmla="*/ 3278529 h 5053097"/>
              <a:gd name="connsiteX1275" fmla="*/ 210797 w 1393565"/>
              <a:gd name="connsiteY1275" fmla="*/ 3248418 h 5053097"/>
              <a:gd name="connsiteX1276" fmla="*/ 205511 w 1393565"/>
              <a:gd name="connsiteY1276" fmla="*/ 2901053 h 5053097"/>
              <a:gd name="connsiteX1277" fmla="*/ 207011 w 1393565"/>
              <a:gd name="connsiteY1277" fmla="*/ 2775894 h 5053097"/>
              <a:gd name="connsiteX1278" fmla="*/ 203797 w 1393565"/>
              <a:gd name="connsiteY1278" fmla="*/ 2728460 h 5053097"/>
              <a:gd name="connsiteX1279" fmla="*/ 211297 w 1393565"/>
              <a:gd name="connsiteY1279" fmla="*/ 2716458 h 5053097"/>
              <a:gd name="connsiteX1280" fmla="*/ 215369 w 1393565"/>
              <a:gd name="connsiteY1280" fmla="*/ 2698028 h 5053097"/>
              <a:gd name="connsiteX1281" fmla="*/ 210440 w 1393565"/>
              <a:gd name="connsiteY1281" fmla="*/ 2657451 h 5053097"/>
              <a:gd name="connsiteX1282" fmla="*/ 209119 w 1393565"/>
              <a:gd name="connsiteY1282" fmla="*/ 2639913 h 5053097"/>
              <a:gd name="connsiteX1283" fmla="*/ 209262 w 1393565"/>
              <a:gd name="connsiteY1283" fmla="*/ 2602766 h 5053097"/>
              <a:gd name="connsiteX1284" fmla="*/ 208904 w 1393565"/>
              <a:gd name="connsiteY1284" fmla="*/ 2552724 h 5053097"/>
              <a:gd name="connsiteX1285" fmla="*/ 212262 w 1393565"/>
              <a:gd name="connsiteY1285" fmla="*/ 2570047 h 5053097"/>
              <a:gd name="connsiteX1286" fmla="*/ 216048 w 1393565"/>
              <a:gd name="connsiteY1286" fmla="*/ 2585942 h 5053097"/>
              <a:gd name="connsiteX1287" fmla="*/ 221192 w 1393565"/>
              <a:gd name="connsiteY1287" fmla="*/ 2640627 h 5053097"/>
              <a:gd name="connsiteX1288" fmla="*/ 226049 w 1393565"/>
              <a:gd name="connsiteY1288" fmla="*/ 2710243 h 5053097"/>
              <a:gd name="connsiteX1289" fmla="*/ 229478 w 1393565"/>
              <a:gd name="connsiteY1289" fmla="*/ 2752249 h 5053097"/>
              <a:gd name="connsiteX1290" fmla="*/ 232264 w 1393565"/>
              <a:gd name="connsiteY1290" fmla="*/ 2775609 h 5053097"/>
              <a:gd name="connsiteX1291" fmla="*/ 230978 w 1393565"/>
              <a:gd name="connsiteY1291" fmla="*/ 2595122 h 5053097"/>
              <a:gd name="connsiteX1292" fmla="*/ 235979 w 1393565"/>
              <a:gd name="connsiteY1292" fmla="*/ 2528721 h 5053097"/>
              <a:gd name="connsiteX1293" fmla="*/ 241301 w 1393565"/>
              <a:gd name="connsiteY1293" fmla="*/ 2547402 h 5053097"/>
              <a:gd name="connsiteX1294" fmla="*/ 248552 w 1393565"/>
              <a:gd name="connsiteY1294" fmla="*/ 2564189 h 5053097"/>
              <a:gd name="connsiteX1295" fmla="*/ 247766 w 1393565"/>
              <a:gd name="connsiteY1295" fmla="*/ 2579584 h 5053097"/>
              <a:gd name="connsiteX1296" fmla="*/ 244230 w 1393565"/>
              <a:gd name="connsiteY1296" fmla="*/ 2669774 h 5053097"/>
              <a:gd name="connsiteX1297" fmla="*/ 243123 w 1393565"/>
              <a:gd name="connsiteY1297" fmla="*/ 2751606 h 5053097"/>
              <a:gd name="connsiteX1298" fmla="*/ 242980 w 1393565"/>
              <a:gd name="connsiteY1298" fmla="*/ 2777323 h 5053097"/>
              <a:gd name="connsiteX1299" fmla="*/ 246731 w 1393565"/>
              <a:gd name="connsiteY1299" fmla="*/ 2780752 h 5053097"/>
              <a:gd name="connsiteX1300" fmla="*/ 253088 w 1393565"/>
              <a:gd name="connsiteY1300" fmla="*/ 2833473 h 5053097"/>
              <a:gd name="connsiteX1301" fmla="*/ 258446 w 1393565"/>
              <a:gd name="connsiteY1301" fmla="*/ 2851190 h 5053097"/>
              <a:gd name="connsiteX1302" fmla="*/ 267019 w 1393565"/>
              <a:gd name="connsiteY1302" fmla="*/ 2849261 h 5053097"/>
              <a:gd name="connsiteX1303" fmla="*/ 270626 w 1393565"/>
              <a:gd name="connsiteY1303" fmla="*/ 2830973 h 5053097"/>
              <a:gd name="connsiteX1304" fmla="*/ 266911 w 1393565"/>
              <a:gd name="connsiteY1304" fmla="*/ 2809256 h 5053097"/>
              <a:gd name="connsiteX1305" fmla="*/ 253588 w 1393565"/>
              <a:gd name="connsiteY1305" fmla="*/ 2747570 h 5053097"/>
              <a:gd name="connsiteX1306" fmla="*/ 259089 w 1393565"/>
              <a:gd name="connsiteY1306" fmla="*/ 2725888 h 5053097"/>
              <a:gd name="connsiteX1307" fmla="*/ 262304 w 1393565"/>
              <a:gd name="connsiteY1307" fmla="*/ 2664952 h 5053097"/>
              <a:gd name="connsiteX1308" fmla="*/ 258446 w 1393565"/>
              <a:gd name="connsiteY1308" fmla="*/ 2599194 h 5053097"/>
              <a:gd name="connsiteX1309" fmla="*/ 257018 w 1393565"/>
              <a:gd name="connsiteY1309" fmla="*/ 2588728 h 5053097"/>
              <a:gd name="connsiteX1310" fmla="*/ 261054 w 1393565"/>
              <a:gd name="connsiteY1310" fmla="*/ 2598158 h 5053097"/>
              <a:gd name="connsiteX1311" fmla="*/ 267840 w 1393565"/>
              <a:gd name="connsiteY1311" fmla="*/ 2607588 h 5053097"/>
              <a:gd name="connsiteX1312" fmla="*/ 265590 w 1393565"/>
              <a:gd name="connsiteY1312" fmla="*/ 2585120 h 5053097"/>
              <a:gd name="connsiteX1313" fmla="*/ 260839 w 1393565"/>
              <a:gd name="connsiteY1313" fmla="*/ 2568154 h 5053097"/>
              <a:gd name="connsiteX1314" fmla="*/ 262768 w 1393565"/>
              <a:gd name="connsiteY1314" fmla="*/ 2564189 h 5053097"/>
              <a:gd name="connsiteX1315" fmla="*/ 270912 w 1393565"/>
              <a:gd name="connsiteY1315" fmla="*/ 2568797 h 5053097"/>
              <a:gd name="connsiteX1316" fmla="*/ 277484 w 1393565"/>
              <a:gd name="connsiteY1316" fmla="*/ 2589264 h 5053097"/>
              <a:gd name="connsiteX1317" fmla="*/ 280592 w 1393565"/>
              <a:gd name="connsiteY1317" fmla="*/ 2609481 h 5053097"/>
              <a:gd name="connsiteX1318" fmla="*/ 281449 w 1393565"/>
              <a:gd name="connsiteY1318" fmla="*/ 2522720 h 5053097"/>
              <a:gd name="connsiteX1319" fmla="*/ 279699 w 1393565"/>
              <a:gd name="connsiteY1319" fmla="*/ 2406134 h 5053097"/>
              <a:gd name="connsiteX1320" fmla="*/ 277127 w 1393565"/>
              <a:gd name="connsiteY1320" fmla="*/ 2374415 h 5053097"/>
              <a:gd name="connsiteX1321" fmla="*/ 273984 w 1393565"/>
              <a:gd name="connsiteY1321" fmla="*/ 2435280 h 5053097"/>
              <a:gd name="connsiteX1322" fmla="*/ 266769 w 1393565"/>
              <a:gd name="connsiteY1322" fmla="*/ 2507575 h 5053097"/>
              <a:gd name="connsiteX1323" fmla="*/ 263804 w 1393565"/>
              <a:gd name="connsiteY1323" fmla="*/ 2512719 h 5053097"/>
              <a:gd name="connsiteX1324" fmla="*/ 259482 w 1393565"/>
              <a:gd name="connsiteY1324" fmla="*/ 2520970 h 5053097"/>
              <a:gd name="connsiteX1325" fmla="*/ 256231 w 1393565"/>
              <a:gd name="connsiteY1325" fmla="*/ 2511254 h 5053097"/>
              <a:gd name="connsiteX1326" fmla="*/ 248623 w 1393565"/>
              <a:gd name="connsiteY1326" fmla="*/ 2455533 h 5053097"/>
              <a:gd name="connsiteX1327" fmla="*/ 243837 w 1393565"/>
              <a:gd name="connsiteY1327" fmla="*/ 2436923 h 5053097"/>
              <a:gd name="connsiteX1328" fmla="*/ 250195 w 1393565"/>
              <a:gd name="connsiteY1328" fmla="*/ 2446675 h 5053097"/>
              <a:gd name="connsiteX1329" fmla="*/ 257982 w 1393565"/>
              <a:gd name="connsiteY1329" fmla="*/ 2454533 h 5053097"/>
              <a:gd name="connsiteX1330" fmla="*/ 263768 w 1393565"/>
              <a:gd name="connsiteY1330" fmla="*/ 2462248 h 5053097"/>
              <a:gd name="connsiteX1331" fmla="*/ 266840 w 1393565"/>
              <a:gd name="connsiteY1331" fmla="*/ 2470428 h 5053097"/>
              <a:gd name="connsiteX1332" fmla="*/ 268626 w 1393565"/>
              <a:gd name="connsiteY1332" fmla="*/ 2457569 h 5053097"/>
              <a:gd name="connsiteX1333" fmla="*/ 265125 w 1393565"/>
              <a:gd name="connsiteY1333" fmla="*/ 2339197 h 5053097"/>
              <a:gd name="connsiteX1334" fmla="*/ 258517 w 1393565"/>
              <a:gd name="connsiteY1334" fmla="*/ 2237327 h 5053097"/>
              <a:gd name="connsiteX1335" fmla="*/ 251767 w 1393565"/>
              <a:gd name="connsiteY1335" fmla="*/ 2230541 h 5053097"/>
              <a:gd name="connsiteX1336" fmla="*/ 242908 w 1393565"/>
              <a:gd name="connsiteY1336" fmla="*/ 2216539 h 5053097"/>
              <a:gd name="connsiteX1337" fmla="*/ 236336 w 1393565"/>
              <a:gd name="connsiteY1337" fmla="*/ 2204573 h 5053097"/>
              <a:gd name="connsiteX1338" fmla="*/ 244230 w 1393565"/>
              <a:gd name="connsiteY1338" fmla="*/ 2202108 h 5053097"/>
              <a:gd name="connsiteX1339" fmla="*/ 246623 w 1393565"/>
              <a:gd name="connsiteY1339" fmla="*/ 2153245 h 5053097"/>
              <a:gd name="connsiteX1340" fmla="*/ 249017 w 1393565"/>
              <a:gd name="connsiteY1340" fmla="*/ 2104596 h 5053097"/>
              <a:gd name="connsiteX1341" fmla="*/ 268019 w 1393565"/>
              <a:gd name="connsiteY1341" fmla="*/ 2096667 h 5053097"/>
              <a:gd name="connsiteX1342" fmla="*/ 274020 w 1393565"/>
              <a:gd name="connsiteY1342" fmla="*/ 2088962 h 5053097"/>
              <a:gd name="connsiteX1343" fmla="*/ 277484 w 1393565"/>
              <a:gd name="connsiteY1343" fmla="*/ 2093238 h 5053097"/>
              <a:gd name="connsiteX1344" fmla="*/ 280913 w 1393565"/>
              <a:gd name="connsiteY1344" fmla="*/ 2038584 h 5053097"/>
              <a:gd name="connsiteX1345" fmla="*/ 277484 w 1393565"/>
              <a:gd name="connsiteY1345" fmla="*/ 1981806 h 5053097"/>
              <a:gd name="connsiteX1346" fmla="*/ 274055 w 1393565"/>
              <a:gd name="connsiteY1346" fmla="*/ 2025151 h 5053097"/>
              <a:gd name="connsiteX1347" fmla="*/ 270555 w 1393565"/>
              <a:gd name="connsiteY1347" fmla="*/ 2067117 h 5053097"/>
              <a:gd name="connsiteX1348" fmla="*/ 264840 w 1393565"/>
              <a:gd name="connsiteY1348" fmla="*/ 2039999 h 5053097"/>
              <a:gd name="connsiteX1349" fmla="*/ 257124 w 1393565"/>
              <a:gd name="connsiteY1349" fmla="*/ 2049304 h 5053097"/>
              <a:gd name="connsiteX1350" fmla="*/ 252910 w 1393565"/>
              <a:gd name="connsiteY1350" fmla="*/ 2078450 h 5053097"/>
              <a:gd name="connsiteX1351" fmla="*/ 248945 w 1393565"/>
              <a:gd name="connsiteY1351" fmla="*/ 2088105 h 5053097"/>
              <a:gd name="connsiteX1352" fmla="*/ 246480 w 1393565"/>
              <a:gd name="connsiteY1352" fmla="*/ 2077818 h 5053097"/>
              <a:gd name="connsiteX1353" fmla="*/ 250409 w 1393565"/>
              <a:gd name="connsiteY1353" fmla="*/ 1764064 h 5053097"/>
              <a:gd name="connsiteX1354" fmla="*/ 253374 w 1393565"/>
              <a:gd name="connsiteY1354" fmla="*/ 1787524 h 5053097"/>
              <a:gd name="connsiteX1355" fmla="*/ 260339 w 1393565"/>
              <a:gd name="connsiteY1355" fmla="*/ 1824851 h 5053097"/>
              <a:gd name="connsiteX1356" fmla="*/ 267197 w 1393565"/>
              <a:gd name="connsiteY1356" fmla="*/ 1833569 h 5053097"/>
              <a:gd name="connsiteX1357" fmla="*/ 267197 w 1393565"/>
              <a:gd name="connsiteY1357" fmla="*/ 1823297 h 5053097"/>
              <a:gd name="connsiteX1358" fmla="*/ 269091 w 1393565"/>
              <a:gd name="connsiteY1358" fmla="*/ 1796261 h 5053097"/>
              <a:gd name="connsiteX1359" fmla="*/ 265804 w 1393565"/>
              <a:gd name="connsiteY1359" fmla="*/ 1788067 h 5053097"/>
              <a:gd name="connsiteX1360" fmla="*/ 260554 w 1393565"/>
              <a:gd name="connsiteY1360" fmla="*/ 1796640 h 5053097"/>
              <a:gd name="connsiteX1361" fmla="*/ 260446 w 1393565"/>
              <a:gd name="connsiteY1361" fmla="*/ 1786181 h 5053097"/>
              <a:gd name="connsiteX1362" fmla="*/ 264626 w 1393565"/>
              <a:gd name="connsiteY1362" fmla="*/ 1771440 h 5053097"/>
              <a:gd name="connsiteX1363" fmla="*/ 269662 w 1393565"/>
              <a:gd name="connsiteY1363" fmla="*/ 1713319 h 5053097"/>
              <a:gd name="connsiteX1364" fmla="*/ 265625 w 1393565"/>
              <a:gd name="connsiteY1364" fmla="*/ 1671481 h 5053097"/>
              <a:gd name="connsiteX1365" fmla="*/ 260589 w 1393565"/>
              <a:gd name="connsiteY1365" fmla="*/ 1702057 h 5053097"/>
              <a:gd name="connsiteX1366" fmla="*/ 254874 w 1393565"/>
              <a:gd name="connsiteY1366" fmla="*/ 1677196 h 5053097"/>
              <a:gd name="connsiteX1367" fmla="*/ 250838 w 1393565"/>
              <a:gd name="connsiteY1367" fmla="*/ 1587471 h 5053097"/>
              <a:gd name="connsiteX1368" fmla="*/ 249624 w 1393565"/>
              <a:gd name="connsiteY1368" fmla="*/ 1520605 h 5053097"/>
              <a:gd name="connsiteX1369" fmla="*/ 254124 w 1393565"/>
              <a:gd name="connsiteY1369" fmla="*/ 1539465 h 5053097"/>
              <a:gd name="connsiteX1370" fmla="*/ 268269 w 1393565"/>
              <a:gd name="connsiteY1370" fmla="*/ 1593815 h 5053097"/>
              <a:gd name="connsiteX1371" fmla="*/ 265090 w 1393565"/>
              <a:gd name="connsiteY1371" fmla="*/ 1569126 h 5053097"/>
              <a:gd name="connsiteX1372" fmla="*/ 267340 w 1393565"/>
              <a:gd name="connsiteY1372" fmla="*/ 1553002 h 5053097"/>
              <a:gd name="connsiteX1373" fmla="*/ 273198 w 1393565"/>
              <a:gd name="connsiteY1373" fmla="*/ 1473039 h 5053097"/>
              <a:gd name="connsiteX1374" fmla="*/ 261625 w 1393565"/>
              <a:gd name="connsiteY1374" fmla="*/ 1441770 h 5053097"/>
              <a:gd name="connsiteX1375" fmla="*/ 257768 w 1393565"/>
              <a:gd name="connsiteY1375" fmla="*/ 1422879 h 5053097"/>
              <a:gd name="connsiteX1376" fmla="*/ 257339 w 1393565"/>
              <a:gd name="connsiteY1376" fmla="*/ 1437452 h 5053097"/>
              <a:gd name="connsiteX1377" fmla="*/ 244873 w 1393565"/>
              <a:gd name="connsiteY1377" fmla="*/ 1435738 h 5053097"/>
              <a:gd name="connsiteX1378" fmla="*/ 237515 w 1393565"/>
              <a:gd name="connsiteY1378" fmla="*/ 1401680 h 5053097"/>
              <a:gd name="connsiteX1379" fmla="*/ 227514 w 1393565"/>
              <a:gd name="connsiteY1379" fmla="*/ 1499213 h 5053097"/>
              <a:gd name="connsiteX1380" fmla="*/ 219120 w 1393565"/>
              <a:gd name="connsiteY1380" fmla="*/ 1595165 h 5053097"/>
              <a:gd name="connsiteX1381" fmla="*/ 233014 w 1393565"/>
              <a:gd name="connsiteY1381" fmla="*/ 1609070 h 5053097"/>
              <a:gd name="connsiteX1382" fmla="*/ 246516 w 1393565"/>
              <a:gd name="connsiteY1382" fmla="*/ 1637799 h 5053097"/>
              <a:gd name="connsiteX1383" fmla="*/ 247838 w 1393565"/>
              <a:gd name="connsiteY1383" fmla="*/ 1676625 h 5053097"/>
              <a:gd name="connsiteX1384" fmla="*/ 247838 w 1393565"/>
              <a:gd name="connsiteY1384" fmla="*/ 1690995 h 5053097"/>
              <a:gd name="connsiteX1385" fmla="*/ 235300 w 1393565"/>
              <a:gd name="connsiteY1385" fmla="*/ 1716334 h 5053097"/>
              <a:gd name="connsiteX1386" fmla="*/ 230157 w 1393565"/>
              <a:gd name="connsiteY1386" fmla="*/ 1777502 h 5053097"/>
              <a:gd name="connsiteX1387" fmla="*/ 217298 w 1393565"/>
              <a:gd name="connsiteY1387" fmla="*/ 1789757 h 5053097"/>
              <a:gd name="connsiteX1388" fmla="*/ 217227 w 1393565"/>
              <a:gd name="connsiteY1388" fmla="*/ 1756131 h 5053097"/>
              <a:gd name="connsiteX1389" fmla="*/ 220048 w 1393565"/>
              <a:gd name="connsiteY1389" fmla="*/ 1709200 h 5053097"/>
              <a:gd name="connsiteX1390" fmla="*/ 214262 w 1393565"/>
              <a:gd name="connsiteY1390" fmla="*/ 1733203 h 5053097"/>
              <a:gd name="connsiteX1391" fmla="*/ 209119 w 1393565"/>
              <a:gd name="connsiteY1391" fmla="*/ 1757206 h 5053097"/>
              <a:gd name="connsiteX1392" fmla="*/ 203904 w 1393565"/>
              <a:gd name="connsiteY1392" fmla="*/ 1735775 h 5053097"/>
              <a:gd name="connsiteX1393" fmla="*/ 197010 w 1393565"/>
              <a:gd name="connsiteY1393" fmla="*/ 1720445 h 5053097"/>
              <a:gd name="connsiteX1394" fmla="*/ 190438 w 1393565"/>
              <a:gd name="connsiteY1394" fmla="*/ 1721020 h 5053097"/>
              <a:gd name="connsiteX1395" fmla="*/ 187830 w 1393565"/>
              <a:gd name="connsiteY1395" fmla="*/ 1697774 h 5053097"/>
              <a:gd name="connsiteX1396" fmla="*/ 184365 w 1393565"/>
              <a:gd name="connsiteY1396" fmla="*/ 1714097 h 5053097"/>
              <a:gd name="connsiteX1397" fmla="*/ 179686 w 1393565"/>
              <a:gd name="connsiteY1397" fmla="*/ 1749816 h 5053097"/>
              <a:gd name="connsiteX1398" fmla="*/ 173650 w 1393565"/>
              <a:gd name="connsiteY1398" fmla="*/ 1719194 h 5053097"/>
              <a:gd name="connsiteX1399" fmla="*/ 169364 w 1393565"/>
              <a:gd name="connsiteY1399" fmla="*/ 1692055 h 5053097"/>
              <a:gd name="connsiteX1400" fmla="*/ 164291 w 1393565"/>
              <a:gd name="connsiteY1400" fmla="*/ 1693041 h 5053097"/>
              <a:gd name="connsiteX1401" fmla="*/ 159184 w 1393565"/>
              <a:gd name="connsiteY1401" fmla="*/ 1735046 h 5053097"/>
              <a:gd name="connsiteX1402" fmla="*/ 154040 w 1393565"/>
              <a:gd name="connsiteY1402" fmla="*/ 1776923 h 5053097"/>
              <a:gd name="connsiteX1403" fmla="*/ 148861 w 1393565"/>
              <a:gd name="connsiteY1403" fmla="*/ 1777780 h 5053097"/>
              <a:gd name="connsiteX1404" fmla="*/ 143717 w 1393565"/>
              <a:gd name="connsiteY1404" fmla="*/ 1791214 h 5053097"/>
              <a:gd name="connsiteX1405" fmla="*/ 145789 w 1393565"/>
              <a:gd name="connsiteY1405" fmla="*/ 1810056 h 5053097"/>
              <a:gd name="connsiteX1406" fmla="*/ 154004 w 1393565"/>
              <a:gd name="connsiteY1406" fmla="*/ 1796436 h 5053097"/>
              <a:gd name="connsiteX1407" fmla="*/ 163184 w 1393565"/>
              <a:gd name="connsiteY1407" fmla="*/ 1785496 h 5053097"/>
              <a:gd name="connsiteX1408" fmla="*/ 160541 w 1393565"/>
              <a:gd name="connsiteY1408" fmla="*/ 1865220 h 5053097"/>
              <a:gd name="connsiteX1409" fmla="*/ 144182 w 1393565"/>
              <a:gd name="connsiteY1409" fmla="*/ 1999944 h 5053097"/>
              <a:gd name="connsiteX1410" fmla="*/ 141574 w 1393565"/>
              <a:gd name="connsiteY1410" fmla="*/ 1991639 h 5053097"/>
              <a:gd name="connsiteX1411" fmla="*/ 147575 w 1393565"/>
              <a:gd name="connsiteY1411" fmla="*/ 1868885 h 5053097"/>
              <a:gd name="connsiteX1412" fmla="*/ 149290 w 1393565"/>
              <a:gd name="connsiteY1412" fmla="*/ 1844507 h 5053097"/>
              <a:gd name="connsiteX1413" fmla="*/ 147004 w 1393565"/>
              <a:gd name="connsiteY1413" fmla="*/ 1825786 h 5053097"/>
              <a:gd name="connsiteX1414" fmla="*/ 134788 w 1393565"/>
              <a:gd name="connsiteY1414" fmla="*/ 1856594 h 5053097"/>
              <a:gd name="connsiteX1415" fmla="*/ 130680 w 1393565"/>
              <a:gd name="connsiteY1415" fmla="*/ 1878936 h 5053097"/>
              <a:gd name="connsiteX1416" fmla="*/ 132216 w 1393565"/>
              <a:gd name="connsiteY1416" fmla="*/ 1848075 h 5053097"/>
              <a:gd name="connsiteX1417" fmla="*/ 143896 w 1393565"/>
              <a:gd name="connsiteY1417" fmla="*/ 1725717 h 5053097"/>
              <a:gd name="connsiteX1418" fmla="*/ 143717 w 1393565"/>
              <a:gd name="connsiteY1418" fmla="*/ 1704057 h 5053097"/>
              <a:gd name="connsiteX1419" fmla="*/ 147468 w 1393565"/>
              <a:gd name="connsiteY1419" fmla="*/ 1691605 h 5053097"/>
              <a:gd name="connsiteX1420" fmla="*/ 151254 w 1393565"/>
              <a:gd name="connsiteY1420" fmla="*/ 1677361 h 5053097"/>
              <a:gd name="connsiteX1421" fmla="*/ 143396 w 1393565"/>
              <a:gd name="connsiteY1421" fmla="*/ 1610667 h 5053097"/>
              <a:gd name="connsiteX1422" fmla="*/ 131430 w 1393565"/>
              <a:gd name="connsiteY1422" fmla="*/ 1570254 h 5053097"/>
              <a:gd name="connsiteX1423" fmla="*/ 126358 w 1393565"/>
              <a:gd name="connsiteY1423" fmla="*/ 1577184 h 5053097"/>
              <a:gd name="connsiteX1424" fmla="*/ 128823 w 1393565"/>
              <a:gd name="connsiteY1424" fmla="*/ 1505175 h 5053097"/>
              <a:gd name="connsiteX1425" fmla="*/ 133752 w 1393565"/>
              <a:gd name="connsiteY1425" fmla="*/ 1457169 h 5053097"/>
              <a:gd name="connsiteX1426" fmla="*/ 133752 w 1393565"/>
              <a:gd name="connsiteY1426" fmla="*/ 1349155 h 5053097"/>
              <a:gd name="connsiteX1427" fmla="*/ 133073 w 1393565"/>
              <a:gd name="connsiteY1427" fmla="*/ 1160560 h 5053097"/>
              <a:gd name="connsiteX1428" fmla="*/ 134645 w 1393565"/>
              <a:gd name="connsiteY1428" fmla="*/ 1132271 h 5053097"/>
              <a:gd name="connsiteX1429" fmla="*/ 131895 w 1393565"/>
              <a:gd name="connsiteY1429" fmla="*/ 1119412 h 5053097"/>
              <a:gd name="connsiteX1430" fmla="*/ 131752 w 1393565"/>
              <a:gd name="connsiteY1430" fmla="*/ 1085122 h 5053097"/>
              <a:gd name="connsiteX1431" fmla="*/ 136860 w 1393565"/>
              <a:gd name="connsiteY1431" fmla="*/ 1055226 h 5053097"/>
              <a:gd name="connsiteX1432" fmla="*/ 131216 w 1393565"/>
              <a:gd name="connsiteY1432" fmla="*/ 1056655 h 5053097"/>
              <a:gd name="connsiteX1433" fmla="*/ 127930 w 1393565"/>
              <a:gd name="connsiteY1433" fmla="*/ 1014542 h 5053097"/>
              <a:gd name="connsiteX1434" fmla="*/ 132145 w 1393565"/>
              <a:gd name="connsiteY1434" fmla="*/ 958249 h 5053097"/>
              <a:gd name="connsiteX1435" fmla="*/ 119536 w 1393565"/>
              <a:gd name="connsiteY1435" fmla="*/ 936568 h 5053097"/>
              <a:gd name="connsiteX1436" fmla="*/ 110749 w 1393565"/>
              <a:gd name="connsiteY1436" fmla="*/ 958717 h 5053097"/>
              <a:gd name="connsiteX1437" fmla="*/ 100891 w 1393565"/>
              <a:gd name="connsiteY1437" fmla="*/ 979709 h 5053097"/>
              <a:gd name="connsiteX1438" fmla="*/ 95855 w 1393565"/>
              <a:gd name="connsiteY1438" fmla="*/ 995279 h 5053097"/>
              <a:gd name="connsiteX1439" fmla="*/ 109606 w 1393565"/>
              <a:gd name="connsiteY1439" fmla="*/ 1050547 h 5053097"/>
              <a:gd name="connsiteX1440" fmla="*/ 114464 w 1393565"/>
              <a:gd name="connsiteY1440" fmla="*/ 1035402 h 5053097"/>
              <a:gd name="connsiteX1441" fmla="*/ 119179 w 1393565"/>
              <a:gd name="connsiteY1441" fmla="*/ 1025115 h 5053097"/>
              <a:gd name="connsiteX1442" fmla="*/ 119465 w 1393565"/>
              <a:gd name="connsiteY1442" fmla="*/ 1043199 h 5053097"/>
              <a:gd name="connsiteX1443" fmla="*/ 111963 w 1393565"/>
              <a:gd name="connsiteY1443" fmla="*/ 1064238 h 5053097"/>
              <a:gd name="connsiteX1444" fmla="*/ 98033 w 1393565"/>
              <a:gd name="connsiteY1444" fmla="*/ 1105114 h 5053097"/>
              <a:gd name="connsiteX1445" fmla="*/ 95819 w 1393565"/>
              <a:gd name="connsiteY1445" fmla="*/ 1112554 h 5053097"/>
              <a:gd name="connsiteX1446" fmla="*/ 92854 w 1393565"/>
              <a:gd name="connsiteY1446" fmla="*/ 1163822 h 5053097"/>
              <a:gd name="connsiteX1447" fmla="*/ 91675 w 1393565"/>
              <a:gd name="connsiteY1447" fmla="*/ 1212685 h 5053097"/>
              <a:gd name="connsiteX1448" fmla="*/ 83103 w 1393565"/>
              <a:gd name="connsiteY1448" fmla="*/ 1045689 h 5053097"/>
              <a:gd name="connsiteX1449" fmla="*/ 109463 w 1393565"/>
              <a:gd name="connsiteY1449" fmla="*/ 805659 h 5053097"/>
              <a:gd name="connsiteX1450" fmla="*/ 119571 w 1393565"/>
              <a:gd name="connsiteY1450" fmla="*/ 733650 h 5053097"/>
              <a:gd name="connsiteX1451" fmla="*/ 118036 w 1393565"/>
              <a:gd name="connsiteY1451" fmla="*/ 789371 h 5053097"/>
              <a:gd name="connsiteX1452" fmla="*/ 119429 w 1393565"/>
              <a:gd name="connsiteY1452" fmla="*/ 845092 h 5053097"/>
              <a:gd name="connsiteX1453" fmla="*/ 131787 w 1393565"/>
              <a:gd name="connsiteY1453" fmla="*/ 764511 h 5053097"/>
              <a:gd name="connsiteX1454" fmla="*/ 156112 w 1393565"/>
              <a:gd name="connsiteY1454" fmla="*/ 638599 h 5053097"/>
              <a:gd name="connsiteX1455" fmla="*/ 159684 w 1393565"/>
              <a:gd name="connsiteY1455" fmla="*/ 615349 h 5053097"/>
              <a:gd name="connsiteX1456" fmla="*/ 156469 w 1393565"/>
              <a:gd name="connsiteY1456" fmla="*/ 590489 h 5053097"/>
              <a:gd name="connsiteX1457" fmla="*/ 165756 w 1393565"/>
              <a:gd name="connsiteY1457" fmla="*/ 559139 h 5053097"/>
              <a:gd name="connsiteX1458" fmla="*/ 173221 w 1393565"/>
              <a:gd name="connsiteY1458" fmla="*/ 551763 h 5053097"/>
              <a:gd name="connsiteX1459" fmla="*/ 169149 w 1393565"/>
              <a:gd name="connsiteY1459" fmla="*/ 456937 h 5053097"/>
              <a:gd name="connsiteX1460" fmla="*/ 172650 w 1393565"/>
              <a:gd name="connsiteY1460" fmla="*/ 452286 h 5053097"/>
              <a:gd name="connsiteX1461" fmla="*/ 181651 w 1393565"/>
              <a:gd name="connsiteY1461" fmla="*/ 438756 h 5053097"/>
              <a:gd name="connsiteX1462" fmla="*/ 176829 w 1393565"/>
              <a:gd name="connsiteY1462" fmla="*/ 402751 h 5053097"/>
              <a:gd name="connsiteX1463" fmla="*/ 174936 w 1393565"/>
              <a:gd name="connsiteY1463" fmla="*/ 380463 h 5053097"/>
              <a:gd name="connsiteX1464" fmla="*/ 180293 w 1393565"/>
              <a:gd name="connsiteY1464" fmla="*/ 402512 h 5053097"/>
              <a:gd name="connsiteX1465" fmla="*/ 189080 w 1393565"/>
              <a:gd name="connsiteY1465" fmla="*/ 418392 h 5053097"/>
              <a:gd name="connsiteX1466" fmla="*/ 190938 w 1393565"/>
              <a:gd name="connsiteY1466" fmla="*/ 395483 h 5053097"/>
              <a:gd name="connsiteX1467" fmla="*/ 193974 w 1393565"/>
              <a:gd name="connsiteY1467" fmla="*/ 360853 h 5053097"/>
              <a:gd name="connsiteX1468" fmla="*/ 198260 w 1393565"/>
              <a:gd name="connsiteY1468" fmla="*/ 315419 h 5053097"/>
              <a:gd name="connsiteX1469" fmla="*/ 197939 w 1393565"/>
              <a:gd name="connsiteY1469" fmla="*/ 287880 h 5053097"/>
              <a:gd name="connsiteX1470" fmla="*/ 193223 w 1393565"/>
              <a:gd name="connsiteY1470" fmla="*/ 303310 h 5053097"/>
              <a:gd name="connsiteX1471" fmla="*/ 190259 w 1393565"/>
              <a:gd name="connsiteY1471" fmla="*/ 287880 h 5053097"/>
              <a:gd name="connsiteX1472" fmla="*/ 203332 w 1393565"/>
              <a:gd name="connsiteY1472" fmla="*/ 216985 h 5053097"/>
              <a:gd name="connsiteX1473" fmla="*/ 229300 w 1393565"/>
              <a:gd name="connsiteY1473" fmla="*/ 191478 h 5053097"/>
              <a:gd name="connsiteX1474" fmla="*/ 251588 w 1393565"/>
              <a:gd name="connsiteY1474" fmla="*/ 170747 h 5053097"/>
              <a:gd name="connsiteX1475" fmla="*/ 254303 w 1393565"/>
              <a:gd name="connsiteY1475" fmla="*/ 188382 h 5053097"/>
              <a:gd name="connsiteX1476" fmla="*/ 261161 w 1393565"/>
              <a:gd name="connsiteY1476" fmla="*/ 199601 h 5053097"/>
              <a:gd name="connsiteX1477" fmla="*/ 270126 w 1393565"/>
              <a:gd name="connsiteY1477" fmla="*/ 188028 h 5053097"/>
              <a:gd name="connsiteX1478" fmla="*/ 286343 w 1393565"/>
              <a:gd name="connsiteY1478" fmla="*/ 178655 h 5053097"/>
              <a:gd name="connsiteX1479" fmla="*/ 310238 w 1393565"/>
              <a:gd name="connsiteY1479" fmla="*/ 167911 h 5053097"/>
              <a:gd name="connsiteX1480" fmla="*/ 325205 w 1393565"/>
              <a:gd name="connsiteY1480" fmla="*/ 163718 h 5053097"/>
              <a:gd name="connsiteX1481" fmla="*/ 333563 w 1393565"/>
              <a:gd name="connsiteY1481" fmla="*/ 176044 h 5053097"/>
              <a:gd name="connsiteX1482" fmla="*/ 346636 w 1393565"/>
              <a:gd name="connsiteY1482" fmla="*/ 164761 h 5053097"/>
              <a:gd name="connsiteX1483" fmla="*/ 356744 w 1393565"/>
              <a:gd name="connsiteY1483" fmla="*/ 149005 h 5053097"/>
              <a:gd name="connsiteX1484" fmla="*/ 361709 w 1393565"/>
              <a:gd name="connsiteY1484" fmla="*/ 160150 h 5053097"/>
              <a:gd name="connsiteX1485" fmla="*/ 377854 w 1393565"/>
              <a:gd name="connsiteY1485" fmla="*/ 142147 h 5053097"/>
              <a:gd name="connsiteX1486" fmla="*/ 399178 w 1393565"/>
              <a:gd name="connsiteY1486" fmla="*/ 89434 h 5053097"/>
              <a:gd name="connsiteX1487" fmla="*/ 403929 w 1393565"/>
              <a:gd name="connsiteY1487" fmla="*/ 99353 h 5053097"/>
              <a:gd name="connsiteX1488" fmla="*/ 408179 w 1393565"/>
              <a:gd name="connsiteY1488" fmla="*/ 204084 h 5053097"/>
              <a:gd name="connsiteX1489" fmla="*/ 423038 w 1393565"/>
              <a:gd name="connsiteY1489" fmla="*/ 180763 h 5053097"/>
              <a:gd name="connsiteX1490" fmla="*/ 434968 w 1393565"/>
              <a:gd name="connsiteY1490" fmla="*/ 185310 h 5053097"/>
              <a:gd name="connsiteX1491" fmla="*/ 443898 w 1393565"/>
              <a:gd name="connsiteY1491" fmla="*/ 200344 h 5053097"/>
              <a:gd name="connsiteX1492" fmla="*/ 449649 w 1393565"/>
              <a:gd name="connsiteY1492" fmla="*/ 218164 h 5053097"/>
              <a:gd name="connsiteX1493" fmla="*/ 454113 w 1393565"/>
              <a:gd name="connsiteY1493" fmla="*/ 233016 h 5053097"/>
              <a:gd name="connsiteX1494" fmla="*/ 462650 w 1393565"/>
              <a:gd name="connsiteY1494" fmla="*/ 226158 h 5053097"/>
              <a:gd name="connsiteX1495" fmla="*/ 470830 w 1393565"/>
              <a:gd name="connsiteY1495" fmla="*/ 208156 h 5053097"/>
              <a:gd name="connsiteX1496" fmla="*/ 479795 w 1393565"/>
              <a:gd name="connsiteY1496" fmla="*/ 200237 h 5053097"/>
              <a:gd name="connsiteX1497" fmla="*/ 488082 w 1393565"/>
              <a:gd name="connsiteY1497" fmla="*/ 193514 h 5053097"/>
              <a:gd name="connsiteX1498" fmla="*/ 494940 w 1393565"/>
              <a:gd name="connsiteY1498" fmla="*/ 173008 h 5053097"/>
              <a:gd name="connsiteX1499" fmla="*/ 502155 w 1393565"/>
              <a:gd name="connsiteY1499" fmla="*/ 155006 h 5053097"/>
              <a:gd name="connsiteX1500" fmla="*/ 504799 w 1393565"/>
              <a:gd name="connsiteY1500" fmla="*/ 137004 h 5053097"/>
              <a:gd name="connsiteX1501" fmla="*/ 507191 w 1393565"/>
              <a:gd name="connsiteY1501" fmla="*/ 149898 h 5053097"/>
              <a:gd name="connsiteX1502" fmla="*/ 514228 w 1393565"/>
              <a:gd name="connsiteY1502" fmla="*/ 162436 h 5053097"/>
              <a:gd name="connsiteX1503" fmla="*/ 519372 w 1393565"/>
              <a:gd name="connsiteY1503" fmla="*/ 147291 h 5053097"/>
              <a:gd name="connsiteX1504" fmla="*/ 522694 w 1393565"/>
              <a:gd name="connsiteY1504" fmla="*/ 157578 h 5053097"/>
              <a:gd name="connsiteX1505" fmla="*/ 525301 w 1393565"/>
              <a:gd name="connsiteY1505" fmla="*/ 167093 h 5053097"/>
              <a:gd name="connsiteX1506" fmla="*/ 551411 w 1393565"/>
              <a:gd name="connsiteY1506" fmla="*/ 140411 h 5053097"/>
              <a:gd name="connsiteX1507" fmla="*/ 553161 w 1393565"/>
              <a:gd name="connsiteY1507" fmla="*/ 164436 h 5053097"/>
              <a:gd name="connsiteX1508" fmla="*/ 555912 w 1393565"/>
              <a:gd name="connsiteY1508" fmla="*/ 165590 h 5053097"/>
              <a:gd name="connsiteX1509" fmla="*/ 564020 w 1393565"/>
              <a:gd name="connsiteY1509" fmla="*/ 153845 h 5053097"/>
              <a:gd name="connsiteX1510" fmla="*/ 573521 w 1393565"/>
              <a:gd name="connsiteY1510" fmla="*/ 168011 h 5053097"/>
              <a:gd name="connsiteX1511" fmla="*/ 577486 w 1393565"/>
              <a:gd name="connsiteY1511" fmla="*/ 183295 h 5053097"/>
              <a:gd name="connsiteX1512" fmla="*/ 581630 w 1393565"/>
              <a:gd name="connsiteY1512" fmla="*/ 197869 h 5053097"/>
              <a:gd name="connsiteX1513" fmla="*/ 589666 w 1393565"/>
              <a:gd name="connsiteY1513" fmla="*/ 182438 h 5053097"/>
              <a:gd name="connsiteX1514" fmla="*/ 596488 w 1393565"/>
              <a:gd name="connsiteY1514" fmla="*/ 162721 h 5053097"/>
              <a:gd name="connsiteX1515" fmla="*/ 602382 w 1393565"/>
              <a:gd name="connsiteY1515" fmla="*/ 176230 h 5053097"/>
              <a:gd name="connsiteX1516" fmla="*/ 601096 w 1393565"/>
              <a:gd name="connsiteY1516" fmla="*/ 191554 h 5053097"/>
              <a:gd name="connsiteX1517" fmla="*/ 603203 w 1393565"/>
              <a:gd name="connsiteY1517" fmla="*/ 204855 h 5053097"/>
              <a:gd name="connsiteX1518" fmla="*/ 607883 w 1393565"/>
              <a:gd name="connsiteY1518" fmla="*/ 218114 h 5053097"/>
              <a:gd name="connsiteX1519" fmla="*/ 605704 w 1393565"/>
              <a:gd name="connsiteY1519" fmla="*/ 229587 h 5053097"/>
              <a:gd name="connsiteX1520" fmla="*/ 618134 w 1393565"/>
              <a:gd name="connsiteY1520" fmla="*/ 215871 h 5053097"/>
              <a:gd name="connsiteX1521" fmla="*/ 639922 w 1393565"/>
              <a:gd name="connsiteY1521" fmla="*/ 173008 h 5053097"/>
              <a:gd name="connsiteX1522" fmla="*/ 650602 w 1393565"/>
              <a:gd name="connsiteY1522" fmla="*/ 150284 h 5053097"/>
              <a:gd name="connsiteX1523" fmla="*/ 642065 w 1393565"/>
              <a:gd name="connsiteY1523" fmla="*/ 219300 h 5053097"/>
              <a:gd name="connsiteX1524" fmla="*/ 642673 w 1393565"/>
              <a:gd name="connsiteY1524" fmla="*/ 223722 h 5053097"/>
              <a:gd name="connsiteX1525" fmla="*/ 658639 w 1393565"/>
              <a:gd name="connsiteY1525" fmla="*/ 179145 h 5053097"/>
              <a:gd name="connsiteX1526" fmla="*/ 670391 w 1393565"/>
              <a:gd name="connsiteY1526" fmla="*/ 150720 h 5053097"/>
              <a:gd name="connsiteX1527" fmla="*/ 666783 w 1393565"/>
              <a:gd name="connsiteY1527" fmla="*/ 183295 h 5053097"/>
              <a:gd name="connsiteX1528" fmla="*/ 673212 w 1393565"/>
              <a:gd name="connsiteY1528" fmla="*/ 173008 h 5053097"/>
              <a:gd name="connsiteX1529" fmla="*/ 689464 w 1393565"/>
              <a:gd name="connsiteY1529" fmla="*/ 114715 h 5053097"/>
              <a:gd name="connsiteX1530" fmla="*/ 687393 w 1393565"/>
              <a:gd name="connsiteY1530" fmla="*/ 160021 h 5053097"/>
              <a:gd name="connsiteX1531" fmla="*/ 675462 w 1393565"/>
              <a:gd name="connsiteY1531" fmla="*/ 257562 h 5053097"/>
              <a:gd name="connsiteX1532" fmla="*/ 678892 w 1393565"/>
              <a:gd name="connsiteY1532" fmla="*/ 287880 h 5053097"/>
              <a:gd name="connsiteX1533" fmla="*/ 737613 w 1393565"/>
              <a:gd name="connsiteY1533" fmla="*/ 40135 h 5053097"/>
              <a:gd name="connsiteX1534" fmla="*/ 744757 w 1393565"/>
              <a:gd name="connsiteY1534" fmla="*/ 22132 h 5053097"/>
              <a:gd name="connsiteX1535" fmla="*/ 561984 w 1393565"/>
              <a:gd name="connsiteY1535" fmla="*/ 11845 h 5053097"/>
              <a:gd name="connsiteX1536" fmla="*/ 563199 w 1393565"/>
              <a:gd name="connsiteY1536" fmla="*/ 22990 h 5053097"/>
              <a:gd name="connsiteX1537" fmla="*/ 558626 w 1393565"/>
              <a:gd name="connsiteY1537" fmla="*/ 24418 h 5053097"/>
              <a:gd name="connsiteX1538" fmla="*/ 561984 w 1393565"/>
              <a:gd name="connsiteY1538" fmla="*/ 11845 h 5053097"/>
              <a:gd name="connsiteX1539" fmla="*/ 963249 w 1393565"/>
              <a:gd name="connsiteY1539" fmla="*/ 1558 h 5053097"/>
              <a:gd name="connsiteX1540" fmla="*/ 965999 w 1393565"/>
              <a:gd name="connsiteY1540" fmla="*/ 27276 h 5053097"/>
              <a:gd name="connsiteX1541" fmla="*/ 963249 w 1393565"/>
              <a:gd name="connsiteY1541" fmla="*/ 52993 h 5053097"/>
              <a:gd name="connsiteX1542" fmla="*/ 960498 w 1393565"/>
              <a:gd name="connsiteY1542" fmla="*/ 27276 h 5053097"/>
              <a:gd name="connsiteX1543" fmla="*/ 963249 w 1393565"/>
              <a:gd name="connsiteY1543" fmla="*/ 1558 h 505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</a:cxnLst>
            <a:rect l="l" t="t" r="r" b="b"/>
            <a:pathLst>
              <a:path w="1393565" h="5053097">
                <a:moveTo>
                  <a:pt x="631167" y="4970705"/>
                </a:moveTo>
                <a:cubicBezTo>
                  <a:pt x="632841" y="4972098"/>
                  <a:pt x="634064" y="4976706"/>
                  <a:pt x="634064" y="4983885"/>
                </a:cubicBezTo>
                <a:cubicBezTo>
                  <a:pt x="634064" y="4991421"/>
                  <a:pt x="633672" y="4997601"/>
                  <a:pt x="633171" y="4997601"/>
                </a:cubicBezTo>
                <a:cubicBezTo>
                  <a:pt x="632671" y="4997601"/>
                  <a:pt x="630279" y="4994422"/>
                  <a:pt x="627849" y="4990528"/>
                </a:cubicBezTo>
                <a:cubicBezTo>
                  <a:pt x="625420" y="4986635"/>
                  <a:pt x="624385" y="4980492"/>
                  <a:pt x="625563" y="4976813"/>
                </a:cubicBezTo>
                <a:cubicBezTo>
                  <a:pt x="627367" y="4971134"/>
                  <a:pt x="629493" y="4969312"/>
                  <a:pt x="631167" y="4970705"/>
                </a:cubicBezTo>
                <a:close/>
                <a:moveTo>
                  <a:pt x="944345" y="4966167"/>
                </a:moveTo>
                <a:cubicBezTo>
                  <a:pt x="946157" y="4968327"/>
                  <a:pt x="949103" y="4993502"/>
                  <a:pt x="948997" y="5013031"/>
                </a:cubicBezTo>
                <a:cubicBezTo>
                  <a:pt x="948854" y="5033355"/>
                  <a:pt x="944317" y="5061430"/>
                  <a:pt x="942889" y="5050750"/>
                </a:cubicBezTo>
                <a:cubicBezTo>
                  <a:pt x="942639" y="5048857"/>
                  <a:pt x="940424" y="5033070"/>
                  <a:pt x="937959" y="5015603"/>
                </a:cubicBezTo>
                <a:cubicBezTo>
                  <a:pt x="934209" y="4989135"/>
                  <a:pt x="934209" y="4983885"/>
                  <a:pt x="938067" y="4983885"/>
                </a:cubicBezTo>
                <a:cubicBezTo>
                  <a:pt x="940889" y="4983885"/>
                  <a:pt x="942818" y="4979599"/>
                  <a:pt x="943067" y="4972741"/>
                </a:cubicBezTo>
                <a:cubicBezTo>
                  <a:pt x="943264" y="4967285"/>
                  <a:pt x="943741" y="4965448"/>
                  <a:pt x="944345" y="4966167"/>
                </a:cubicBezTo>
                <a:close/>
                <a:moveTo>
                  <a:pt x="1384578" y="4827959"/>
                </a:moveTo>
                <a:cubicBezTo>
                  <a:pt x="1385667" y="4828705"/>
                  <a:pt x="1387212" y="4831170"/>
                  <a:pt x="1389552" y="4835581"/>
                </a:cubicBezTo>
                <a:cubicBezTo>
                  <a:pt x="1394767" y="4845439"/>
                  <a:pt x="1394839" y="4846725"/>
                  <a:pt x="1390123" y="4846725"/>
                </a:cubicBezTo>
                <a:cubicBezTo>
                  <a:pt x="1387194" y="4846725"/>
                  <a:pt x="1383944" y="4844510"/>
                  <a:pt x="1382908" y="4841796"/>
                </a:cubicBezTo>
                <a:cubicBezTo>
                  <a:pt x="1381872" y="4839081"/>
                  <a:pt x="1381586" y="4834045"/>
                  <a:pt x="1382337" y="4830651"/>
                </a:cubicBezTo>
                <a:cubicBezTo>
                  <a:pt x="1382855" y="4828187"/>
                  <a:pt x="1383488" y="4827214"/>
                  <a:pt x="1384578" y="4827959"/>
                </a:cubicBezTo>
                <a:close/>
                <a:moveTo>
                  <a:pt x="233229" y="4824686"/>
                </a:moveTo>
                <a:cubicBezTo>
                  <a:pt x="238444" y="4827901"/>
                  <a:pt x="236765" y="4849261"/>
                  <a:pt x="231157" y="4851404"/>
                </a:cubicBezTo>
                <a:cubicBezTo>
                  <a:pt x="227299" y="4852868"/>
                  <a:pt x="226014" y="4850868"/>
                  <a:pt x="226014" y="4843474"/>
                </a:cubicBezTo>
                <a:cubicBezTo>
                  <a:pt x="226014" y="4830794"/>
                  <a:pt x="229300" y="4822222"/>
                  <a:pt x="233229" y="4824686"/>
                </a:cubicBezTo>
                <a:close/>
                <a:moveTo>
                  <a:pt x="210155" y="4780681"/>
                </a:moveTo>
                <a:lnTo>
                  <a:pt x="218262" y="4790111"/>
                </a:lnTo>
                <a:lnTo>
                  <a:pt x="226406" y="4799540"/>
                </a:lnTo>
                <a:lnTo>
                  <a:pt x="214369" y="4807720"/>
                </a:lnTo>
                <a:cubicBezTo>
                  <a:pt x="196831" y="4819650"/>
                  <a:pt x="194688" y="4817900"/>
                  <a:pt x="202832" y="4798290"/>
                </a:cubicBezTo>
                <a:close/>
                <a:moveTo>
                  <a:pt x="73816" y="4553545"/>
                </a:moveTo>
                <a:lnTo>
                  <a:pt x="78138" y="4568976"/>
                </a:lnTo>
                <a:cubicBezTo>
                  <a:pt x="85639" y="4595908"/>
                  <a:pt x="88818" y="4608338"/>
                  <a:pt x="88818" y="4610981"/>
                </a:cubicBezTo>
                <a:cubicBezTo>
                  <a:pt x="88889" y="4616660"/>
                  <a:pt x="78424" y="4613088"/>
                  <a:pt x="73816" y="4605838"/>
                </a:cubicBezTo>
                <a:cubicBezTo>
                  <a:pt x="70137" y="4600051"/>
                  <a:pt x="69530" y="4592622"/>
                  <a:pt x="71387" y="4575834"/>
                </a:cubicBezTo>
                <a:close/>
                <a:moveTo>
                  <a:pt x="1316828" y="4466892"/>
                </a:moveTo>
                <a:cubicBezTo>
                  <a:pt x="1323473" y="4465570"/>
                  <a:pt x="1325865" y="4472964"/>
                  <a:pt x="1328865" y="4504218"/>
                </a:cubicBezTo>
                <a:cubicBezTo>
                  <a:pt x="1331295" y="4529649"/>
                  <a:pt x="1326723" y="4537615"/>
                  <a:pt x="1318686" y="4521934"/>
                </a:cubicBezTo>
                <a:cubicBezTo>
                  <a:pt x="1315971" y="4516683"/>
                  <a:pt x="1313221" y="4502432"/>
                  <a:pt x="1312542" y="4490216"/>
                </a:cubicBezTo>
                <a:cubicBezTo>
                  <a:pt x="1311506" y="4471857"/>
                  <a:pt x="1312256" y="4467820"/>
                  <a:pt x="1316828" y="4466892"/>
                </a:cubicBezTo>
                <a:close/>
                <a:moveTo>
                  <a:pt x="97114" y="3735488"/>
                </a:moveTo>
                <a:cubicBezTo>
                  <a:pt x="97372" y="3734434"/>
                  <a:pt x="97694" y="3739319"/>
                  <a:pt x="98247" y="3749445"/>
                </a:cubicBezTo>
                <a:cubicBezTo>
                  <a:pt x="98962" y="3761696"/>
                  <a:pt x="100855" y="3773091"/>
                  <a:pt x="102462" y="3774734"/>
                </a:cubicBezTo>
                <a:cubicBezTo>
                  <a:pt x="105927" y="3778198"/>
                  <a:pt x="103284" y="3787164"/>
                  <a:pt x="98783" y="3787164"/>
                </a:cubicBezTo>
                <a:cubicBezTo>
                  <a:pt x="97069" y="3787164"/>
                  <a:pt x="95997" y="3773662"/>
                  <a:pt x="96354" y="3757160"/>
                </a:cubicBezTo>
                <a:cubicBezTo>
                  <a:pt x="96658" y="3743533"/>
                  <a:pt x="96855" y="3736541"/>
                  <a:pt x="97114" y="3735488"/>
                </a:cubicBezTo>
                <a:close/>
                <a:moveTo>
                  <a:pt x="120250" y="3680043"/>
                </a:moveTo>
                <a:cubicBezTo>
                  <a:pt x="123143" y="3682937"/>
                  <a:pt x="123251" y="3687044"/>
                  <a:pt x="120607" y="3695295"/>
                </a:cubicBezTo>
                <a:lnTo>
                  <a:pt x="117000" y="3706582"/>
                </a:lnTo>
                <a:lnTo>
                  <a:pt x="116643" y="3691330"/>
                </a:lnTo>
                <a:cubicBezTo>
                  <a:pt x="116357" y="3679793"/>
                  <a:pt x="117250" y="3677043"/>
                  <a:pt x="120250" y="3680043"/>
                </a:cubicBezTo>
                <a:close/>
                <a:moveTo>
                  <a:pt x="114062" y="3620157"/>
                </a:moveTo>
                <a:cubicBezTo>
                  <a:pt x="114848" y="3620402"/>
                  <a:pt x="116000" y="3626072"/>
                  <a:pt x="117464" y="3637145"/>
                </a:cubicBezTo>
                <a:cubicBezTo>
                  <a:pt x="118714" y="3646968"/>
                  <a:pt x="118250" y="3653433"/>
                  <a:pt x="116214" y="3653433"/>
                </a:cubicBezTo>
                <a:cubicBezTo>
                  <a:pt x="114357" y="3653433"/>
                  <a:pt x="112856" y="3645468"/>
                  <a:pt x="112856" y="3635716"/>
                </a:cubicBezTo>
                <a:cubicBezTo>
                  <a:pt x="112856" y="3625090"/>
                  <a:pt x="113276" y="3619911"/>
                  <a:pt x="114062" y="3620157"/>
                </a:cubicBezTo>
                <a:close/>
                <a:moveTo>
                  <a:pt x="122786" y="3547134"/>
                </a:moveTo>
                <a:cubicBezTo>
                  <a:pt x="126465" y="3553634"/>
                  <a:pt x="131109" y="3584853"/>
                  <a:pt x="128394" y="3584853"/>
                </a:cubicBezTo>
                <a:cubicBezTo>
                  <a:pt x="127251" y="3584853"/>
                  <a:pt x="125751" y="3582924"/>
                  <a:pt x="125037" y="3580567"/>
                </a:cubicBezTo>
                <a:cubicBezTo>
                  <a:pt x="121965" y="3570529"/>
                  <a:pt x="120072" y="3542348"/>
                  <a:pt x="122786" y="3547134"/>
                </a:cubicBezTo>
                <a:close/>
                <a:moveTo>
                  <a:pt x="1130984" y="3454551"/>
                </a:moveTo>
                <a:cubicBezTo>
                  <a:pt x="1132270" y="3454551"/>
                  <a:pt x="1132698" y="3459944"/>
                  <a:pt x="1131912" y="3466552"/>
                </a:cubicBezTo>
                <a:cubicBezTo>
                  <a:pt x="1130627" y="3477590"/>
                  <a:pt x="1124340" y="3484090"/>
                  <a:pt x="1124447" y="3474268"/>
                </a:cubicBezTo>
                <a:cubicBezTo>
                  <a:pt x="1124555" y="3466731"/>
                  <a:pt x="1128555" y="3454551"/>
                  <a:pt x="1130984" y="3454551"/>
                </a:cubicBezTo>
                <a:close/>
                <a:moveTo>
                  <a:pt x="1115339" y="3389685"/>
                </a:moveTo>
                <a:cubicBezTo>
                  <a:pt x="1118125" y="3392972"/>
                  <a:pt x="1109195" y="3547134"/>
                  <a:pt x="1106231" y="3547134"/>
                </a:cubicBezTo>
                <a:cubicBezTo>
                  <a:pt x="1104409" y="3547134"/>
                  <a:pt x="1103659" y="3538847"/>
                  <a:pt x="1104552" y="3528131"/>
                </a:cubicBezTo>
                <a:cubicBezTo>
                  <a:pt x="1105802" y="3513237"/>
                  <a:pt x="1105159" y="3509486"/>
                  <a:pt x="1101551" y="3510879"/>
                </a:cubicBezTo>
                <a:cubicBezTo>
                  <a:pt x="1098158" y="3512201"/>
                  <a:pt x="1097051" y="3508915"/>
                  <a:pt x="1097230" y="3498164"/>
                </a:cubicBezTo>
                <a:cubicBezTo>
                  <a:pt x="1097408" y="3490234"/>
                  <a:pt x="1098301" y="3485626"/>
                  <a:pt x="1099230" y="3487983"/>
                </a:cubicBezTo>
                <a:cubicBezTo>
                  <a:pt x="1104016" y="3499807"/>
                  <a:pt x="1106373" y="3487841"/>
                  <a:pt x="1108374" y="3442049"/>
                </a:cubicBezTo>
                <a:cubicBezTo>
                  <a:pt x="1110338" y="3396472"/>
                  <a:pt x="1111803" y="3385507"/>
                  <a:pt x="1115339" y="3389685"/>
                </a:cubicBezTo>
                <a:close/>
                <a:moveTo>
                  <a:pt x="1098113" y="3374398"/>
                </a:moveTo>
                <a:cubicBezTo>
                  <a:pt x="1098890" y="3373889"/>
                  <a:pt x="1099747" y="3374541"/>
                  <a:pt x="1100837" y="3376255"/>
                </a:cubicBezTo>
                <a:cubicBezTo>
                  <a:pt x="1105409" y="3383506"/>
                  <a:pt x="1104087" y="3404187"/>
                  <a:pt x="1098587" y="3411510"/>
                </a:cubicBezTo>
                <a:cubicBezTo>
                  <a:pt x="1095801" y="3415153"/>
                  <a:pt x="1093551" y="3417189"/>
                  <a:pt x="1093551" y="3416010"/>
                </a:cubicBezTo>
                <a:cubicBezTo>
                  <a:pt x="1093551" y="3414831"/>
                  <a:pt x="1095122" y="3409724"/>
                  <a:pt x="1097051" y="3404652"/>
                </a:cubicBezTo>
                <a:cubicBezTo>
                  <a:pt x="1099337" y="3398615"/>
                  <a:pt x="1099408" y="3394043"/>
                  <a:pt x="1097194" y="3391400"/>
                </a:cubicBezTo>
                <a:cubicBezTo>
                  <a:pt x="1095336" y="3389150"/>
                  <a:pt x="1094765" y="3383828"/>
                  <a:pt x="1095872" y="3379506"/>
                </a:cubicBezTo>
                <a:cubicBezTo>
                  <a:pt x="1096640" y="3376577"/>
                  <a:pt x="1097336" y="3374907"/>
                  <a:pt x="1098113" y="3374398"/>
                </a:cubicBezTo>
                <a:close/>
                <a:moveTo>
                  <a:pt x="1101779" y="3343055"/>
                </a:moveTo>
                <a:cubicBezTo>
                  <a:pt x="1102051" y="3341653"/>
                  <a:pt x="1102427" y="3341841"/>
                  <a:pt x="1102837" y="3343966"/>
                </a:cubicBezTo>
                <a:cubicBezTo>
                  <a:pt x="1103659" y="3348216"/>
                  <a:pt x="1103659" y="3355146"/>
                  <a:pt x="1102837" y="3359396"/>
                </a:cubicBezTo>
                <a:cubicBezTo>
                  <a:pt x="1102016" y="3363647"/>
                  <a:pt x="1101337" y="3360182"/>
                  <a:pt x="1101337" y="3351681"/>
                </a:cubicBezTo>
                <a:cubicBezTo>
                  <a:pt x="1101337" y="3347449"/>
                  <a:pt x="1101507" y="3344457"/>
                  <a:pt x="1101779" y="3343055"/>
                </a:cubicBezTo>
                <a:close/>
                <a:moveTo>
                  <a:pt x="114035" y="3294531"/>
                </a:moveTo>
                <a:cubicBezTo>
                  <a:pt x="115893" y="3292638"/>
                  <a:pt x="118250" y="3302925"/>
                  <a:pt x="123358" y="3335500"/>
                </a:cubicBezTo>
                <a:cubicBezTo>
                  <a:pt x="125644" y="3350145"/>
                  <a:pt x="126644" y="3363039"/>
                  <a:pt x="125572" y="3364147"/>
                </a:cubicBezTo>
                <a:cubicBezTo>
                  <a:pt x="124465" y="3365218"/>
                  <a:pt x="122715" y="3360932"/>
                  <a:pt x="121643" y="3354610"/>
                </a:cubicBezTo>
                <a:cubicBezTo>
                  <a:pt x="115893" y="3320713"/>
                  <a:pt x="112749" y="3295781"/>
                  <a:pt x="114035" y="3294531"/>
                </a:cubicBezTo>
                <a:close/>
                <a:moveTo>
                  <a:pt x="1117553" y="3228237"/>
                </a:moveTo>
                <a:cubicBezTo>
                  <a:pt x="1121482" y="3234345"/>
                  <a:pt x="1121590" y="3264848"/>
                  <a:pt x="1117732" y="3286530"/>
                </a:cubicBezTo>
                <a:cubicBezTo>
                  <a:pt x="1115553" y="3298710"/>
                  <a:pt x="1114910" y="3293674"/>
                  <a:pt x="1114589" y="3262527"/>
                </a:cubicBezTo>
                <a:cubicBezTo>
                  <a:pt x="1114339" y="3235952"/>
                  <a:pt x="1115303" y="3224772"/>
                  <a:pt x="1117553" y="3228237"/>
                </a:cubicBezTo>
                <a:close/>
                <a:moveTo>
                  <a:pt x="138324" y="3211199"/>
                </a:moveTo>
                <a:lnTo>
                  <a:pt x="144289" y="3236024"/>
                </a:lnTo>
                <a:cubicBezTo>
                  <a:pt x="150754" y="3262813"/>
                  <a:pt x="152862" y="3322642"/>
                  <a:pt x="147253" y="3319177"/>
                </a:cubicBezTo>
                <a:cubicBezTo>
                  <a:pt x="142718" y="3316355"/>
                  <a:pt x="139038" y="3332535"/>
                  <a:pt x="141753" y="3343358"/>
                </a:cubicBezTo>
                <a:cubicBezTo>
                  <a:pt x="144039" y="3352395"/>
                  <a:pt x="138145" y="3390507"/>
                  <a:pt x="133037" y="3399687"/>
                </a:cubicBezTo>
                <a:cubicBezTo>
                  <a:pt x="131180" y="3403080"/>
                  <a:pt x="130252" y="3400187"/>
                  <a:pt x="130359" y="3391114"/>
                </a:cubicBezTo>
                <a:cubicBezTo>
                  <a:pt x="130430" y="3383578"/>
                  <a:pt x="131823" y="3368933"/>
                  <a:pt x="133395" y="3358539"/>
                </a:cubicBezTo>
                <a:cubicBezTo>
                  <a:pt x="135109" y="3347537"/>
                  <a:pt x="134859" y="3319391"/>
                  <a:pt x="132788" y="3290816"/>
                </a:cubicBezTo>
                <a:cubicBezTo>
                  <a:pt x="129966" y="3252061"/>
                  <a:pt x="130180" y="3238738"/>
                  <a:pt x="133788" y="3226558"/>
                </a:cubicBezTo>
                <a:close/>
                <a:moveTo>
                  <a:pt x="128028" y="3193693"/>
                </a:moveTo>
                <a:cubicBezTo>
                  <a:pt x="128287" y="3191982"/>
                  <a:pt x="128644" y="3192215"/>
                  <a:pt x="129037" y="3194804"/>
                </a:cubicBezTo>
                <a:cubicBezTo>
                  <a:pt x="129823" y="3199983"/>
                  <a:pt x="129823" y="3208484"/>
                  <a:pt x="129037" y="3213664"/>
                </a:cubicBezTo>
                <a:cubicBezTo>
                  <a:pt x="128251" y="3218843"/>
                  <a:pt x="127608" y="3214628"/>
                  <a:pt x="127608" y="3204234"/>
                </a:cubicBezTo>
                <a:cubicBezTo>
                  <a:pt x="127608" y="3199055"/>
                  <a:pt x="127769" y="3195402"/>
                  <a:pt x="128028" y="3193693"/>
                </a:cubicBezTo>
                <a:close/>
                <a:moveTo>
                  <a:pt x="1100873" y="3176802"/>
                </a:moveTo>
                <a:cubicBezTo>
                  <a:pt x="1104874" y="3176802"/>
                  <a:pt x="1104659" y="3213628"/>
                  <a:pt x="1100659" y="3216092"/>
                </a:cubicBezTo>
                <a:cubicBezTo>
                  <a:pt x="1098873" y="3217200"/>
                  <a:pt x="1096622" y="3216735"/>
                  <a:pt x="1095586" y="3215093"/>
                </a:cubicBezTo>
                <a:cubicBezTo>
                  <a:pt x="1092836" y="3210592"/>
                  <a:pt x="1097479" y="3176802"/>
                  <a:pt x="1100873" y="3176802"/>
                </a:cubicBezTo>
                <a:close/>
                <a:moveTo>
                  <a:pt x="1111879" y="3146794"/>
                </a:moveTo>
                <a:cubicBezTo>
                  <a:pt x="1112642" y="3147039"/>
                  <a:pt x="1113749" y="3151620"/>
                  <a:pt x="1115125" y="3160514"/>
                </a:cubicBezTo>
                <a:cubicBezTo>
                  <a:pt x="1116232" y="3167658"/>
                  <a:pt x="1115696" y="3173373"/>
                  <a:pt x="1113910" y="3173373"/>
                </a:cubicBezTo>
                <a:cubicBezTo>
                  <a:pt x="1112124" y="3173373"/>
                  <a:pt x="1110696" y="3166943"/>
                  <a:pt x="1110696" y="3159085"/>
                </a:cubicBezTo>
                <a:cubicBezTo>
                  <a:pt x="1110696" y="3150638"/>
                  <a:pt x="1111115" y="3146548"/>
                  <a:pt x="1111879" y="3146794"/>
                </a:cubicBezTo>
                <a:close/>
                <a:moveTo>
                  <a:pt x="1151843" y="3104793"/>
                </a:moveTo>
                <a:cubicBezTo>
                  <a:pt x="1153344" y="3109508"/>
                  <a:pt x="1154736" y="3136904"/>
                  <a:pt x="1154915" y="3165657"/>
                </a:cubicBezTo>
                <a:cubicBezTo>
                  <a:pt x="1155273" y="3215771"/>
                  <a:pt x="1154987" y="3217950"/>
                  <a:pt x="1148414" y="3217950"/>
                </a:cubicBezTo>
                <a:cubicBezTo>
                  <a:pt x="1142700" y="3217950"/>
                  <a:pt x="1141556" y="3220236"/>
                  <a:pt x="1141556" y="3231666"/>
                </a:cubicBezTo>
                <a:cubicBezTo>
                  <a:pt x="1141556" y="3239203"/>
                  <a:pt x="1140021" y="3245382"/>
                  <a:pt x="1138127" y="3245382"/>
                </a:cubicBezTo>
                <a:cubicBezTo>
                  <a:pt x="1136234" y="3245382"/>
                  <a:pt x="1134699" y="3238845"/>
                  <a:pt x="1134734" y="3230808"/>
                </a:cubicBezTo>
                <a:cubicBezTo>
                  <a:pt x="1134734" y="3222807"/>
                  <a:pt x="1135735" y="3205841"/>
                  <a:pt x="1136913" y="3193090"/>
                </a:cubicBezTo>
                <a:cubicBezTo>
                  <a:pt x="1138735" y="3174123"/>
                  <a:pt x="1139949" y="3170622"/>
                  <a:pt x="1143771" y="3173801"/>
                </a:cubicBezTo>
                <a:cubicBezTo>
                  <a:pt x="1147629" y="3177016"/>
                  <a:pt x="1148486" y="3170765"/>
                  <a:pt x="1148736" y="3136940"/>
                </a:cubicBezTo>
                <a:cubicBezTo>
                  <a:pt x="1148986" y="3111258"/>
                  <a:pt x="1150093" y="3099399"/>
                  <a:pt x="1151843" y="3104793"/>
                </a:cubicBezTo>
                <a:close/>
                <a:moveTo>
                  <a:pt x="133958" y="3099015"/>
                </a:moveTo>
                <a:cubicBezTo>
                  <a:pt x="135931" y="3098131"/>
                  <a:pt x="138271" y="3103650"/>
                  <a:pt x="141503" y="3115330"/>
                </a:cubicBezTo>
                <a:cubicBezTo>
                  <a:pt x="147075" y="3135368"/>
                  <a:pt x="146932" y="3147655"/>
                  <a:pt x="141253" y="3133582"/>
                </a:cubicBezTo>
                <a:cubicBezTo>
                  <a:pt x="139110" y="3128189"/>
                  <a:pt x="138360" y="3128903"/>
                  <a:pt x="136895" y="3137868"/>
                </a:cubicBezTo>
                <a:cubicBezTo>
                  <a:pt x="135431" y="3146905"/>
                  <a:pt x="134431" y="3147905"/>
                  <a:pt x="130751" y="3143905"/>
                </a:cubicBezTo>
                <a:cubicBezTo>
                  <a:pt x="127644" y="3140547"/>
                  <a:pt x="127001" y="3133761"/>
                  <a:pt x="128608" y="3121116"/>
                </a:cubicBezTo>
                <a:cubicBezTo>
                  <a:pt x="130377" y="3107186"/>
                  <a:pt x="131984" y="3099899"/>
                  <a:pt x="133958" y="3099015"/>
                </a:cubicBezTo>
                <a:close/>
                <a:moveTo>
                  <a:pt x="175864" y="3010495"/>
                </a:moveTo>
                <a:lnTo>
                  <a:pt x="178293" y="3029355"/>
                </a:lnTo>
                <a:cubicBezTo>
                  <a:pt x="181901" y="3057144"/>
                  <a:pt x="181829" y="3181160"/>
                  <a:pt x="178222" y="3186875"/>
                </a:cubicBezTo>
                <a:cubicBezTo>
                  <a:pt x="175900" y="3190518"/>
                  <a:pt x="174543" y="3188767"/>
                  <a:pt x="172935" y="3180016"/>
                </a:cubicBezTo>
                <a:cubicBezTo>
                  <a:pt x="169364" y="3160835"/>
                  <a:pt x="169149" y="3039106"/>
                  <a:pt x="172650" y="3024211"/>
                </a:cubicBezTo>
                <a:close/>
                <a:moveTo>
                  <a:pt x="161497" y="3007750"/>
                </a:moveTo>
                <a:cubicBezTo>
                  <a:pt x="162354" y="3009585"/>
                  <a:pt x="162291" y="3013728"/>
                  <a:pt x="160791" y="3019068"/>
                </a:cubicBezTo>
                <a:cubicBezTo>
                  <a:pt x="158755" y="3026247"/>
                  <a:pt x="157969" y="3026711"/>
                  <a:pt x="155898" y="3021854"/>
                </a:cubicBezTo>
                <a:cubicBezTo>
                  <a:pt x="154540" y="3018675"/>
                  <a:pt x="154897" y="3013460"/>
                  <a:pt x="156683" y="3010281"/>
                </a:cubicBezTo>
                <a:cubicBezTo>
                  <a:pt x="158862" y="3006388"/>
                  <a:pt x="160639" y="3005914"/>
                  <a:pt x="161497" y="3007750"/>
                </a:cubicBezTo>
                <a:close/>
                <a:moveTo>
                  <a:pt x="138574" y="2997279"/>
                </a:moveTo>
                <a:cubicBezTo>
                  <a:pt x="142824" y="2995636"/>
                  <a:pt x="143682" y="2998994"/>
                  <a:pt x="143468" y="3016603"/>
                </a:cubicBezTo>
                <a:cubicBezTo>
                  <a:pt x="143146" y="3044892"/>
                  <a:pt x="138860" y="3056644"/>
                  <a:pt x="135752" y="3037784"/>
                </a:cubicBezTo>
                <a:cubicBezTo>
                  <a:pt x="131930" y="3014674"/>
                  <a:pt x="133002" y="2999423"/>
                  <a:pt x="138574" y="2997279"/>
                </a:cubicBezTo>
                <a:close/>
                <a:moveTo>
                  <a:pt x="154397" y="2944554"/>
                </a:moveTo>
                <a:cubicBezTo>
                  <a:pt x="154701" y="2943826"/>
                  <a:pt x="155612" y="2944291"/>
                  <a:pt x="157219" y="2945773"/>
                </a:cubicBezTo>
                <a:cubicBezTo>
                  <a:pt x="159505" y="2947916"/>
                  <a:pt x="160720" y="2954774"/>
                  <a:pt x="159934" y="2961203"/>
                </a:cubicBezTo>
                <a:cubicBezTo>
                  <a:pt x="159148" y="2967561"/>
                  <a:pt x="158255" y="2969704"/>
                  <a:pt x="157934" y="2965918"/>
                </a:cubicBezTo>
                <a:cubicBezTo>
                  <a:pt x="157612" y="2962168"/>
                  <a:pt x="156362" y="2955203"/>
                  <a:pt x="155219" y="2950488"/>
                </a:cubicBezTo>
                <a:cubicBezTo>
                  <a:pt x="154398" y="2947202"/>
                  <a:pt x="154094" y="2945282"/>
                  <a:pt x="154397" y="2944554"/>
                </a:cubicBezTo>
                <a:close/>
                <a:moveTo>
                  <a:pt x="91640" y="2919627"/>
                </a:moveTo>
                <a:cubicBezTo>
                  <a:pt x="95426" y="2919627"/>
                  <a:pt x="107892" y="2980599"/>
                  <a:pt x="104713" y="2983778"/>
                </a:cubicBezTo>
                <a:cubicBezTo>
                  <a:pt x="103534" y="2984956"/>
                  <a:pt x="102570" y="2984992"/>
                  <a:pt x="102570" y="2983885"/>
                </a:cubicBezTo>
                <a:cubicBezTo>
                  <a:pt x="102570" y="2980706"/>
                  <a:pt x="92354" y="2932450"/>
                  <a:pt x="90246" y="2925627"/>
                </a:cubicBezTo>
                <a:cubicBezTo>
                  <a:pt x="89211" y="2922341"/>
                  <a:pt x="89854" y="2919627"/>
                  <a:pt x="91640" y="2919627"/>
                </a:cubicBezTo>
                <a:close/>
                <a:moveTo>
                  <a:pt x="727" y="2887610"/>
                </a:moveTo>
                <a:cubicBezTo>
                  <a:pt x="1191" y="2886810"/>
                  <a:pt x="2022" y="2889552"/>
                  <a:pt x="3629" y="2895124"/>
                </a:cubicBezTo>
                <a:cubicBezTo>
                  <a:pt x="7558" y="2908768"/>
                  <a:pt x="6343" y="2935343"/>
                  <a:pt x="2271" y="2925341"/>
                </a:cubicBezTo>
                <a:cubicBezTo>
                  <a:pt x="842" y="2921913"/>
                  <a:pt x="-157" y="2911090"/>
                  <a:pt x="21" y="2901339"/>
                </a:cubicBezTo>
                <a:cubicBezTo>
                  <a:pt x="164" y="2892749"/>
                  <a:pt x="263" y="2888409"/>
                  <a:pt x="727" y="2887610"/>
                </a:cubicBezTo>
                <a:close/>
                <a:moveTo>
                  <a:pt x="152433" y="2875478"/>
                </a:moveTo>
                <a:cubicBezTo>
                  <a:pt x="156398" y="2871513"/>
                  <a:pt x="157684" y="2879586"/>
                  <a:pt x="156719" y="2902946"/>
                </a:cubicBezTo>
                <a:lnTo>
                  <a:pt x="155719" y="2928199"/>
                </a:lnTo>
                <a:lnTo>
                  <a:pt x="153290" y="2902624"/>
                </a:lnTo>
                <a:cubicBezTo>
                  <a:pt x="151933" y="2888587"/>
                  <a:pt x="151576" y="2876371"/>
                  <a:pt x="152433" y="2875478"/>
                </a:cubicBezTo>
                <a:close/>
                <a:moveTo>
                  <a:pt x="174578" y="2796183"/>
                </a:moveTo>
                <a:cubicBezTo>
                  <a:pt x="176900" y="2792575"/>
                  <a:pt x="177900" y="2797969"/>
                  <a:pt x="177936" y="2814185"/>
                </a:cubicBezTo>
                <a:cubicBezTo>
                  <a:pt x="178008" y="2837724"/>
                  <a:pt x="176972" y="2841653"/>
                  <a:pt x="173221" y="2831902"/>
                </a:cubicBezTo>
                <a:cubicBezTo>
                  <a:pt x="170042" y="2823615"/>
                  <a:pt x="170864" y="2801969"/>
                  <a:pt x="174578" y="2796183"/>
                </a:cubicBezTo>
                <a:close/>
                <a:moveTo>
                  <a:pt x="1170560" y="2783325"/>
                </a:moveTo>
                <a:cubicBezTo>
                  <a:pt x="1170801" y="2780682"/>
                  <a:pt x="1171132" y="2781039"/>
                  <a:pt x="1171489" y="2785039"/>
                </a:cubicBezTo>
                <a:cubicBezTo>
                  <a:pt x="1172203" y="2793075"/>
                  <a:pt x="1172203" y="2806184"/>
                  <a:pt x="1171489" y="2814185"/>
                </a:cubicBezTo>
                <a:cubicBezTo>
                  <a:pt x="1170775" y="2822221"/>
                  <a:pt x="1170167" y="2815649"/>
                  <a:pt x="1170167" y="2799612"/>
                </a:cubicBezTo>
                <a:cubicBezTo>
                  <a:pt x="1170167" y="2791611"/>
                  <a:pt x="1170319" y="2785968"/>
                  <a:pt x="1170560" y="2783325"/>
                </a:cubicBezTo>
                <a:close/>
                <a:moveTo>
                  <a:pt x="73030" y="2710743"/>
                </a:moveTo>
                <a:cubicBezTo>
                  <a:pt x="73744" y="2711529"/>
                  <a:pt x="78495" y="2747676"/>
                  <a:pt x="83531" y="2791039"/>
                </a:cubicBezTo>
                <a:cubicBezTo>
                  <a:pt x="88568" y="2834437"/>
                  <a:pt x="93569" y="2875693"/>
                  <a:pt x="94640" y="2882765"/>
                </a:cubicBezTo>
                <a:cubicBezTo>
                  <a:pt x="96390" y="2894302"/>
                  <a:pt x="95819" y="2895624"/>
                  <a:pt x="89068" y="2895624"/>
                </a:cubicBezTo>
                <a:cubicBezTo>
                  <a:pt x="81710" y="2895624"/>
                  <a:pt x="81638" y="2896303"/>
                  <a:pt x="83782" y="2929056"/>
                </a:cubicBezTo>
                <a:cubicBezTo>
                  <a:pt x="84960" y="2947452"/>
                  <a:pt x="88925" y="2974348"/>
                  <a:pt x="92533" y="2988850"/>
                </a:cubicBezTo>
                <a:cubicBezTo>
                  <a:pt x="104606" y="3037427"/>
                  <a:pt x="118857" y="3212878"/>
                  <a:pt x="114249" y="3256526"/>
                </a:cubicBezTo>
                <a:cubicBezTo>
                  <a:pt x="111857" y="3279279"/>
                  <a:pt x="107749" y="3281779"/>
                  <a:pt x="102820" y="3263384"/>
                </a:cubicBezTo>
                <a:cubicBezTo>
                  <a:pt x="80460" y="3180088"/>
                  <a:pt x="75173" y="3122009"/>
                  <a:pt x="75066" y="2959739"/>
                </a:cubicBezTo>
                <a:cubicBezTo>
                  <a:pt x="74995" y="2891480"/>
                  <a:pt x="73495" y="2807934"/>
                  <a:pt x="71709" y="2774108"/>
                </a:cubicBezTo>
                <a:cubicBezTo>
                  <a:pt x="68744" y="2718387"/>
                  <a:pt x="68994" y="2706422"/>
                  <a:pt x="73030" y="2710743"/>
                </a:cubicBezTo>
                <a:close/>
                <a:moveTo>
                  <a:pt x="146339" y="2699697"/>
                </a:moveTo>
                <a:cubicBezTo>
                  <a:pt x="148727" y="2698956"/>
                  <a:pt x="152487" y="2700028"/>
                  <a:pt x="155648" y="2703528"/>
                </a:cubicBezTo>
                <a:cubicBezTo>
                  <a:pt x="161756" y="2710279"/>
                  <a:pt x="161720" y="2710458"/>
                  <a:pt x="154719" y="2710458"/>
                </a:cubicBezTo>
                <a:cubicBezTo>
                  <a:pt x="150790" y="2710458"/>
                  <a:pt x="146504" y="2708779"/>
                  <a:pt x="145253" y="2706743"/>
                </a:cubicBezTo>
                <a:cubicBezTo>
                  <a:pt x="142932" y="2702993"/>
                  <a:pt x="143950" y="2700439"/>
                  <a:pt x="146339" y="2699697"/>
                </a:cubicBezTo>
                <a:close/>
                <a:moveTo>
                  <a:pt x="176972" y="2688169"/>
                </a:moveTo>
                <a:lnTo>
                  <a:pt x="177472" y="2733603"/>
                </a:lnTo>
                <a:cubicBezTo>
                  <a:pt x="177972" y="2776109"/>
                  <a:pt x="177329" y="2782931"/>
                  <a:pt x="173436" y="2776466"/>
                </a:cubicBezTo>
                <a:cubicBezTo>
                  <a:pt x="172543" y="2775073"/>
                  <a:pt x="173007" y="2754606"/>
                  <a:pt x="174400" y="2731032"/>
                </a:cubicBezTo>
                <a:close/>
                <a:moveTo>
                  <a:pt x="124894" y="2667595"/>
                </a:moveTo>
                <a:lnTo>
                  <a:pt x="128823" y="2681311"/>
                </a:lnTo>
                <a:cubicBezTo>
                  <a:pt x="135752" y="2705600"/>
                  <a:pt x="137038" y="2713887"/>
                  <a:pt x="133895" y="2713887"/>
                </a:cubicBezTo>
                <a:cubicBezTo>
                  <a:pt x="132216" y="2713887"/>
                  <a:pt x="129037" y="2711708"/>
                  <a:pt x="126787" y="2709029"/>
                </a:cubicBezTo>
                <a:cubicBezTo>
                  <a:pt x="124465" y="2706207"/>
                  <a:pt x="123215" y="2696456"/>
                  <a:pt x="123822" y="2685883"/>
                </a:cubicBezTo>
                <a:close/>
                <a:moveTo>
                  <a:pt x="1090300" y="2641878"/>
                </a:moveTo>
                <a:cubicBezTo>
                  <a:pt x="1093193" y="2641878"/>
                  <a:pt x="1096873" y="2654379"/>
                  <a:pt x="1096944" y="2664488"/>
                </a:cubicBezTo>
                <a:cubicBezTo>
                  <a:pt x="1096979" y="2668452"/>
                  <a:pt x="1094158" y="2674239"/>
                  <a:pt x="1090693" y="2677346"/>
                </a:cubicBezTo>
                <a:cubicBezTo>
                  <a:pt x="1083692" y="2683704"/>
                  <a:pt x="1079835" y="2684597"/>
                  <a:pt x="1079835" y="2679882"/>
                </a:cubicBezTo>
                <a:cubicBezTo>
                  <a:pt x="1079835" y="2671953"/>
                  <a:pt x="1088121" y="2641878"/>
                  <a:pt x="1090300" y="2641878"/>
                </a:cubicBezTo>
                <a:close/>
                <a:moveTo>
                  <a:pt x="154791" y="2611016"/>
                </a:moveTo>
                <a:cubicBezTo>
                  <a:pt x="159434" y="2611016"/>
                  <a:pt x="161363" y="2626983"/>
                  <a:pt x="158184" y="2638770"/>
                </a:cubicBezTo>
                <a:cubicBezTo>
                  <a:pt x="155112" y="2650057"/>
                  <a:pt x="154969" y="2649807"/>
                  <a:pt x="153647" y="2630733"/>
                </a:cubicBezTo>
                <a:cubicBezTo>
                  <a:pt x="152897" y="2619875"/>
                  <a:pt x="153397" y="2611016"/>
                  <a:pt x="154791" y="2611016"/>
                </a:cubicBezTo>
                <a:close/>
                <a:moveTo>
                  <a:pt x="174578" y="2580156"/>
                </a:moveTo>
                <a:cubicBezTo>
                  <a:pt x="176400" y="2582977"/>
                  <a:pt x="177936" y="2592979"/>
                  <a:pt x="177936" y="2602337"/>
                </a:cubicBezTo>
                <a:cubicBezTo>
                  <a:pt x="178008" y="2617839"/>
                  <a:pt x="178507" y="2618875"/>
                  <a:pt x="183401" y="2613946"/>
                </a:cubicBezTo>
                <a:cubicBezTo>
                  <a:pt x="186402" y="2610981"/>
                  <a:pt x="189723" y="2601837"/>
                  <a:pt x="190831" y="2593621"/>
                </a:cubicBezTo>
                <a:cubicBezTo>
                  <a:pt x="193724" y="2572048"/>
                  <a:pt x="198082" y="2585620"/>
                  <a:pt x="198117" y="2616160"/>
                </a:cubicBezTo>
                <a:cubicBezTo>
                  <a:pt x="198117" y="2635877"/>
                  <a:pt x="197439" y="2638806"/>
                  <a:pt x="194402" y="2632448"/>
                </a:cubicBezTo>
                <a:cubicBezTo>
                  <a:pt x="192331" y="2628197"/>
                  <a:pt x="189330" y="2624733"/>
                  <a:pt x="187652" y="2624733"/>
                </a:cubicBezTo>
                <a:cubicBezTo>
                  <a:pt x="182294" y="2624733"/>
                  <a:pt x="180793" y="2634305"/>
                  <a:pt x="184937" y="2642021"/>
                </a:cubicBezTo>
                <a:cubicBezTo>
                  <a:pt x="188187" y="2648093"/>
                  <a:pt x="187937" y="2650557"/>
                  <a:pt x="183615" y="2654879"/>
                </a:cubicBezTo>
                <a:cubicBezTo>
                  <a:pt x="178793" y="2659701"/>
                  <a:pt x="177936" y="2659344"/>
                  <a:pt x="174721" y="2650843"/>
                </a:cubicBezTo>
                <a:cubicBezTo>
                  <a:pt x="170078" y="2638592"/>
                  <a:pt x="169935" y="2572976"/>
                  <a:pt x="174578" y="2580156"/>
                </a:cubicBezTo>
                <a:close/>
                <a:moveTo>
                  <a:pt x="122715" y="2556153"/>
                </a:moveTo>
                <a:cubicBezTo>
                  <a:pt x="126216" y="2556153"/>
                  <a:pt x="135145" y="2576155"/>
                  <a:pt x="132716" y="2578584"/>
                </a:cubicBezTo>
                <a:cubicBezTo>
                  <a:pt x="131823" y="2579477"/>
                  <a:pt x="128537" y="2577370"/>
                  <a:pt x="125394" y="2573905"/>
                </a:cubicBezTo>
                <a:cubicBezTo>
                  <a:pt x="119357" y="2567226"/>
                  <a:pt x="117679" y="2556153"/>
                  <a:pt x="122715" y="2556153"/>
                </a:cubicBezTo>
                <a:close/>
                <a:moveTo>
                  <a:pt x="1112624" y="2539115"/>
                </a:moveTo>
                <a:cubicBezTo>
                  <a:pt x="1117161" y="2534614"/>
                  <a:pt x="1115732" y="2627519"/>
                  <a:pt x="1111124" y="2639306"/>
                </a:cubicBezTo>
                <a:cubicBezTo>
                  <a:pt x="1106409" y="2651415"/>
                  <a:pt x="1103838" y="2651307"/>
                  <a:pt x="1103838" y="2639020"/>
                </a:cubicBezTo>
                <a:cubicBezTo>
                  <a:pt x="1103838" y="2633698"/>
                  <a:pt x="1104945" y="2628197"/>
                  <a:pt x="1106302" y="2626840"/>
                </a:cubicBezTo>
                <a:cubicBezTo>
                  <a:pt x="1107659" y="2625483"/>
                  <a:pt x="1108946" y="2605909"/>
                  <a:pt x="1109124" y="2583334"/>
                </a:cubicBezTo>
                <a:cubicBezTo>
                  <a:pt x="1109303" y="2560796"/>
                  <a:pt x="1110874" y="2540901"/>
                  <a:pt x="1112624" y="2539115"/>
                </a:cubicBezTo>
                <a:close/>
                <a:moveTo>
                  <a:pt x="1163653" y="2520720"/>
                </a:moveTo>
                <a:cubicBezTo>
                  <a:pt x="1163908" y="2518710"/>
                  <a:pt x="1164255" y="2519237"/>
                  <a:pt x="1164630" y="2522791"/>
                </a:cubicBezTo>
                <a:cubicBezTo>
                  <a:pt x="1165381" y="2529935"/>
                  <a:pt x="1165346" y="2540722"/>
                  <a:pt x="1164595" y="2546794"/>
                </a:cubicBezTo>
                <a:cubicBezTo>
                  <a:pt x="1163845" y="2552902"/>
                  <a:pt x="1163238" y="2547080"/>
                  <a:pt x="1163238" y="2533864"/>
                </a:cubicBezTo>
                <a:cubicBezTo>
                  <a:pt x="1163238" y="2527274"/>
                  <a:pt x="1163399" y="2522729"/>
                  <a:pt x="1163653" y="2520720"/>
                </a:cubicBezTo>
                <a:close/>
                <a:moveTo>
                  <a:pt x="270590" y="2520148"/>
                </a:moveTo>
                <a:cubicBezTo>
                  <a:pt x="274591" y="2517684"/>
                  <a:pt x="274591" y="2529971"/>
                  <a:pt x="270590" y="2542437"/>
                </a:cubicBezTo>
                <a:cubicBezTo>
                  <a:pt x="268233" y="2549759"/>
                  <a:pt x="267804" y="2548938"/>
                  <a:pt x="267483" y="2536650"/>
                </a:cubicBezTo>
                <a:cubicBezTo>
                  <a:pt x="267305" y="2528757"/>
                  <a:pt x="268697" y="2521327"/>
                  <a:pt x="270590" y="2520148"/>
                </a:cubicBezTo>
                <a:close/>
                <a:moveTo>
                  <a:pt x="131185" y="2519286"/>
                </a:moveTo>
                <a:cubicBezTo>
                  <a:pt x="131948" y="2519532"/>
                  <a:pt x="133056" y="2524113"/>
                  <a:pt x="134431" y="2533007"/>
                </a:cubicBezTo>
                <a:cubicBezTo>
                  <a:pt x="135538" y="2540151"/>
                  <a:pt x="135002" y="2545865"/>
                  <a:pt x="133216" y="2545865"/>
                </a:cubicBezTo>
                <a:cubicBezTo>
                  <a:pt x="131430" y="2545865"/>
                  <a:pt x="130001" y="2539436"/>
                  <a:pt x="130001" y="2531578"/>
                </a:cubicBezTo>
                <a:cubicBezTo>
                  <a:pt x="130001" y="2523131"/>
                  <a:pt x="130421" y="2519041"/>
                  <a:pt x="131185" y="2519286"/>
                </a:cubicBezTo>
                <a:close/>
                <a:moveTo>
                  <a:pt x="188799" y="2518840"/>
                </a:moveTo>
                <a:cubicBezTo>
                  <a:pt x="189250" y="2518595"/>
                  <a:pt x="190581" y="2520184"/>
                  <a:pt x="193188" y="2523399"/>
                </a:cubicBezTo>
                <a:cubicBezTo>
                  <a:pt x="199189" y="2530792"/>
                  <a:pt x="200475" y="2551152"/>
                  <a:pt x="195152" y="2554438"/>
                </a:cubicBezTo>
                <a:cubicBezTo>
                  <a:pt x="193117" y="2555688"/>
                  <a:pt x="191688" y="2551902"/>
                  <a:pt x="191688" y="2545223"/>
                </a:cubicBezTo>
                <a:cubicBezTo>
                  <a:pt x="191652" y="2538972"/>
                  <a:pt x="190759" y="2530007"/>
                  <a:pt x="189687" y="2525291"/>
                </a:cubicBezTo>
                <a:cubicBezTo>
                  <a:pt x="188777" y="2521166"/>
                  <a:pt x="188348" y="2519086"/>
                  <a:pt x="188799" y="2518840"/>
                </a:cubicBezTo>
                <a:close/>
                <a:moveTo>
                  <a:pt x="144128" y="2513179"/>
                </a:moveTo>
                <a:cubicBezTo>
                  <a:pt x="144530" y="2512031"/>
                  <a:pt x="146593" y="2512880"/>
                  <a:pt x="150576" y="2515005"/>
                </a:cubicBezTo>
                <a:cubicBezTo>
                  <a:pt x="157612" y="2518791"/>
                  <a:pt x="159720" y="2526899"/>
                  <a:pt x="154504" y="2530150"/>
                </a:cubicBezTo>
                <a:cubicBezTo>
                  <a:pt x="152897" y="2531114"/>
                  <a:pt x="149790" y="2528078"/>
                  <a:pt x="147647" y="2523327"/>
                </a:cubicBezTo>
                <a:cubicBezTo>
                  <a:pt x="144986" y="2517469"/>
                  <a:pt x="143727" y="2514326"/>
                  <a:pt x="144128" y="2513179"/>
                </a:cubicBezTo>
                <a:close/>
                <a:moveTo>
                  <a:pt x="1039651" y="2502610"/>
                </a:moveTo>
                <a:cubicBezTo>
                  <a:pt x="1041008" y="2501253"/>
                  <a:pt x="1042115" y="2506182"/>
                  <a:pt x="1042115" y="2513576"/>
                </a:cubicBezTo>
                <a:cubicBezTo>
                  <a:pt x="1042115" y="2520970"/>
                  <a:pt x="1044437" y="2539115"/>
                  <a:pt x="1047259" y="2553902"/>
                </a:cubicBezTo>
                <a:cubicBezTo>
                  <a:pt x="1053939" y="2588871"/>
                  <a:pt x="1053760" y="2594800"/>
                  <a:pt x="1045723" y="2599837"/>
                </a:cubicBezTo>
                <a:cubicBezTo>
                  <a:pt x="1040008" y="2603409"/>
                  <a:pt x="1038079" y="2602766"/>
                  <a:pt x="1032257" y="2595372"/>
                </a:cubicBezTo>
                <a:cubicBezTo>
                  <a:pt x="1025970" y="2587371"/>
                  <a:pt x="1025221" y="2587192"/>
                  <a:pt x="1021898" y="2592871"/>
                </a:cubicBezTo>
                <a:cubicBezTo>
                  <a:pt x="1018862" y="2598086"/>
                  <a:pt x="1018291" y="2597336"/>
                  <a:pt x="1018220" y="2588121"/>
                </a:cubicBezTo>
                <a:cubicBezTo>
                  <a:pt x="1018113" y="2577691"/>
                  <a:pt x="1023827" y="2568547"/>
                  <a:pt x="1032221" y="2565761"/>
                </a:cubicBezTo>
                <a:cubicBezTo>
                  <a:pt x="1034758" y="2564904"/>
                  <a:pt x="1036365" y="2553688"/>
                  <a:pt x="1036686" y="2534721"/>
                </a:cubicBezTo>
                <a:cubicBezTo>
                  <a:pt x="1036972" y="2518398"/>
                  <a:pt x="1038329" y="2503932"/>
                  <a:pt x="1039651" y="2502610"/>
                </a:cubicBezTo>
                <a:close/>
                <a:moveTo>
                  <a:pt x="1052474" y="2488323"/>
                </a:moveTo>
                <a:cubicBezTo>
                  <a:pt x="1063904" y="2488644"/>
                  <a:pt x="1064761" y="2490573"/>
                  <a:pt x="1067154" y="2521005"/>
                </a:cubicBezTo>
                <a:cubicBezTo>
                  <a:pt x="1069083" y="2546223"/>
                  <a:pt x="1064154" y="2543544"/>
                  <a:pt x="1060832" y="2517577"/>
                </a:cubicBezTo>
                <a:cubicBezTo>
                  <a:pt x="1058260" y="2497574"/>
                  <a:pt x="1057939" y="2496931"/>
                  <a:pt x="1055760" y="2508147"/>
                </a:cubicBezTo>
                <a:lnTo>
                  <a:pt x="1053403" y="2520148"/>
                </a:lnTo>
                <a:lnTo>
                  <a:pt x="1050760" y="2509004"/>
                </a:lnTo>
                <a:cubicBezTo>
                  <a:pt x="1049295" y="2502896"/>
                  <a:pt x="1046759" y="2497860"/>
                  <a:pt x="1045116" y="2497860"/>
                </a:cubicBezTo>
                <a:cubicBezTo>
                  <a:pt x="1043473" y="2497860"/>
                  <a:pt x="1042115" y="2495645"/>
                  <a:pt x="1042115" y="2492966"/>
                </a:cubicBezTo>
                <a:cubicBezTo>
                  <a:pt x="1042115" y="2489716"/>
                  <a:pt x="1045616" y="2488144"/>
                  <a:pt x="1052474" y="2488323"/>
                </a:cubicBezTo>
                <a:close/>
                <a:moveTo>
                  <a:pt x="1096979" y="2479393"/>
                </a:moveTo>
                <a:lnTo>
                  <a:pt x="1096979" y="2496110"/>
                </a:lnTo>
                <a:cubicBezTo>
                  <a:pt x="1096979" y="2505289"/>
                  <a:pt x="1098765" y="2517791"/>
                  <a:pt x="1100980" y="2523827"/>
                </a:cubicBezTo>
                <a:cubicBezTo>
                  <a:pt x="1104230" y="2532935"/>
                  <a:pt x="1103945" y="2537007"/>
                  <a:pt x="1099265" y="2546901"/>
                </a:cubicBezTo>
                <a:cubicBezTo>
                  <a:pt x="1095229" y="2555367"/>
                  <a:pt x="1093551" y="2568119"/>
                  <a:pt x="1093551" y="2590121"/>
                </a:cubicBezTo>
                <a:cubicBezTo>
                  <a:pt x="1093551" y="2624661"/>
                  <a:pt x="1089479" y="2630126"/>
                  <a:pt x="1082228" y="2605266"/>
                </a:cubicBezTo>
                <a:cubicBezTo>
                  <a:pt x="1078120" y="2591264"/>
                  <a:pt x="1077263" y="2590228"/>
                  <a:pt x="1075406" y="2597372"/>
                </a:cubicBezTo>
                <a:cubicBezTo>
                  <a:pt x="1071191" y="2613446"/>
                  <a:pt x="1069762" y="2601694"/>
                  <a:pt x="1073298" y="2579977"/>
                </a:cubicBezTo>
                <a:cubicBezTo>
                  <a:pt x="1075263" y="2567833"/>
                  <a:pt x="1075834" y="2545544"/>
                  <a:pt x="1074619" y="2530435"/>
                </a:cubicBezTo>
                <a:lnTo>
                  <a:pt x="1072405" y="2503003"/>
                </a:lnTo>
                <a:lnTo>
                  <a:pt x="1084692" y="2491180"/>
                </a:lnTo>
                <a:close/>
                <a:moveTo>
                  <a:pt x="172864" y="2472142"/>
                </a:moveTo>
                <a:lnTo>
                  <a:pt x="177543" y="2502360"/>
                </a:lnTo>
                <a:cubicBezTo>
                  <a:pt x="182330" y="2533328"/>
                  <a:pt x="181008" y="2543973"/>
                  <a:pt x="174543" y="2526899"/>
                </a:cubicBezTo>
                <a:cubicBezTo>
                  <a:pt x="172507" y="2521577"/>
                  <a:pt x="171328" y="2507111"/>
                  <a:pt x="171864" y="2494681"/>
                </a:cubicBezTo>
                <a:close/>
                <a:moveTo>
                  <a:pt x="224906" y="2456069"/>
                </a:moveTo>
                <a:cubicBezTo>
                  <a:pt x="225906" y="2458569"/>
                  <a:pt x="225799" y="2461498"/>
                  <a:pt x="224656" y="2462641"/>
                </a:cubicBezTo>
                <a:cubicBezTo>
                  <a:pt x="223513" y="2463784"/>
                  <a:pt x="222691" y="2461748"/>
                  <a:pt x="222834" y="2458140"/>
                </a:cubicBezTo>
                <a:cubicBezTo>
                  <a:pt x="223013" y="2454140"/>
                  <a:pt x="223835" y="2453354"/>
                  <a:pt x="224906" y="2456069"/>
                </a:cubicBezTo>
                <a:close/>
                <a:moveTo>
                  <a:pt x="62136" y="2451568"/>
                </a:moveTo>
                <a:lnTo>
                  <a:pt x="66851" y="2486251"/>
                </a:lnTo>
                <a:cubicBezTo>
                  <a:pt x="69423" y="2505325"/>
                  <a:pt x="76995" y="2541937"/>
                  <a:pt x="83639" y="2567654"/>
                </a:cubicBezTo>
                <a:cubicBezTo>
                  <a:pt x="96283" y="2616625"/>
                  <a:pt x="97605" y="2624733"/>
                  <a:pt x="92747" y="2624733"/>
                </a:cubicBezTo>
                <a:cubicBezTo>
                  <a:pt x="91139" y="2624733"/>
                  <a:pt x="83424" y="2605373"/>
                  <a:pt x="75602" y="2581692"/>
                </a:cubicBezTo>
                <a:cubicBezTo>
                  <a:pt x="61850" y="2539936"/>
                  <a:pt x="61422" y="2537400"/>
                  <a:pt x="61779" y="2495109"/>
                </a:cubicBezTo>
                <a:close/>
                <a:moveTo>
                  <a:pt x="155228" y="2446099"/>
                </a:moveTo>
                <a:cubicBezTo>
                  <a:pt x="155532" y="2445335"/>
                  <a:pt x="155934" y="2445692"/>
                  <a:pt x="156362" y="2447353"/>
                </a:cubicBezTo>
                <a:cubicBezTo>
                  <a:pt x="157255" y="2450711"/>
                  <a:pt x="157183" y="2455319"/>
                  <a:pt x="156255" y="2457640"/>
                </a:cubicBezTo>
                <a:cubicBezTo>
                  <a:pt x="155326" y="2459962"/>
                  <a:pt x="154612" y="2457248"/>
                  <a:pt x="154683" y="2451568"/>
                </a:cubicBezTo>
                <a:cubicBezTo>
                  <a:pt x="154719" y="2448747"/>
                  <a:pt x="154925" y="2446862"/>
                  <a:pt x="155228" y="2446099"/>
                </a:cubicBezTo>
                <a:close/>
                <a:moveTo>
                  <a:pt x="176860" y="2382993"/>
                </a:moveTo>
                <a:cubicBezTo>
                  <a:pt x="177258" y="2384176"/>
                  <a:pt x="176811" y="2387900"/>
                  <a:pt x="175793" y="2394990"/>
                </a:cubicBezTo>
                <a:cubicBezTo>
                  <a:pt x="173328" y="2412492"/>
                  <a:pt x="173150" y="2412992"/>
                  <a:pt x="170006" y="2409849"/>
                </a:cubicBezTo>
                <a:cubicBezTo>
                  <a:pt x="166006" y="2405848"/>
                  <a:pt x="167542" y="2393097"/>
                  <a:pt x="172864" y="2386239"/>
                </a:cubicBezTo>
                <a:cubicBezTo>
                  <a:pt x="175222" y="2383167"/>
                  <a:pt x="176463" y="2381810"/>
                  <a:pt x="176860" y="2382993"/>
                </a:cubicBezTo>
                <a:close/>
                <a:moveTo>
                  <a:pt x="1115053" y="2371272"/>
                </a:moveTo>
                <a:cubicBezTo>
                  <a:pt x="1117589" y="2375166"/>
                  <a:pt x="1113124" y="2422422"/>
                  <a:pt x="1110196" y="2422422"/>
                </a:cubicBezTo>
                <a:cubicBezTo>
                  <a:pt x="1108124" y="2422422"/>
                  <a:pt x="1107731" y="2413099"/>
                  <a:pt x="1109231" y="2397562"/>
                </a:cubicBezTo>
                <a:cubicBezTo>
                  <a:pt x="1111446" y="2374201"/>
                  <a:pt x="1112839" y="2367915"/>
                  <a:pt x="1115053" y="2371272"/>
                </a:cubicBezTo>
                <a:close/>
                <a:moveTo>
                  <a:pt x="1101913" y="2365388"/>
                </a:moveTo>
                <a:cubicBezTo>
                  <a:pt x="1102159" y="2363370"/>
                  <a:pt x="1102498" y="2363647"/>
                  <a:pt x="1102873" y="2366701"/>
                </a:cubicBezTo>
                <a:cubicBezTo>
                  <a:pt x="1103659" y="2372844"/>
                  <a:pt x="1103659" y="2382881"/>
                  <a:pt x="1102873" y="2388989"/>
                </a:cubicBezTo>
                <a:cubicBezTo>
                  <a:pt x="1102123" y="2395133"/>
                  <a:pt x="1101516" y="2390096"/>
                  <a:pt x="1101516" y="2377845"/>
                </a:cubicBezTo>
                <a:cubicBezTo>
                  <a:pt x="1101516" y="2371719"/>
                  <a:pt x="1101668" y="2367406"/>
                  <a:pt x="1101913" y="2365388"/>
                </a:cubicBezTo>
                <a:close/>
                <a:moveTo>
                  <a:pt x="1163751" y="2352771"/>
                </a:moveTo>
                <a:cubicBezTo>
                  <a:pt x="1163979" y="2349815"/>
                  <a:pt x="1164291" y="2350217"/>
                  <a:pt x="1164630" y="2354699"/>
                </a:cubicBezTo>
                <a:cubicBezTo>
                  <a:pt x="1165346" y="2363664"/>
                  <a:pt x="1165346" y="2378309"/>
                  <a:pt x="1164630" y="2387275"/>
                </a:cubicBezTo>
                <a:cubicBezTo>
                  <a:pt x="1163952" y="2396240"/>
                  <a:pt x="1163381" y="2388918"/>
                  <a:pt x="1163381" y="2370987"/>
                </a:cubicBezTo>
                <a:cubicBezTo>
                  <a:pt x="1163381" y="2362040"/>
                  <a:pt x="1163524" y="2355726"/>
                  <a:pt x="1163751" y="2352771"/>
                </a:cubicBezTo>
                <a:close/>
                <a:moveTo>
                  <a:pt x="255218" y="2313843"/>
                </a:moveTo>
                <a:cubicBezTo>
                  <a:pt x="256607" y="2313837"/>
                  <a:pt x="257893" y="2314783"/>
                  <a:pt x="258768" y="2317051"/>
                </a:cubicBezTo>
                <a:cubicBezTo>
                  <a:pt x="261625" y="2324517"/>
                  <a:pt x="259482" y="2334125"/>
                  <a:pt x="254589" y="2335768"/>
                </a:cubicBezTo>
                <a:cubicBezTo>
                  <a:pt x="252410" y="2336482"/>
                  <a:pt x="249516" y="2333732"/>
                  <a:pt x="248230" y="2329660"/>
                </a:cubicBezTo>
                <a:cubicBezTo>
                  <a:pt x="245953" y="2322454"/>
                  <a:pt x="251050" y="2313862"/>
                  <a:pt x="255218" y="2313843"/>
                </a:cubicBezTo>
                <a:close/>
                <a:moveTo>
                  <a:pt x="1072548" y="2280904"/>
                </a:moveTo>
                <a:cubicBezTo>
                  <a:pt x="1075406" y="2278046"/>
                  <a:pt x="1076513" y="2280547"/>
                  <a:pt x="1076905" y="2290584"/>
                </a:cubicBezTo>
                <a:cubicBezTo>
                  <a:pt x="1077156" y="2298049"/>
                  <a:pt x="1077977" y="2319552"/>
                  <a:pt x="1078691" y="2338411"/>
                </a:cubicBezTo>
                <a:cubicBezTo>
                  <a:pt x="1080870" y="2396097"/>
                  <a:pt x="1080620" y="2407920"/>
                  <a:pt x="1077120" y="2414170"/>
                </a:cubicBezTo>
                <a:cubicBezTo>
                  <a:pt x="1074798" y="2418350"/>
                  <a:pt x="1073012" y="2399633"/>
                  <a:pt x="1071226" y="2352449"/>
                </a:cubicBezTo>
                <a:cubicBezTo>
                  <a:pt x="1069405" y="2303835"/>
                  <a:pt x="1069762" y="2283654"/>
                  <a:pt x="1072548" y="2280904"/>
                </a:cubicBezTo>
                <a:close/>
                <a:moveTo>
                  <a:pt x="1044473" y="2274975"/>
                </a:moveTo>
                <a:cubicBezTo>
                  <a:pt x="1048545" y="2274975"/>
                  <a:pt x="1049366" y="2278868"/>
                  <a:pt x="1048438" y="2293834"/>
                </a:cubicBezTo>
                <a:cubicBezTo>
                  <a:pt x="1047295" y="2312265"/>
                  <a:pt x="1049581" y="2318123"/>
                  <a:pt x="1053724" y="2307336"/>
                </a:cubicBezTo>
                <a:cubicBezTo>
                  <a:pt x="1054867" y="2304407"/>
                  <a:pt x="1057082" y="2302800"/>
                  <a:pt x="1058689" y="2303800"/>
                </a:cubicBezTo>
                <a:cubicBezTo>
                  <a:pt x="1060332" y="2304800"/>
                  <a:pt x="1058725" y="2318980"/>
                  <a:pt x="1055189" y="2335304"/>
                </a:cubicBezTo>
                <a:cubicBezTo>
                  <a:pt x="1049295" y="2362450"/>
                  <a:pt x="1049223" y="2365700"/>
                  <a:pt x="1054117" y="2373201"/>
                </a:cubicBezTo>
                <a:cubicBezTo>
                  <a:pt x="1059082" y="2380774"/>
                  <a:pt x="1058939" y="2383309"/>
                  <a:pt x="1052510" y="2404884"/>
                </a:cubicBezTo>
                <a:cubicBezTo>
                  <a:pt x="1048473" y="2418421"/>
                  <a:pt x="1045509" y="2438281"/>
                  <a:pt x="1045473" y="2451961"/>
                </a:cubicBezTo>
                <a:cubicBezTo>
                  <a:pt x="1045402" y="2485966"/>
                  <a:pt x="1038972" y="2493145"/>
                  <a:pt x="1038151" y="2460140"/>
                </a:cubicBezTo>
                <a:cubicBezTo>
                  <a:pt x="1037079" y="2417957"/>
                  <a:pt x="1036686" y="2414563"/>
                  <a:pt x="1030686" y="2397454"/>
                </a:cubicBezTo>
                <a:cubicBezTo>
                  <a:pt x="1023256" y="2376095"/>
                  <a:pt x="1023435" y="2374273"/>
                  <a:pt x="1034079" y="2364200"/>
                </a:cubicBezTo>
                <a:cubicBezTo>
                  <a:pt x="1043008" y="2355699"/>
                  <a:pt x="1043044" y="2355449"/>
                  <a:pt x="1041187" y="2315337"/>
                </a:cubicBezTo>
                <a:cubicBezTo>
                  <a:pt x="1039615" y="2280940"/>
                  <a:pt x="1040080" y="2274975"/>
                  <a:pt x="1044473" y="2274975"/>
                </a:cubicBezTo>
                <a:close/>
                <a:moveTo>
                  <a:pt x="222192" y="2270081"/>
                </a:moveTo>
                <a:cubicBezTo>
                  <a:pt x="224906" y="2268402"/>
                  <a:pt x="226157" y="2282726"/>
                  <a:pt x="226549" y="2320230"/>
                </a:cubicBezTo>
                <a:cubicBezTo>
                  <a:pt x="227192" y="2385060"/>
                  <a:pt x="226763" y="2380917"/>
                  <a:pt x="232907" y="2384917"/>
                </a:cubicBezTo>
                <a:cubicBezTo>
                  <a:pt x="237337" y="2387810"/>
                  <a:pt x="237229" y="2388739"/>
                  <a:pt x="232014" y="2391811"/>
                </a:cubicBezTo>
                <a:cubicBezTo>
                  <a:pt x="228728" y="2393739"/>
                  <a:pt x="226049" y="2398740"/>
                  <a:pt x="226049" y="2402884"/>
                </a:cubicBezTo>
                <a:cubicBezTo>
                  <a:pt x="226121" y="2409027"/>
                  <a:pt x="226728" y="2409456"/>
                  <a:pt x="229442" y="2405277"/>
                </a:cubicBezTo>
                <a:cubicBezTo>
                  <a:pt x="231800" y="2401669"/>
                  <a:pt x="232764" y="2406313"/>
                  <a:pt x="232800" y="2421172"/>
                </a:cubicBezTo>
                <a:cubicBezTo>
                  <a:pt x="232872" y="2435637"/>
                  <a:pt x="231264" y="2443496"/>
                  <a:pt x="227764" y="2446389"/>
                </a:cubicBezTo>
                <a:cubicBezTo>
                  <a:pt x="223692" y="2449782"/>
                  <a:pt x="222370" y="2449711"/>
                  <a:pt x="221227" y="2445960"/>
                </a:cubicBezTo>
                <a:cubicBezTo>
                  <a:pt x="219549" y="2440531"/>
                  <a:pt x="212047" y="2312515"/>
                  <a:pt x="212512" y="2297263"/>
                </a:cubicBezTo>
                <a:cubicBezTo>
                  <a:pt x="212690" y="2291620"/>
                  <a:pt x="213619" y="2288905"/>
                  <a:pt x="214548" y="2291263"/>
                </a:cubicBezTo>
                <a:cubicBezTo>
                  <a:pt x="218156" y="2300121"/>
                  <a:pt x="222085" y="2295120"/>
                  <a:pt x="220263" y="2283976"/>
                </a:cubicBezTo>
                <a:cubicBezTo>
                  <a:pt x="219191" y="2277225"/>
                  <a:pt x="219977" y="2271438"/>
                  <a:pt x="222192" y="2270081"/>
                </a:cubicBezTo>
                <a:close/>
                <a:moveTo>
                  <a:pt x="154683" y="2262973"/>
                </a:moveTo>
                <a:lnTo>
                  <a:pt x="157827" y="2276368"/>
                </a:lnTo>
                <a:cubicBezTo>
                  <a:pt x="161006" y="2289834"/>
                  <a:pt x="160505" y="2294048"/>
                  <a:pt x="156290" y="2289834"/>
                </a:cubicBezTo>
                <a:cubicBezTo>
                  <a:pt x="155040" y="2288584"/>
                  <a:pt x="154147" y="2282011"/>
                  <a:pt x="154362" y="2275260"/>
                </a:cubicBezTo>
                <a:close/>
                <a:moveTo>
                  <a:pt x="1104983" y="2262158"/>
                </a:moveTo>
                <a:cubicBezTo>
                  <a:pt x="1106773" y="2260750"/>
                  <a:pt x="1108910" y="2276636"/>
                  <a:pt x="1108695" y="2296299"/>
                </a:cubicBezTo>
                <a:cubicBezTo>
                  <a:pt x="1108374" y="2325088"/>
                  <a:pt x="1104874" y="2343555"/>
                  <a:pt x="1099694" y="2343555"/>
                </a:cubicBezTo>
                <a:cubicBezTo>
                  <a:pt x="1097372" y="2343555"/>
                  <a:pt x="1097087" y="2339661"/>
                  <a:pt x="1098908" y="2332410"/>
                </a:cubicBezTo>
                <a:cubicBezTo>
                  <a:pt x="1100480" y="2326302"/>
                  <a:pt x="1101909" y="2312015"/>
                  <a:pt x="1102123" y="2300692"/>
                </a:cubicBezTo>
                <a:cubicBezTo>
                  <a:pt x="1102337" y="2289369"/>
                  <a:pt x="1102945" y="2275510"/>
                  <a:pt x="1103409" y="2269831"/>
                </a:cubicBezTo>
                <a:cubicBezTo>
                  <a:pt x="1103829" y="2265018"/>
                  <a:pt x="1104387" y="2262627"/>
                  <a:pt x="1104983" y="2262158"/>
                </a:cubicBezTo>
                <a:close/>
                <a:moveTo>
                  <a:pt x="1075084" y="2256437"/>
                </a:moveTo>
                <a:cubicBezTo>
                  <a:pt x="1079120" y="2254901"/>
                  <a:pt x="1080049" y="2255794"/>
                  <a:pt x="1078513" y="2259794"/>
                </a:cubicBezTo>
                <a:cubicBezTo>
                  <a:pt x="1077334" y="2262794"/>
                  <a:pt x="1076405" y="2267438"/>
                  <a:pt x="1076405" y="2270117"/>
                </a:cubicBezTo>
                <a:cubicBezTo>
                  <a:pt x="1076405" y="2272796"/>
                  <a:pt x="1074870" y="2274975"/>
                  <a:pt x="1072976" y="2274975"/>
                </a:cubicBezTo>
                <a:cubicBezTo>
                  <a:pt x="1071083" y="2274975"/>
                  <a:pt x="1069548" y="2271295"/>
                  <a:pt x="1069548" y="2266795"/>
                </a:cubicBezTo>
                <a:cubicBezTo>
                  <a:pt x="1069548" y="2262259"/>
                  <a:pt x="1072048" y="2257615"/>
                  <a:pt x="1075084" y="2256437"/>
                </a:cubicBezTo>
                <a:close/>
                <a:moveTo>
                  <a:pt x="1013791" y="2238970"/>
                </a:moveTo>
                <a:lnTo>
                  <a:pt x="1014219" y="2262259"/>
                </a:lnTo>
                <a:cubicBezTo>
                  <a:pt x="1014541" y="2278582"/>
                  <a:pt x="1013005" y="2288048"/>
                  <a:pt x="1009076" y="2294048"/>
                </a:cubicBezTo>
                <a:cubicBezTo>
                  <a:pt x="1006004" y="2298763"/>
                  <a:pt x="1002325" y="2307550"/>
                  <a:pt x="1000861" y="2313658"/>
                </a:cubicBezTo>
                <a:cubicBezTo>
                  <a:pt x="999110" y="2320980"/>
                  <a:pt x="998110" y="2322266"/>
                  <a:pt x="997896" y="2317409"/>
                </a:cubicBezTo>
                <a:cubicBezTo>
                  <a:pt x="997682" y="2313408"/>
                  <a:pt x="996538" y="2305193"/>
                  <a:pt x="995324" y="2299156"/>
                </a:cubicBezTo>
                <a:cubicBezTo>
                  <a:pt x="993467" y="2289691"/>
                  <a:pt x="994038" y="2288333"/>
                  <a:pt x="999574" y="2289298"/>
                </a:cubicBezTo>
                <a:cubicBezTo>
                  <a:pt x="1005147" y="2290262"/>
                  <a:pt x="1006540" y="2286905"/>
                  <a:pt x="1009897" y="2264688"/>
                </a:cubicBezTo>
                <a:close/>
                <a:moveTo>
                  <a:pt x="144575" y="2231912"/>
                </a:moveTo>
                <a:cubicBezTo>
                  <a:pt x="145182" y="2231095"/>
                  <a:pt x="146147" y="2231470"/>
                  <a:pt x="147575" y="2232898"/>
                </a:cubicBezTo>
                <a:cubicBezTo>
                  <a:pt x="152040" y="2237363"/>
                  <a:pt x="148504" y="2262509"/>
                  <a:pt x="143789" y="2259616"/>
                </a:cubicBezTo>
                <a:cubicBezTo>
                  <a:pt x="142146" y="2258580"/>
                  <a:pt x="140110" y="2260473"/>
                  <a:pt x="139217" y="2263795"/>
                </a:cubicBezTo>
                <a:cubicBezTo>
                  <a:pt x="138217" y="2267653"/>
                  <a:pt x="137502" y="2266509"/>
                  <a:pt x="137252" y="2260616"/>
                </a:cubicBezTo>
                <a:cubicBezTo>
                  <a:pt x="137038" y="2255544"/>
                  <a:pt x="138395" y="2250436"/>
                  <a:pt x="140289" y="2249257"/>
                </a:cubicBezTo>
                <a:cubicBezTo>
                  <a:pt x="142182" y="2248114"/>
                  <a:pt x="143717" y="2243078"/>
                  <a:pt x="143717" y="2238077"/>
                </a:cubicBezTo>
                <a:cubicBezTo>
                  <a:pt x="143717" y="2234738"/>
                  <a:pt x="143967" y="2232729"/>
                  <a:pt x="144575" y="2231912"/>
                </a:cubicBezTo>
                <a:close/>
                <a:moveTo>
                  <a:pt x="170243" y="2187482"/>
                </a:moveTo>
                <a:cubicBezTo>
                  <a:pt x="170971" y="2188214"/>
                  <a:pt x="171650" y="2190965"/>
                  <a:pt x="172650" y="2196108"/>
                </a:cubicBezTo>
                <a:cubicBezTo>
                  <a:pt x="173936" y="2202716"/>
                  <a:pt x="174471" y="2219682"/>
                  <a:pt x="173900" y="2233827"/>
                </a:cubicBezTo>
                <a:cubicBezTo>
                  <a:pt x="172900" y="2257651"/>
                  <a:pt x="172507" y="2258830"/>
                  <a:pt x="168542" y="2249900"/>
                </a:cubicBezTo>
                <a:cubicBezTo>
                  <a:pt x="163827" y="2239220"/>
                  <a:pt x="163184" y="2201715"/>
                  <a:pt x="167542" y="2190964"/>
                </a:cubicBezTo>
                <a:cubicBezTo>
                  <a:pt x="168739" y="2188035"/>
                  <a:pt x="169516" y="2186749"/>
                  <a:pt x="170243" y="2187482"/>
                </a:cubicBezTo>
                <a:close/>
                <a:moveTo>
                  <a:pt x="208011" y="2182463"/>
                </a:moveTo>
                <a:cubicBezTo>
                  <a:pt x="214155" y="2182427"/>
                  <a:pt x="219155" y="2183928"/>
                  <a:pt x="219155" y="2185821"/>
                </a:cubicBezTo>
                <a:cubicBezTo>
                  <a:pt x="219155" y="2190178"/>
                  <a:pt x="208762" y="2190178"/>
                  <a:pt x="202011" y="2185821"/>
                </a:cubicBezTo>
                <a:cubicBezTo>
                  <a:pt x="198117" y="2183320"/>
                  <a:pt x="199546" y="2182499"/>
                  <a:pt x="208011" y="2182463"/>
                </a:cubicBezTo>
                <a:close/>
                <a:moveTo>
                  <a:pt x="192831" y="2181356"/>
                </a:moveTo>
                <a:lnTo>
                  <a:pt x="197546" y="2199787"/>
                </a:lnTo>
                <a:cubicBezTo>
                  <a:pt x="200117" y="2209895"/>
                  <a:pt x="206833" y="2225325"/>
                  <a:pt x="212405" y="2234041"/>
                </a:cubicBezTo>
                <a:cubicBezTo>
                  <a:pt x="224013" y="2252079"/>
                  <a:pt x="224585" y="2255329"/>
                  <a:pt x="217441" y="2261259"/>
                </a:cubicBezTo>
                <a:cubicBezTo>
                  <a:pt x="214619" y="2263616"/>
                  <a:pt x="212298" y="2269295"/>
                  <a:pt x="212298" y="2273903"/>
                </a:cubicBezTo>
                <a:cubicBezTo>
                  <a:pt x="212298" y="2278582"/>
                  <a:pt x="210797" y="2281333"/>
                  <a:pt x="208868" y="2280118"/>
                </a:cubicBezTo>
                <a:cubicBezTo>
                  <a:pt x="206976" y="2278975"/>
                  <a:pt x="205439" y="2275010"/>
                  <a:pt x="205439" y="2271367"/>
                </a:cubicBezTo>
                <a:cubicBezTo>
                  <a:pt x="205439" y="2262723"/>
                  <a:pt x="199653" y="2262759"/>
                  <a:pt x="196938" y="2271367"/>
                </a:cubicBezTo>
                <a:cubicBezTo>
                  <a:pt x="195724" y="2275118"/>
                  <a:pt x="197760" y="2283797"/>
                  <a:pt x="201582" y="2291263"/>
                </a:cubicBezTo>
                <a:cubicBezTo>
                  <a:pt x="207583" y="2303014"/>
                  <a:pt x="208118" y="2309158"/>
                  <a:pt x="206440" y="2345483"/>
                </a:cubicBezTo>
                <a:cubicBezTo>
                  <a:pt x="205368" y="2367986"/>
                  <a:pt x="204082" y="2401098"/>
                  <a:pt x="203511" y="2418993"/>
                </a:cubicBezTo>
                <a:cubicBezTo>
                  <a:pt x="202439" y="2454211"/>
                  <a:pt x="197189" y="2503825"/>
                  <a:pt x="194188" y="2506825"/>
                </a:cubicBezTo>
                <a:cubicBezTo>
                  <a:pt x="193188" y="2507825"/>
                  <a:pt x="191402" y="2505718"/>
                  <a:pt x="190295" y="2502146"/>
                </a:cubicBezTo>
                <a:cubicBezTo>
                  <a:pt x="189152" y="2498574"/>
                  <a:pt x="187580" y="2459355"/>
                  <a:pt x="186794" y="2414992"/>
                </a:cubicBezTo>
                <a:cubicBezTo>
                  <a:pt x="185687" y="2351020"/>
                  <a:pt x="184258" y="2331625"/>
                  <a:pt x="179865" y="2321123"/>
                </a:cubicBezTo>
                <a:cubicBezTo>
                  <a:pt x="173721" y="2306407"/>
                  <a:pt x="175043" y="2298049"/>
                  <a:pt x="183008" y="2301121"/>
                </a:cubicBezTo>
                <a:cubicBezTo>
                  <a:pt x="187437" y="2302835"/>
                  <a:pt x="188295" y="2299549"/>
                  <a:pt x="188295" y="2281368"/>
                </a:cubicBezTo>
                <a:cubicBezTo>
                  <a:pt x="188295" y="2269367"/>
                  <a:pt x="189330" y="2241971"/>
                  <a:pt x="190580" y="2220468"/>
                </a:cubicBezTo>
                <a:close/>
                <a:moveTo>
                  <a:pt x="1038936" y="2140136"/>
                </a:moveTo>
                <a:cubicBezTo>
                  <a:pt x="1040973" y="2142172"/>
                  <a:pt x="1042115" y="2149030"/>
                  <a:pt x="1041508" y="2155388"/>
                </a:cubicBezTo>
                <a:cubicBezTo>
                  <a:pt x="1040473" y="2166282"/>
                  <a:pt x="1040258" y="2166461"/>
                  <a:pt x="1037865" y="2158389"/>
                </a:cubicBezTo>
                <a:cubicBezTo>
                  <a:pt x="1033971" y="2145209"/>
                  <a:pt x="1034543" y="2135743"/>
                  <a:pt x="1038936" y="2140136"/>
                </a:cubicBezTo>
                <a:close/>
                <a:moveTo>
                  <a:pt x="1055796" y="2110740"/>
                </a:moveTo>
                <a:cubicBezTo>
                  <a:pt x="1060439" y="2102167"/>
                  <a:pt x="1063761" y="2184213"/>
                  <a:pt x="1059332" y="2197643"/>
                </a:cubicBezTo>
                <a:cubicBezTo>
                  <a:pt x="1057118" y="2204359"/>
                  <a:pt x="1054153" y="2209824"/>
                  <a:pt x="1052724" y="2209824"/>
                </a:cubicBezTo>
                <a:cubicBezTo>
                  <a:pt x="1051295" y="2209824"/>
                  <a:pt x="1050831" y="2188607"/>
                  <a:pt x="1051688" y="2162675"/>
                </a:cubicBezTo>
                <a:cubicBezTo>
                  <a:pt x="1052510" y="2136743"/>
                  <a:pt x="1054367" y="2113383"/>
                  <a:pt x="1055796" y="2110740"/>
                </a:cubicBezTo>
                <a:close/>
                <a:moveTo>
                  <a:pt x="1041272" y="2098850"/>
                </a:moveTo>
                <a:cubicBezTo>
                  <a:pt x="1042107" y="2099631"/>
                  <a:pt x="1043188" y="2102007"/>
                  <a:pt x="1044652" y="2106096"/>
                </a:cubicBezTo>
                <a:cubicBezTo>
                  <a:pt x="1048509" y="2116955"/>
                  <a:pt x="1044080" y="2122920"/>
                  <a:pt x="1040008" y="2112312"/>
                </a:cubicBezTo>
                <a:cubicBezTo>
                  <a:pt x="1038972" y="2109597"/>
                  <a:pt x="1038687" y="2104561"/>
                  <a:pt x="1039365" y="2101167"/>
                </a:cubicBezTo>
                <a:cubicBezTo>
                  <a:pt x="1039847" y="2098881"/>
                  <a:pt x="1040436" y="2098069"/>
                  <a:pt x="1041272" y="2098850"/>
                </a:cubicBezTo>
                <a:close/>
                <a:moveTo>
                  <a:pt x="1069833" y="2028097"/>
                </a:moveTo>
                <a:cubicBezTo>
                  <a:pt x="1071548" y="2028097"/>
                  <a:pt x="1072976" y="2038988"/>
                  <a:pt x="1072976" y="2052300"/>
                </a:cubicBezTo>
                <a:cubicBezTo>
                  <a:pt x="1072976" y="2065895"/>
                  <a:pt x="1074334" y="2075664"/>
                  <a:pt x="1076084" y="2074585"/>
                </a:cubicBezTo>
                <a:cubicBezTo>
                  <a:pt x="1080227" y="2072021"/>
                  <a:pt x="1082763" y="2172569"/>
                  <a:pt x="1078691" y="2178141"/>
                </a:cubicBezTo>
                <a:cubicBezTo>
                  <a:pt x="1076941" y="2180499"/>
                  <a:pt x="1076513" y="2188607"/>
                  <a:pt x="1077727" y="2196144"/>
                </a:cubicBezTo>
                <a:cubicBezTo>
                  <a:pt x="1080084" y="2210824"/>
                  <a:pt x="1079370" y="2212395"/>
                  <a:pt x="1073548" y="2205359"/>
                </a:cubicBezTo>
                <a:cubicBezTo>
                  <a:pt x="1071369" y="2202751"/>
                  <a:pt x="1068904" y="2173998"/>
                  <a:pt x="1067583" y="2135922"/>
                </a:cubicBezTo>
                <a:cubicBezTo>
                  <a:pt x="1065797" y="2084562"/>
                  <a:pt x="1064261" y="2070110"/>
                  <a:pt x="1060225" y="2066895"/>
                </a:cubicBezTo>
                <a:cubicBezTo>
                  <a:pt x="1055724" y="2063312"/>
                  <a:pt x="1055796" y="2060780"/>
                  <a:pt x="1060904" y="2045464"/>
                </a:cubicBezTo>
                <a:cubicBezTo>
                  <a:pt x="1064083" y="2035913"/>
                  <a:pt x="1068083" y="2028097"/>
                  <a:pt x="1069833" y="2028097"/>
                </a:cubicBezTo>
                <a:close/>
                <a:moveTo>
                  <a:pt x="234586" y="2021132"/>
                </a:moveTo>
                <a:cubicBezTo>
                  <a:pt x="236693" y="2021211"/>
                  <a:pt x="238086" y="2042285"/>
                  <a:pt x="238265" y="2076728"/>
                </a:cubicBezTo>
                <a:cubicBezTo>
                  <a:pt x="238479" y="2125992"/>
                  <a:pt x="238015" y="2130707"/>
                  <a:pt x="234157" y="2118741"/>
                </a:cubicBezTo>
                <a:lnTo>
                  <a:pt x="229835" y="2105239"/>
                </a:lnTo>
                <a:lnTo>
                  <a:pt x="231657" y="2118955"/>
                </a:lnTo>
                <a:cubicBezTo>
                  <a:pt x="232621" y="2126492"/>
                  <a:pt x="235015" y="2137815"/>
                  <a:pt x="236944" y="2144066"/>
                </a:cubicBezTo>
                <a:cubicBezTo>
                  <a:pt x="238872" y="2150352"/>
                  <a:pt x="239301" y="2159603"/>
                  <a:pt x="237943" y="2164639"/>
                </a:cubicBezTo>
                <a:cubicBezTo>
                  <a:pt x="236586" y="2169712"/>
                  <a:pt x="234372" y="2188500"/>
                  <a:pt x="233050" y="2206395"/>
                </a:cubicBezTo>
                <a:lnTo>
                  <a:pt x="230657" y="2238970"/>
                </a:lnTo>
                <a:lnTo>
                  <a:pt x="230050" y="2200394"/>
                </a:lnTo>
                <a:cubicBezTo>
                  <a:pt x="229657" y="2176570"/>
                  <a:pt x="230764" y="2161818"/>
                  <a:pt x="232872" y="2161818"/>
                </a:cubicBezTo>
                <a:cubicBezTo>
                  <a:pt x="238265" y="2161818"/>
                  <a:pt x="236872" y="2151531"/>
                  <a:pt x="231157" y="2149352"/>
                </a:cubicBezTo>
                <a:cubicBezTo>
                  <a:pt x="227121" y="2147816"/>
                  <a:pt x="226014" y="2140851"/>
                  <a:pt x="226014" y="2117169"/>
                </a:cubicBezTo>
                <a:cubicBezTo>
                  <a:pt x="226014" y="2098310"/>
                  <a:pt x="227407" y="2086490"/>
                  <a:pt x="229764" y="2085708"/>
                </a:cubicBezTo>
                <a:cubicBezTo>
                  <a:pt x="232479" y="2084808"/>
                  <a:pt x="232514" y="2080583"/>
                  <a:pt x="229942" y="2070849"/>
                </a:cubicBezTo>
                <a:cubicBezTo>
                  <a:pt x="225978" y="2055690"/>
                  <a:pt x="229193" y="2020936"/>
                  <a:pt x="234586" y="2021132"/>
                </a:cubicBezTo>
                <a:close/>
                <a:moveTo>
                  <a:pt x="149325" y="2009238"/>
                </a:moveTo>
                <a:lnTo>
                  <a:pt x="151933" y="2020382"/>
                </a:lnTo>
                <a:cubicBezTo>
                  <a:pt x="153362" y="2026512"/>
                  <a:pt x="155719" y="2031526"/>
                  <a:pt x="157148" y="2031526"/>
                </a:cubicBezTo>
                <a:cubicBezTo>
                  <a:pt x="159398" y="2031526"/>
                  <a:pt x="155933" y="2068406"/>
                  <a:pt x="152790" y="2077818"/>
                </a:cubicBezTo>
                <a:cubicBezTo>
                  <a:pt x="152147" y="2079704"/>
                  <a:pt x="149968" y="2071217"/>
                  <a:pt x="147897" y="2058958"/>
                </a:cubicBezTo>
                <a:cubicBezTo>
                  <a:pt x="145861" y="2046675"/>
                  <a:pt x="145325" y="2030512"/>
                  <a:pt x="146754" y="2022954"/>
                </a:cubicBezTo>
                <a:close/>
                <a:moveTo>
                  <a:pt x="1147236" y="1968947"/>
                </a:moveTo>
                <a:cubicBezTo>
                  <a:pt x="1148200" y="1971305"/>
                  <a:pt x="1148200" y="1975162"/>
                  <a:pt x="1147236" y="1977520"/>
                </a:cubicBezTo>
                <a:cubicBezTo>
                  <a:pt x="1146307" y="1979877"/>
                  <a:pt x="1145521" y="1977948"/>
                  <a:pt x="1145521" y="1973233"/>
                </a:cubicBezTo>
                <a:cubicBezTo>
                  <a:pt x="1145521" y="1968518"/>
                  <a:pt x="1146307" y="1966590"/>
                  <a:pt x="1147236" y="1968947"/>
                </a:cubicBezTo>
                <a:close/>
                <a:moveTo>
                  <a:pt x="211619" y="1879361"/>
                </a:moveTo>
                <a:cubicBezTo>
                  <a:pt x="213833" y="1877982"/>
                  <a:pt x="216012" y="1886676"/>
                  <a:pt x="217548" y="1902918"/>
                </a:cubicBezTo>
                <a:cubicBezTo>
                  <a:pt x="218870" y="1917073"/>
                  <a:pt x="221120" y="1928656"/>
                  <a:pt x="222585" y="1928656"/>
                </a:cubicBezTo>
                <a:cubicBezTo>
                  <a:pt x="224013" y="1928656"/>
                  <a:pt x="227121" y="1923942"/>
                  <a:pt x="229514" y="1918176"/>
                </a:cubicBezTo>
                <a:cubicBezTo>
                  <a:pt x="236086" y="1902325"/>
                  <a:pt x="238944" y="1910426"/>
                  <a:pt x="236265" y="1937229"/>
                </a:cubicBezTo>
                <a:cubicBezTo>
                  <a:pt x="234943" y="1950431"/>
                  <a:pt x="234622" y="1971690"/>
                  <a:pt x="235586" y="1984474"/>
                </a:cubicBezTo>
                <a:cubicBezTo>
                  <a:pt x="237050" y="2004477"/>
                  <a:pt x="236336" y="2008781"/>
                  <a:pt x="230371" y="2015335"/>
                </a:cubicBezTo>
                <a:cubicBezTo>
                  <a:pt x="218298" y="2028587"/>
                  <a:pt x="215583" y="2037513"/>
                  <a:pt x="216370" y="2061409"/>
                </a:cubicBezTo>
                <a:cubicBezTo>
                  <a:pt x="216834" y="2076668"/>
                  <a:pt x="215226" y="2088805"/>
                  <a:pt x="211690" y="2096667"/>
                </a:cubicBezTo>
                <a:lnTo>
                  <a:pt x="206261" y="2108668"/>
                </a:lnTo>
                <a:lnTo>
                  <a:pt x="202189" y="2098453"/>
                </a:lnTo>
                <a:cubicBezTo>
                  <a:pt x="192938" y="2075132"/>
                  <a:pt x="193724" y="1977930"/>
                  <a:pt x="203189" y="1981031"/>
                </a:cubicBezTo>
                <a:cubicBezTo>
                  <a:pt x="205368" y="1981749"/>
                  <a:pt x="208083" y="1989160"/>
                  <a:pt x="209190" y="1997501"/>
                </a:cubicBezTo>
                <a:lnTo>
                  <a:pt x="211262" y="2012667"/>
                </a:lnTo>
                <a:lnTo>
                  <a:pt x="211762" y="1996658"/>
                </a:lnTo>
                <a:cubicBezTo>
                  <a:pt x="212047" y="1987857"/>
                  <a:pt x="213226" y="1978195"/>
                  <a:pt x="214405" y="1975187"/>
                </a:cubicBezTo>
                <a:cubicBezTo>
                  <a:pt x="215870" y="1971372"/>
                  <a:pt x="214977" y="1970301"/>
                  <a:pt x="211512" y="1971637"/>
                </a:cubicBezTo>
                <a:cubicBezTo>
                  <a:pt x="203654" y="1974648"/>
                  <a:pt x="197653" y="1964614"/>
                  <a:pt x="200260" y="1952799"/>
                </a:cubicBezTo>
                <a:cubicBezTo>
                  <a:pt x="202796" y="1941304"/>
                  <a:pt x="206976" y="1939311"/>
                  <a:pt x="210297" y="1948005"/>
                </a:cubicBezTo>
                <a:cubicBezTo>
                  <a:pt x="211476" y="1951106"/>
                  <a:pt x="213226" y="1952884"/>
                  <a:pt x="214119" y="1951963"/>
                </a:cubicBezTo>
                <a:cubicBezTo>
                  <a:pt x="215048" y="1951038"/>
                  <a:pt x="213476" y="1944694"/>
                  <a:pt x="210619" y="1937865"/>
                </a:cubicBezTo>
                <a:cubicBezTo>
                  <a:pt x="204154" y="1922409"/>
                  <a:pt x="204189" y="1921798"/>
                  <a:pt x="210976" y="1921798"/>
                </a:cubicBezTo>
                <a:cubicBezTo>
                  <a:pt x="215119" y="1921798"/>
                  <a:pt x="215941" y="1919848"/>
                  <a:pt x="214226" y="1914083"/>
                </a:cubicBezTo>
                <a:cubicBezTo>
                  <a:pt x="209440" y="1897970"/>
                  <a:pt x="208190" y="1881468"/>
                  <a:pt x="211619" y="1879361"/>
                </a:cubicBezTo>
                <a:close/>
                <a:moveTo>
                  <a:pt x="1072297" y="1871936"/>
                </a:moveTo>
                <a:cubicBezTo>
                  <a:pt x="1073039" y="1872917"/>
                  <a:pt x="1073172" y="1876702"/>
                  <a:pt x="1073369" y="1884172"/>
                </a:cubicBezTo>
                <a:cubicBezTo>
                  <a:pt x="1073584" y="1892609"/>
                  <a:pt x="1073441" y="1908975"/>
                  <a:pt x="1073084" y="1920545"/>
                </a:cubicBezTo>
                <a:cubicBezTo>
                  <a:pt x="1072619" y="1934236"/>
                  <a:pt x="1074298" y="1945255"/>
                  <a:pt x="1077834" y="1952095"/>
                </a:cubicBezTo>
                <a:cubicBezTo>
                  <a:pt x="1083942" y="1963911"/>
                  <a:pt x="1084800" y="1979234"/>
                  <a:pt x="1079835" y="1986949"/>
                </a:cubicBezTo>
                <a:cubicBezTo>
                  <a:pt x="1077334" y="1990793"/>
                  <a:pt x="1076477" y="1988968"/>
                  <a:pt x="1076441" y="1979713"/>
                </a:cubicBezTo>
                <a:cubicBezTo>
                  <a:pt x="1076405" y="1971951"/>
                  <a:pt x="1072976" y="1962357"/>
                  <a:pt x="1067190" y="1953995"/>
                </a:cubicBezTo>
                <a:cubicBezTo>
                  <a:pt x="1059118" y="1942251"/>
                  <a:pt x="1057939" y="1937090"/>
                  <a:pt x="1057475" y="1910786"/>
                </a:cubicBezTo>
                <a:cubicBezTo>
                  <a:pt x="1057153" y="1894356"/>
                  <a:pt x="1058117" y="1881650"/>
                  <a:pt x="1059546" y="1882554"/>
                </a:cubicBezTo>
                <a:cubicBezTo>
                  <a:pt x="1061011" y="1883454"/>
                  <a:pt x="1064654" y="1880740"/>
                  <a:pt x="1067583" y="1876514"/>
                </a:cubicBezTo>
                <a:cubicBezTo>
                  <a:pt x="1070208" y="1872775"/>
                  <a:pt x="1071556" y="1870954"/>
                  <a:pt x="1072297" y="1871936"/>
                </a:cubicBezTo>
                <a:close/>
                <a:moveTo>
                  <a:pt x="1163421" y="1849812"/>
                </a:moveTo>
                <a:cubicBezTo>
                  <a:pt x="1163925" y="1850585"/>
                  <a:pt x="1164702" y="1853922"/>
                  <a:pt x="1165917" y="1860076"/>
                </a:cubicBezTo>
                <a:cubicBezTo>
                  <a:pt x="1169238" y="1876936"/>
                  <a:pt x="1168131" y="1887362"/>
                  <a:pt x="1164488" y="1873703"/>
                </a:cubicBezTo>
                <a:cubicBezTo>
                  <a:pt x="1163238" y="1869038"/>
                  <a:pt x="1162381" y="1860591"/>
                  <a:pt x="1162559" y="1854933"/>
                </a:cubicBezTo>
                <a:cubicBezTo>
                  <a:pt x="1162684" y="1850831"/>
                  <a:pt x="1162916" y="1849039"/>
                  <a:pt x="1163421" y="1849812"/>
                </a:cubicBezTo>
                <a:close/>
                <a:moveTo>
                  <a:pt x="213012" y="1817214"/>
                </a:moveTo>
                <a:lnTo>
                  <a:pt x="216370" y="1829862"/>
                </a:lnTo>
                <a:cubicBezTo>
                  <a:pt x="219049" y="1839877"/>
                  <a:pt x="221798" y="1842971"/>
                  <a:pt x="229728" y="1844710"/>
                </a:cubicBezTo>
                <a:cubicBezTo>
                  <a:pt x="237408" y="1846396"/>
                  <a:pt x="239729" y="1848825"/>
                  <a:pt x="239729" y="1855204"/>
                </a:cubicBezTo>
                <a:cubicBezTo>
                  <a:pt x="239729" y="1864381"/>
                  <a:pt x="234693" y="1866381"/>
                  <a:pt x="231657" y="1858419"/>
                </a:cubicBezTo>
                <a:cubicBezTo>
                  <a:pt x="230478" y="1855361"/>
                  <a:pt x="227442" y="1854194"/>
                  <a:pt x="224085" y="1855490"/>
                </a:cubicBezTo>
                <a:cubicBezTo>
                  <a:pt x="216227" y="1858508"/>
                  <a:pt x="212333" y="1850750"/>
                  <a:pt x="212690" y="1832644"/>
                </a:cubicBezTo>
                <a:close/>
                <a:moveTo>
                  <a:pt x="204368" y="1777880"/>
                </a:moveTo>
                <a:cubicBezTo>
                  <a:pt x="207225" y="1774666"/>
                  <a:pt x="212155" y="1786481"/>
                  <a:pt x="210047" y="1791496"/>
                </a:cubicBezTo>
                <a:cubicBezTo>
                  <a:pt x="208868" y="1794325"/>
                  <a:pt x="207547" y="1800498"/>
                  <a:pt x="207118" y="1805212"/>
                </a:cubicBezTo>
                <a:cubicBezTo>
                  <a:pt x="206690" y="1809927"/>
                  <a:pt x="206118" y="1815714"/>
                  <a:pt x="205868" y="1818071"/>
                </a:cubicBezTo>
                <a:cubicBezTo>
                  <a:pt x="205618" y="1820429"/>
                  <a:pt x="204046" y="1822357"/>
                  <a:pt x="202332" y="1822357"/>
                </a:cubicBezTo>
                <a:cubicBezTo>
                  <a:pt x="200618" y="1822357"/>
                  <a:pt x="200046" y="1812795"/>
                  <a:pt x="201082" y="1800926"/>
                </a:cubicBezTo>
                <a:cubicBezTo>
                  <a:pt x="202118" y="1789139"/>
                  <a:pt x="203582" y="1778766"/>
                  <a:pt x="204368" y="1777880"/>
                </a:cubicBezTo>
                <a:close/>
                <a:moveTo>
                  <a:pt x="74245" y="1692923"/>
                </a:moveTo>
                <a:cubicBezTo>
                  <a:pt x="77102" y="1691966"/>
                  <a:pt x="77102" y="1694384"/>
                  <a:pt x="74173" y="1702128"/>
                </a:cubicBezTo>
                <a:cubicBezTo>
                  <a:pt x="69280" y="1715065"/>
                  <a:pt x="64529" y="1716048"/>
                  <a:pt x="67887" y="1703421"/>
                </a:cubicBezTo>
                <a:cubicBezTo>
                  <a:pt x="69244" y="1698360"/>
                  <a:pt x="72102" y="1693634"/>
                  <a:pt x="74245" y="1692923"/>
                </a:cubicBezTo>
                <a:close/>
                <a:moveTo>
                  <a:pt x="1139498" y="1683424"/>
                </a:moveTo>
                <a:cubicBezTo>
                  <a:pt x="1139771" y="1682026"/>
                  <a:pt x="1140146" y="1682219"/>
                  <a:pt x="1140557" y="1684340"/>
                </a:cubicBezTo>
                <a:cubicBezTo>
                  <a:pt x="1141378" y="1688583"/>
                  <a:pt x="1141378" y="1695527"/>
                  <a:pt x="1140557" y="1699771"/>
                </a:cubicBezTo>
                <a:cubicBezTo>
                  <a:pt x="1139735" y="1704014"/>
                  <a:pt x="1139056" y="1700542"/>
                  <a:pt x="1139056" y="1692055"/>
                </a:cubicBezTo>
                <a:cubicBezTo>
                  <a:pt x="1139056" y="1687812"/>
                  <a:pt x="1139226" y="1684823"/>
                  <a:pt x="1139498" y="1683424"/>
                </a:cubicBezTo>
                <a:close/>
                <a:moveTo>
                  <a:pt x="122961" y="1677096"/>
                </a:moveTo>
                <a:cubicBezTo>
                  <a:pt x="124662" y="1675312"/>
                  <a:pt x="126501" y="1675436"/>
                  <a:pt x="128037" y="1677925"/>
                </a:cubicBezTo>
                <a:cubicBezTo>
                  <a:pt x="129109" y="1679647"/>
                  <a:pt x="127037" y="1684680"/>
                  <a:pt x="123429" y="1689112"/>
                </a:cubicBezTo>
                <a:lnTo>
                  <a:pt x="116928" y="1697170"/>
                </a:lnTo>
                <a:lnTo>
                  <a:pt x="118714" y="1687705"/>
                </a:lnTo>
                <a:cubicBezTo>
                  <a:pt x="119697" y="1682569"/>
                  <a:pt x="121259" y="1678879"/>
                  <a:pt x="122961" y="1677096"/>
                </a:cubicBezTo>
                <a:close/>
                <a:moveTo>
                  <a:pt x="1168917" y="1635516"/>
                </a:moveTo>
                <a:cubicBezTo>
                  <a:pt x="1170417" y="1634587"/>
                  <a:pt x="1172703" y="1640902"/>
                  <a:pt x="1173989" y="1649543"/>
                </a:cubicBezTo>
                <a:cubicBezTo>
                  <a:pt x="1176632" y="1666966"/>
                  <a:pt x="1173953" y="1674528"/>
                  <a:pt x="1170668" y="1659026"/>
                </a:cubicBezTo>
                <a:cubicBezTo>
                  <a:pt x="1166381" y="1638906"/>
                  <a:pt x="1166274" y="1637159"/>
                  <a:pt x="1168917" y="1635516"/>
                </a:cubicBezTo>
                <a:close/>
                <a:moveTo>
                  <a:pt x="75138" y="1618332"/>
                </a:moveTo>
                <a:cubicBezTo>
                  <a:pt x="80424" y="1621589"/>
                  <a:pt x="79210" y="1638524"/>
                  <a:pt x="73173" y="1645964"/>
                </a:cubicBezTo>
                <a:cubicBezTo>
                  <a:pt x="67958" y="1652390"/>
                  <a:pt x="67851" y="1652322"/>
                  <a:pt x="69672" y="1644049"/>
                </a:cubicBezTo>
                <a:cubicBezTo>
                  <a:pt x="70744" y="1639335"/>
                  <a:pt x="71637" y="1631141"/>
                  <a:pt x="71673" y="1625843"/>
                </a:cubicBezTo>
                <a:cubicBezTo>
                  <a:pt x="71709" y="1620304"/>
                  <a:pt x="73173" y="1617114"/>
                  <a:pt x="75138" y="1618332"/>
                </a:cubicBezTo>
                <a:close/>
                <a:moveTo>
                  <a:pt x="238765" y="1556217"/>
                </a:moveTo>
                <a:cubicBezTo>
                  <a:pt x="240015" y="1557481"/>
                  <a:pt x="237658" y="1561900"/>
                  <a:pt x="233550" y="1566040"/>
                </a:cubicBezTo>
                <a:cubicBezTo>
                  <a:pt x="227478" y="1572087"/>
                  <a:pt x="226014" y="1572487"/>
                  <a:pt x="226014" y="1568079"/>
                </a:cubicBezTo>
                <a:cubicBezTo>
                  <a:pt x="226014" y="1561639"/>
                  <a:pt x="235443" y="1552881"/>
                  <a:pt x="238765" y="1556217"/>
                </a:cubicBezTo>
                <a:close/>
                <a:moveTo>
                  <a:pt x="1194492" y="1551754"/>
                </a:moveTo>
                <a:cubicBezTo>
                  <a:pt x="1196010" y="1551984"/>
                  <a:pt x="1196421" y="1553569"/>
                  <a:pt x="1196421" y="1556610"/>
                </a:cubicBezTo>
                <a:cubicBezTo>
                  <a:pt x="1196421" y="1559439"/>
                  <a:pt x="1193456" y="1561753"/>
                  <a:pt x="1189848" y="1561753"/>
                </a:cubicBezTo>
                <a:cubicBezTo>
                  <a:pt x="1186241" y="1561753"/>
                  <a:pt x="1182490" y="1563682"/>
                  <a:pt x="1181561" y="1566040"/>
                </a:cubicBezTo>
                <a:cubicBezTo>
                  <a:pt x="1180490" y="1568647"/>
                  <a:pt x="1179705" y="1568022"/>
                  <a:pt x="1179526" y="1564447"/>
                </a:cubicBezTo>
                <a:cubicBezTo>
                  <a:pt x="1179383" y="1561210"/>
                  <a:pt x="1182240" y="1556967"/>
                  <a:pt x="1185920" y="1555017"/>
                </a:cubicBezTo>
                <a:cubicBezTo>
                  <a:pt x="1190349" y="1552645"/>
                  <a:pt x="1192974" y="1551523"/>
                  <a:pt x="1194492" y="1551754"/>
                </a:cubicBezTo>
                <a:close/>
                <a:moveTo>
                  <a:pt x="1168989" y="1446882"/>
                </a:moveTo>
                <a:cubicBezTo>
                  <a:pt x="1172953" y="1444428"/>
                  <a:pt x="1172953" y="1453354"/>
                  <a:pt x="1168989" y="1465741"/>
                </a:cubicBezTo>
                <a:cubicBezTo>
                  <a:pt x="1166524" y="1473442"/>
                  <a:pt x="1166203" y="1473024"/>
                  <a:pt x="1165881" y="1461655"/>
                </a:cubicBezTo>
                <a:cubicBezTo>
                  <a:pt x="1165702" y="1454697"/>
                  <a:pt x="1167096" y="1448046"/>
                  <a:pt x="1168989" y="1446882"/>
                </a:cubicBezTo>
                <a:close/>
                <a:moveTo>
                  <a:pt x="85425" y="1383445"/>
                </a:moveTo>
                <a:cubicBezTo>
                  <a:pt x="89532" y="1383445"/>
                  <a:pt x="89532" y="1396172"/>
                  <a:pt x="85425" y="1405734"/>
                </a:cubicBezTo>
                <a:cubicBezTo>
                  <a:pt x="83139" y="1411045"/>
                  <a:pt x="82424" y="1409306"/>
                  <a:pt x="82246" y="1398019"/>
                </a:cubicBezTo>
                <a:cubicBezTo>
                  <a:pt x="82103" y="1390003"/>
                  <a:pt x="83531" y="1383445"/>
                  <a:pt x="85425" y="1383445"/>
                </a:cubicBezTo>
                <a:close/>
                <a:moveTo>
                  <a:pt x="92604" y="1345726"/>
                </a:moveTo>
                <a:cubicBezTo>
                  <a:pt x="94318" y="1345726"/>
                  <a:pt x="95712" y="1346884"/>
                  <a:pt x="95676" y="1348298"/>
                </a:cubicBezTo>
                <a:cubicBezTo>
                  <a:pt x="95640" y="1351366"/>
                  <a:pt x="82031" y="1372362"/>
                  <a:pt x="82031" y="1369383"/>
                </a:cubicBezTo>
                <a:cubicBezTo>
                  <a:pt x="81960" y="1363547"/>
                  <a:pt x="89925" y="1345726"/>
                  <a:pt x="92604" y="1345726"/>
                </a:cubicBezTo>
                <a:close/>
                <a:moveTo>
                  <a:pt x="1189562" y="1081693"/>
                </a:moveTo>
                <a:cubicBezTo>
                  <a:pt x="1191384" y="1084522"/>
                  <a:pt x="1192885" y="1092238"/>
                  <a:pt x="1192885" y="1098838"/>
                </a:cubicBezTo>
                <a:cubicBezTo>
                  <a:pt x="1192885" y="1105439"/>
                  <a:pt x="1191384" y="1113154"/>
                  <a:pt x="1189562" y="1115983"/>
                </a:cubicBezTo>
                <a:cubicBezTo>
                  <a:pt x="1187241" y="1119591"/>
                  <a:pt x="1186241" y="1114480"/>
                  <a:pt x="1186241" y="1098838"/>
                </a:cubicBezTo>
                <a:cubicBezTo>
                  <a:pt x="1186241" y="1083197"/>
                  <a:pt x="1187241" y="1078082"/>
                  <a:pt x="1189562" y="1081693"/>
                </a:cubicBezTo>
                <a:close/>
                <a:moveTo>
                  <a:pt x="48277" y="983967"/>
                </a:moveTo>
                <a:lnTo>
                  <a:pt x="51527" y="994254"/>
                </a:lnTo>
                <a:cubicBezTo>
                  <a:pt x="55207" y="1005823"/>
                  <a:pt x="52670" y="1036209"/>
                  <a:pt x="47384" y="1044003"/>
                </a:cubicBezTo>
                <a:cubicBezTo>
                  <a:pt x="44955" y="1047600"/>
                  <a:pt x="44420" y="1043007"/>
                  <a:pt x="45634" y="1028544"/>
                </a:cubicBezTo>
                <a:cubicBezTo>
                  <a:pt x="46563" y="1017228"/>
                  <a:pt x="47563" y="1002569"/>
                  <a:pt x="47813" y="995968"/>
                </a:cubicBezTo>
                <a:close/>
                <a:moveTo>
                  <a:pt x="52742" y="941104"/>
                </a:moveTo>
                <a:cubicBezTo>
                  <a:pt x="56671" y="941104"/>
                  <a:pt x="61600" y="955742"/>
                  <a:pt x="59671" y="961807"/>
                </a:cubicBezTo>
                <a:cubicBezTo>
                  <a:pt x="56028" y="973251"/>
                  <a:pt x="51135" y="969236"/>
                  <a:pt x="51135" y="954820"/>
                </a:cubicBezTo>
                <a:cubicBezTo>
                  <a:pt x="51135" y="947277"/>
                  <a:pt x="51849" y="941104"/>
                  <a:pt x="52742" y="941104"/>
                </a:cubicBezTo>
                <a:close/>
                <a:moveTo>
                  <a:pt x="61422" y="908529"/>
                </a:moveTo>
                <a:cubicBezTo>
                  <a:pt x="63314" y="909693"/>
                  <a:pt x="64851" y="915187"/>
                  <a:pt x="64851" y="920730"/>
                </a:cubicBezTo>
                <a:cubicBezTo>
                  <a:pt x="64851" y="926277"/>
                  <a:pt x="63314" y="930817"/>
                  <a:pt x="61422" y="930817"/>
                </a:cubicBezTo>
                <a:cubicBezTo>
                  <a:pt x="59528" y="930817"/>
                  <a:pt x="57992" y="925324"/>
                  <a:pt x="57992" y="918612"/>
                </a:cubicBezTo>
                <a:cubicBezTo>
                  <a:pt x="57992" y="911351"/>
                  <a:pt x="59385" y="907268"/>
                  <a:pt x="61422" y="908529"/>
                </a:cubicBezTo>
                <a:close/>
                <a:moveTo>
                  <a:pt x="64440" y="874866"/>
                </a:moveTo>
                <a:cubicBezTo>
                  <a:pt x="66145" y="873395"/>
                  <a:pt x="68244" y="875393"/>
                  <a:pt x="69815" y="881654"/>
                </a:cubicBezTo>
                <a:cubicBezTo>
                  <a:pt x="71351" y="887783"/>
                  <a:pt x="70351" y="892477"/>
                  <a:pt x="66779" y="896081"/>
                </a:cubicBezTo>
                <a:cubicBezTo>
                  <a:pt x="61922" y="900921"/>
                  <a:pt x="61422" y="900242"/>
                  <a:pt x="61422" y="888891"/>
                </a:cubicBezTo>
                <a:cubicBezTo>
                  <a:pt x="61422" y="881278"/>
                  <a:pt x="62735" y="876338"/>
                  <a:pt x="64440" y="874866"/>
                </a:cubicBezTo>
                <a:close/>
                <a:moveTo>
                  <a:pt x="20666" y="869088"/>
                </a:moveTo>
                <a:cubicBezTo>
                  <a:pt x="23453" y="869095"/>
                  <a:pt x="28418" y="1002676"/>
                  <a:pt x="25739" y="1005348"/>
                </a:cubicBezTo>
                <a:cubicBezTo>
                  <a:pt x="24631" y="1006477"/>
                  <a:pt x="23559" y="1000583"/>
                  <a:pt x="23345" y="992254"/>
                </a:cubicBezTo>
                <a:cubicBezTo>
                  <a:pt x="23167" y="983924"/>
                  <a:pt x="22024" y="952802"/>
                  <a:pt x="20774" y="923095"/>
                </a:cubicBezTo>
                <a:cubicBezTo>
                  <a:pt x="19559" y="893391"/>
                  <a:pt x="19524" y="869085"/>
                  <a:pt x="20666" y="869088"/>
                </a:cubicBezTo>
                <a:close/>
                <a:moveTo>
                  <a:pt x="19002" y="791145"/>
                </a:moveTo>
                <a:cubicBezTo>
                  <a:pt x="19444" y="793810"/>
                  <a:pt x="19667" y="801457"/>
                  <a:pt x="19845" y="815089"/>
                </a:cubicBezTo>
                <a:cubicBezTo>
                  <a:pt x="20059" y="833477"/>
                  <a:pt x="19702" y="848521"/>
                  <a:pt x="19024" y="848521"/>
                </a:cubicBezTo>
                <a:cubicBezTo>
                  <a:pt x="18345" y="848521"/>
                  <a:pt x="16987" y="840420"/>
                  <a:pt x="16023" y="830519"/>
                </a:cubicBezTo>
                <a:cubicBezTo>
                  <a:pt x="15059" y="820618"/>
                  <a:pt x="15416" y="805573"/>
                  <a:pt x="16845" y="797086"/>
                </a:cubicBezTo>
                <a:cubicBezTo>
                  <a:pt x="17899" y="790795"/>
                  <a:pt x="18560" y="788479"/>
                  <a:pt x="19002" y="791145"/>
                </a:cubicBezTo>
                <a:close/>
                <a:moveTo>
                  <a:pt x="1203957" y="560485"/>
                </a:moveTo>
                <a:cubicBezTo>
                  <a:pt x="1208386" y="553349"/>
                  <a:pt x="1204636" y="589578"/>
                  <a:pt x="1200136" y="597365"/>
                </a:cubicBezTo>
                <a:cubicBezTo>
                  <a:pt x="1197670" y="601644"/>
                  <a:pt x="1197278" y="597979"/>
                  <a:pt x="1198742" y="584488"/>
                </a:cubicBezTo>
                <a:cubicBezTo>
                  <a:pt x="1199850" y="574116"/>
                  <a:pt x="1202207" y="563314"/>
                  <a:pt x="1203957" y="560485"/>
                </a:cubicBezTo>
                <a:close/>
                <a:moveTo>
                  <a:pt x="129091" y="525680"/>
                </a:moveTo>
                <a:cubicBezTo>
                  <a:pt x="129305" y="526352"/>
                  <a:pt x="128859" y="530910"/>
                  <a:pt x="127930" y="539911"/>
                </a:cubicBezTo>
                <a:cubicBezTo>
                  <a:pt x="126894" y="550284"/>
                  <a:pt x="123822" y="578059"/>
                  <a:pt x="121179" y="601633"/>
                </a:cubicBezTo>
                <a:cubicBezTo>
                  <a:pt x="118536" y="625208"/>
                  <a:pt x="116500" y="651440"/>
                  <a:pt x="116643" y="659926"/>
                </a:cubicBezTo>
                <a:lnTo>
                  <a:pt x="116964" y="675357"/>
                </a:lnTo>
                <a:lnTo>
                  <a:pt x="123429" y="656497"/>
                </a:lnTo>
                <a:cubicBezTo>
                  <a:pt x="130645" y="635512"/>
                  <a:pt x="130502" y="632273"/>
                  <a:pt x="124572" y="686790"/>
                </a:cubicBezTo>
                <a:cubicBezTo>
                  <a:pt x="123108" y="699956"/>
                  <a:pt x="120358" y="709207"/>
                  <a:pt x="117571" y="710279"/>
                </a:cubicBezTo>
                <a:cubicBezTo>
                  <a:pt x="110285" y="713083"/>
                  <a:pt x="106034" y="734528"/>
                  <a:pt x="105999" y="768797"/>
                </a:cubicBezTo>
                <a:cubicBezTo>
                  <a:pt x="105999" y="787642"/>
                  <a:pt x="104606" y="800515"/>
                  <a:pt x="102570" y="800515"/>
                </a:cubicBezTo>
                <a:cubicBezTo>
                  <a:pt x="100569" y="800515"/>
                  <a:pt x="99105" y="789296"/>
                  <a:pt x="99033" y="773941"/>
                </a:cubicBezTo>
                <a:cubicBezTo>
                  <a:pt x="98926" y="749913"/>
                  <a:pt x="98426" y="747998"/>
                  <a:pt x="93926" y="753974"/>
                </a:cubicBezTo>
                <a:cubicBezTo>
                  <a:pt x="91175" y="757606"/>
                  <a:pt x="88068" y="759732"/>
                  <a:pt x="87032" y="758692"/>
                </a:cubicBezTo>
                <a:cubicBezTo>
                  <a:pt x="84532" y="756181"/>
                  <a:pt x="98676" y="636131"/>
                  <a:pt x="102534" y="627351"/>
                </a:cubicBezTo>
                <a:cubicBezTo>
                  <a:pt x="104855" y="621997"/>
                  <a:pt x="105641" y="623872"/>
                  <a:pt x="106106" y="635923"/>
                </a:cubicBezTo>
                <a:cubicBezTo>
                  <a:pt x="106499" y="646243"/>
                  <a:pt x="109356" y="634312"/>
                  <a:pt x="114714" y="599919"/>
                </a:cubicBezTo>
                <a:cubicBezTo>
                  <a:pt x="119107" y="571629"/>
                  <a:pt x="124322" y="542312"/>
                  <a:pt x="126287" y="534768"/>
                </a:cubicBezTo>
                <a:cubicBezTo>
                  <a:pt x="128002" y="528223"/>
                  <a:pt x="128877" y="525008"/>
                  <a:pt x="129091" y="525680"/>
                </a:cubicBezTo>
                <a:close/>
                <a:moveTo>
                  <a:pt x="132252" y="508193"/>
                </a:moveTo>
                <a:cubicBezTo>
                  <a:pt x="133216" y="510550"/>
                  <a:pt x="133216" y="514408"/>
                  <a:pt x="132252" y="516766"/>
                </a:cubicBezTo>
                <a:cubicBezTo>
                  <a:pt x="131323" y="519123"/>
                  <a:pt x="130537" y="517194"/>
                  <a:pt x="130537" y="512479"/>
                </a:cubicBezTo>
                <a:cubicBezTo>
                  <a:pt x="130537" y="507765"/>
                  <a:pt x="131323" y="505836"/>
                  <a:pt x="132252" y="508193"/>
                </a:cubicBezTo>
                <a:close/>
                <a:moveTo>
                  <a:pt x="1132810" y="384937"/>
                </a:moveTo>
                <a:cubicBezTo>
                  <a:pt x="1133056" y="382606"/>
                  <a:pt x="1133395" y="382928"/>
                  <a:pt x="1133770" y="386464"/>
                </a:cubicBezTo>
                <a:cubicBezTo>
                  <a:pt x="1134520" y="393536"/>
                  <a:pt x="1134520" y="405109"/>
                  <a:pt x="1133770" y="412181"/>
                </a:cubicBezTo>
                <a:cubicBezTo>
                  <a:pt x="1133020" y="419253"/>
                  <a:pt x="1132413" y="413467"/>
                  <a:pt x="1132413" y="399322"/>
                </a:cubicBezTo>
                <a:cubicBezTo>
                  <a:pt x="1132413" y="392250"/>
                  <a:pt x="1132565" y="387267"/>
                  <a:pt x="1132810" y="384937"/>
                </a:cubicBezTo>
                <a:close/>
                <a:moveTo>
                  <a:pt x="154826" y="303310"/>
                </a:moveTo>
                <a:cubicBezTo>
                  <a:pt x="153898" y="300481"/>
                  <a:pt x="155505" y="301264"/>
                  <a:pt x="158327" y="305053"/>
                </a:cubicBezTo>
                <a:cubicBezTo>
                  <a:pt x="165649" y="314790"/>
                  <a:pt x="171971" y="337636"/>
                  <a:pt x="170578" y="349480"/>
                </a:cubicBezTo>
                <a:cubicBezTo>
                  <a:pt x="169685" y="357264"/>
                  <a:pt x="167971" y="353774"/>
                  <a:pt x="162970" y="333989"/>
                </a:cubicBezTo>
                <a:cubicBezTo>
                  <a:pt x="159398" y="319945"/>
                  <a:pt x="155755" y="306139"/>
                  <a:pt x="154826" y="303310"/>
                </a:cubicBezTo>
                <a:close/>
                <a:moveTo>
                  <a:pt x="1034722" y="245017"/>
                </a:moveTo>
                <a:cubicBezTo>
                  <a:pt x="1039508" y="245017"/>
                  <a:pt x="1046187" y="262873"/>
                  <a:pt x="1042687" y="266374"/>
                </a:cubicBezTo>
                <a:cubicBezTo>
                  <a:pt x="1040758" y="268310"/>
                  <a:pt x="1038043" y="265245"/>
                  <a:pt x="1035686" y="258480"/>
                </a:cubicBezTo>
                <a:cubicBezTo>
                  <a:pt x="1031078" y="245239"/>
                  <a:pt x="1031043" y="245017"/>
                  <a:pt x="1034722" y="245017"/>
                </a:cubicBezTo>
                <a:close/>
                <a:moveTo>
                  <a:pt x="1190549" y="232227"/>
                </a:moveTo>
                <a:cubicBezTo>
                  <a:pt x="1190786" y="230362"/>
                  <a:pt x="1191474" y="230828"/>
                  <a:pt x="1192634" y="233419"/>
                </a:cubicBezTo>
                <a:cubicBezTo>
                  <a:pt x="1196599" y="242356"/>
                  <a:pt x="1198599" y="274843"/>
                  <a:pt x="1195349" y="278082"/>
                </a:cubicBezTo>
                <a:cubicBezTo>
                  <a:pt x="1194063" y="279386"/>
                  <a:pt x="1192992" y="276721"/>
                  <a:pt x="1192956" y="272164"/>
                </a:cubicBezTo>
                <a:cubicBezTo>
                  <a:pt x="1192956" y="267606"/>
                  <a:pt x="1192135" y="255390"/>
                  <a:pt x="1191170" y="245017"/>
                </a:cubicBezTo>
                <a:cubicBezTo>
                  <a:pt x="1190527" y="238286"/>
                  <a:pt x="1190313" y="234091"/>
                  <a:pt x="1190549" y="232227"/>
                </a:cubicBezTo>
                <a:close/>
                <a:moveTo>
                  <a:pt x="882203" y="193727"/>
                </a:moveTo>
                <a:cubicBezTo>
                  <a:pt x="882489" y="192639"/>
                  <a:pt x="882882" y="192790"/>
                  <a:pt x="883310" y="194440"/>
                </a:cubicBezTo>
                <a:cubicBezTo>
                  <a:pt x="884167" y="197740"/>
                  <a:pt x="884167" y="203141"/>
                  <a:pt x="883310" y="206441"/>
                </a:cubicBezTo>
                <a:cubicBezTo>
                  <a:pt x="882453" y="209741"/>
                  <a:pt x="881738" y="207041"/>
                  <a:pt x="881738" y="200440"/>
                </a:cubicBezTo>
                <a:cubicBezTo>
                  <a:pt x="881738" y="197140"/>
                  <a:pt x="881917" y="194814"/>
                  <a:pt x="882203" y="193727"/>
                </a:cubicBezTo>
                <a:close/>
                <a:moveTo>
                  <a:pt x="1114232" y="174723"/>
                </a:moveTo>
                <a:lnTo>
                  <a:pt x="1119696" y="194440"/>
                </a:lnTo>
                <a:cubicBezTo>
                  <a:pt x="1126662" y="219578"/>
                  <a:pt x="1133020" y="220700"/>
                  <a:pt x="1129769" y="196215"/>
                </a:cubicBezTo>
                <a:cubicBezTo>
                  <a:pt x="1126947" y="174823"/>
                  <a:pt x="1130055" y="176277"/>
                  <a:pt x="1136377" y="199294"/>
                </a:cubicBezTo>
                <a:cubicBezTo>
                  <a:pt x="1138877" y="208409"/>
                  <a:pt x="1141092" y="213171"/>
                  <a:pt x="1141235" y="209870"/>
                </a:cubicBezTo>
                <a:cubicBezTo>
                  <a:pt x="1141414" y="206570"/>
                  <a:pt x="1142985" y="203869"/>
                  <a:pt x="1144735" y="203869"/>
                </a:cubicBezTo>
                <a:cubicBezTo>
                  <a:pt x="1148486" y="203869"/>
                  <a:pt x="1150451" y="209945"/>
                  <a:pt x="1153665" y="231301"/>
                </a:cubicBezTo>
                <a:cubicBezTo>
                  <a:pt x="1154951" y="239788"/>
                  <a:pt x="1158845" y="253676"/>
                  <a:pt x="1162345" y="262162"/>
                </a:cubicBezTo>
                <a:cubicBezTo>
                  <a:pt x="1168846" y="277989"/>
                  <a:pt x="1177204" y="371087"/>
                  <a:pt x="1173418" y="385535"/>
                </a:cubicBezTo>
                <a:cubicBezTo>
                  <a:pt x="1171489" y="393004"/>
                  <a:pt x="1167238" y="394547"/>
                  <a:pt x="1163845" y="389035"/>
                </a:cubicBezTo>
                <a:cubicBezTo>
                  <a:pt x="1160559" y="383735"/>
                  <a:pt x="1155951" y="384970"/>
                  <a:pt x="1154201" y="391607"/>
                </a:cubicBezTo>
                <a:cubicBezTo>
                  <a:pt x="1153344" y="394908"/>
                  <a:pt x="1152451" y="396836"/>
                  <a:pt x="1152237" y="395893"/>
                </a:cubicBezTo>
                <a:cubicBezTo>
                  <a:pt x="1152022" y="394950"/>
                  <a:pt x="1149629" y="381834"/>
                  <a:pt x="1146914" y="366747"/>
                </a:cubicBezTo>
                <a:cubicBezTo>
                  <a:pt x="1144200" y="351659"/>
                  <a:pt x="1138842" y="330289"/>
                  <a:pt x="1134984" y="319255"/>
                </a:cubicBezTo>
                <a:cubicBezTo>
                  <a:pt x="1124947" y="290577"/>
                  <a:pt x="1118232" y="251918"/>
                  <a:pt x="1116089" y="210574"/>
                </a:cubicBezTo>
                <a:close/>
                <a:moveTo>
                  <a:pt x="785619" y="164786"/>
                </a:moveTo>
                <a:cubicBezTo>
                  <a:pt x="790549" y="157367"/>
                  <a:pt x="790906" y="165200"/>
                  <a:pt x="786655" y="188439"/>
                </a:cubicBezTo>
                <a:cubicBezTo>
                  <a:pt x="783298" y="206938"/>
                  <a:pt x="782190" y="209516"/>
                  <a:pt x="781904" y="199690"/>
                </a:cubicBezTo>
                <a:cubicBezTo>
                  <a:pt x="781583" y="189853"/>
                  <a:pt x="780333" y="187389"/>
                  <a:pt x="776368" y="188914"/>
                </a:cubicBezTo>
                <a:cubicBezTo>
                  <a:pt x="772582" y="190360"/>
                  <a:pt x="771225" y="188471"/>
                  <a:pt x="771225" y="181838"/>
                </a:cubicBezTo>
                <a:cubicBezTo>
                  <a:pt x="771225" y="176352"/>
                  <a:pt x="773582" y="171923"/>
                  <a:pt x="777225" y="170579"/>
                </a:cubicBezTo>
                <a:cubicBezTo>
                  <a:pt x="780511" y="169361"/>
                  <a:pt x="784298" y="166754"/>
                  <a:pt x="785619" y="164786"/>
                </a:cubicBezTo>
                <a:close/>
                <a:moveTo>
                  <a:pt x="1036780" y="123850"/>
                </a:moveTo>
                <a:cubicBezTo>
                  <a:pt x="1037035" y="121844"/>
                  <a:pt x="1037383" y="122377"/>
                  <a:pt x="1037758" y="125935"/>
                </a:cubicBezTo>
                <a:cubicBezTo>
                  <a:pt x="1038508" y="133050"/>
                  <a:pt x="1038472" y="143851"/>
                  <a:pt x="1037722" y="149938"/>
                </a:cubicBezTo>
                <a:cubicBezTo>
                  <a:pt x="1036972" y="156024"/>
                  <a:pt x="1036365" y="150205"/>
                  <a:pt x="1036365" y="137004"/>
                </a:cubicBezTo>
                <a:cubicBezTo>
                  <a:pt x="1036365" y="130403"/>
                  <a:pt x="1036526" y="125857"/>
                  <a:pt x="1036780" y="123850"/>
                </a:cubicBezTo>
                <a:close/>
                <a:moveTo>
                  <a:pt x="338908" y="118430"/>
                </a:moveTo>
                <a:cubicBezTo>
                  <a:pt x="341269" y="118281"/>
                  <a:pt x="342564" y="120181"/>
                  <a:pt x="342528" y="124145"/>
                </a:cubicBezTo>
                <a:cubicBezTo>
                  <a:pt x="342457" y="130985"/>
                  <a:pt x="327526" y="146512"/>
                  <a:pt x="324204" y="143194"/>
                </a:cubicBezTo>
                <a:cubicBezTo>
                  <a:pt x="320132" y="139118"/>
                  <a:pt x="321990" y="131889"/>
                  <a:pt x="328884" y="125002"/>
                </a:cubicBezTo>
                <a:cubicBezTo>
                  <a:pt x="333117" y="120775"/>
                  <a:pt x="336546" y="118579"/>
                  <a:pt x="338908" y="118430"/>
                </a:cubicBezTo>
                <a:close/>
                <a:moveTo>
                  <a:pt x="380318" y="106143"/>
                </a:moveTo>
                <a:lnTo>
                  <a:pt x="378354" y="119859"/>
                </a:lnTo>
                <a:cubicBezTo>
                  <a:pt x="376211" y="134504"/>
                  <a:pt x="369924" y="144973"/>
                  <a:pt x="370174" y="133403"/>
                </a:cubicBezTo>
                <a:cubicBezTo>
                  <a:pt x="370282" y="129724"/>
                  <a:pt x="372568" y="122088"/>
                  <a:pt x="375318" y="116430"/>
                </a:cubicBezTo>
                <a:close/>
                <a:moveTo>
                  <a:pt x="603239" y="97570"/>
                </a:moveTo>
                <a:cubicBezTo>
                  <a:pt x="606561" y="97570"/>
                  <a:pt x="603275" y="142172"/>
                  <a:pt x="599453" y="149005"/>
                </a:cubicBezTo>
                <a:cubicBezTo>
                  <a:pt x="597560" y="152324"/>
                  <a:pt x="596524" y="147920"/>
                  <a:pt x="596453" y="136575"/>
                </a:cubicBezTo>
                <a:cubicBezTo>
                  <a:pt x="596310" y="115998"/>
                  <a:pt x="599524" y="97570"/>
                  <a:pt x="603239" y="97570"/>
                </a:cubicBezTo>
                <a:close/>
                <a:moveTo>
                  <a:pt x="420502" y="95481"/>
                </a:moveTo>
                <a:cubicBezTo>
                  <a:pt x="422895" y="97863"/>
                  <a:pt x="417537" y="135289"/>
                  <a:pt x="414787" y="135289"/>
                </a:cubicBezTo>
                <a:cubicBezTo>
                  <a:pt x="413465" y="135289"/>
                  <a:pt x="413858" y="125992"/>
                  <a:pt x="415680" y="114630"/>
                </a:cubicBezTo>
                <a:cubicBezTo>
                  <a:pt x="417502" y="103267"/>
                  <a:pt x="419680" y="94652"/>
                  <a:pt x="420502" y="95481"/>
                </a:cubicBezTo>
                <a:close/>
                <a:moveTo>
                  <a:pt x="787512" y="75282"/>
                </a:moveTo>
                <a:lnTo>
                  <a:pt x="787548" y="90712"/>
                </a:lnTo>
                <a:cubicBezTo>
                  <a:pt x="787548" y="99199"/>
                  <a:pt x="786405" y="110772"/>
                  <a:pt x="784940" y="116430"/>
                </a:cubicBezTo>
                <a:lnTo>
                  <a:pt x="782333" y="126717"/>
                </a:lnTo>
                <a:lnTo>
                  <a:pt x="782190" y="116430"/>
                </a:lnTo>
                <a:lnTo>
                  <a:pt x="782154" y="116430"/>
                </a:lnTo>
                <a:cubicBezTo>
                  <a:pt x="782083" y="110772"/>
                  <a:pt x="783262" y="99199"/>
                  <a:pt x="784762" y="90712"/>
                </a:cubicBezTo>
                <a:close/>
                <a:moveTo>
                  <a:pt x="879024" y="60614"/>
                </a:moveTo>
                <a:cubicBezTo>
                  <a:pt x="879274" y="58916"/>
                  <a:pt x="879613" y="59403"/>
                  <a:pt x="879988" y="62484"/>
                </a:cubicBezTo>
                <a:cubicBezTo>
                  <a:pt x="880774" y="68645"/>
                  <a:pt x="880738" y="77904"/>
                  <a:pt x="879952" y="83058"/>
                </a:cubicBezTo>
                <a:cubicBezTo>
                  <a:pt x="879202" y="88212"/>
                  <a:pt x="878560" y="83168"/>
                  <a:pt x="878595" y="71853"/>
                </a:cubicBezTo>
                <a:cubicBezTo>
                  <a:pt x="878613" y="66195"/>
                  <a:pt x="878774" y="62312"/>
                  <a:pt x="879024" y="60614"/>
                </a:cubicBezTo>
                <a:close/>
                <a:moveTo>
                  <a:pt x="766545" y="46421"/>
                </a:moveTo>
                <a:cubicBezTo>
                  <a:pt x="769582" y="42964"/>
                  <a:pt x="767331" y="75810"/>
                  <a:pt x="764224" y="80425"/>
                </a:cubicBezTo>
                <a:cubicBezTo>
                  <a:pt x="761831" y="84008"/>
                  <a:pt x="761473" y="79854"/>
                  <a:pt x="763045" y="66709"/>
                </a:cubicBezTo>
                <a:cubicBezTo>
                  <a:pt x="764260" y="56337"/>
                  <a:pt x="765867" y="47207"/>
                  <a:pt x="766545" y="46421"/>
                </a:cubicBezTo>
                <a:close/>
                <a:moveTo>
                  <a:pt x="660644" y="40858"/>
                </a:moveTo>
                <a:cubicBezTo>
                  <a:pt x="661131" y="41653"/>
                  <a:pt x="661283" y="43921"/>
                  <a:pt x="661211" y="47850"/>
                </a:cubicBezTo>
                <a:cubicBezTo>
                  <a:pt x="661104" y="53508"/>
                  <a:pt x="659675" y="61223"/>
                  <a:pt x="658067" y="64995"/>
                </a:cubicBezTo>
                <a:cubicBezTo>
                  <a:pt x="655674" y="70599"/>
                  <a:pt x="655067" y="69656"/>
                  <a:pt x="654924" y="59851"/>
                </a:cubicBezTo>
                <a:cubicBezTo>
                  <a:pt x="654817" y="53251"/>
                  <a:pt x="656246" y="45535"/>
                  <a:pt x="658067" y="42706"/>
                </a:cubicBezTo>
                <a:cubicBezTo>
                  <a:pt x="659336" y="40742"/>
                  <a:pt x="660158" y="40063"/>
                  <a:pt x="660644" y="40858"/>
                </a:cubicBezTo>
                <a:close/>
                <a:moveTo>
                  <a:pt x="692143" y="34134"/>
                </a:moveTo>
                <a:lnTo>
                  <a:pt x="690393" y="57862"/>
                </a:lnTo>
                <a:cubicBezTo>
                  <a:pt x="689393" y="70910"/>
                  <a:pt x="687178" y="84026"/>
                  <a:pt x="685428" y="87008"/>
                </a:cubicBezTo>
                <a:cubicBezTo>
                  <a:pt x="682749" y="91602"/>
                  <a:pt x="682285" y="91645"/>
                  <a:pt x="682392" y="87283"/>
                </a:cubicBezTo>
                <a:cubicBezTo>
                  <a:pt x="682428" y="84454"/>
                  <a:pt x="684678" y="71338"/>
                  <a:pt x="687321" y="58137"/>
                </a:cubicBezTo>
                <a:close/>
                <a:moveTo>
                  <a:pt x="417359" y="28990"/>
                </a:moveTo>
                <a:cubicBezTo>
                  <a:pt x="421288" y="28990"/>
                  <a:pt x="417966" y="52618"/>
                  <a:pt x="413680" y="55276"/>
                </a:cubicBezTo>
                <a:cubicBezTo>
                  <a:pt x="411358" y="56712"/>
                  <a:pt x="410858" y="54586"/>
                  <a:pt x="412287" y="49243"/>
                </a:cubicBezTo>
                <a:cubicBezTo>
                  <a:pt x="413501" y="44703"/>
                  <a:pt x="414537" y="38291"/>
                  <a:pt x="414573" y="34991"/>
                </a:cubicBezTo>
                <a:cubicBezTo>
                  <a:pt x="414609" y="31691"/>
                  <a:pt x="415823" y="28990"/>
                  <a:pt x="417359" y="28990"/>
                </a:cubicBezTo>
                <a:close/>
                <a:moveTo>
                  <a:pt x="530444" y="23847"/>
                </a:moveTo>
                <a:lnTo>
                  <a:pt x="528658" y="47850"/>
                </a:lnTo>
                <a:cubicBezTo>
                  <a:pt x="526551" y="75871"/>
                  <a:pt x="522586" y="86705"/>
                  <a:pt x="519336" y="73517"/>
                </a:cubicBezTo>
                <a:cubicBezTo>
                  <a:pt x="518122" y="68688"/>
                  <a:pt x="520086" y="56072"/>
                  <a:pt x="523836" y="44421"/>
                </a:cubicBezTo>
                <a:close/>
                <a:moveTo>
                  <a:pt x="744757" y="22132"/>
                </a:moveTo>
                <a:cubicBezTo>
                  <a:pt x="749829" y="22132"/>
                  <a:pt x="745507" y="66538"/>
                  <a:pt x="739221" y="78711"/>
                </a:cubicBezTo>
                <a:cubicBezTo>
                  <a:pt x="736292" y="84369"/>
                  <a:pt x="732220" y="105971"/>
                  <a:pt x="730148" y="126717"/>
                </a:cubicBezTo>
                <a:cubicBezTo>
                  <a:pt x="728076" y="147462"/>
                  <a:pt x="724933" y="169747"/>
                  <a:pt x="723183" y="176244"/>
                </a:cubicBezTo>
                <a:cubicBezTo>
                  <a:pt x="721432" y="182738"/>
                  <a:pt x="720682" y="188739"/>
                  <a:pt x="721540" y="189578"/>
                </a:cubicBezTo>
                <a:cubicBezTo>
                  <a:pt x="723361" y="191425"/>
                  <a:pt x="730112" y="174430"/>
                  <a:pt x="730112" y="167922"/>
                </a:cubicBezTo>
                <a:cubicBezTo>
                  <a:pt x="730112" y="161378"/>
                  <a:pt x="733827" y="152434"/>
                  <a:pt x="736542" y="152434"/>
                </a:cubicBezTo>
                <a:cubicBezTo>
                  <a:pt x="737828" y="152434"/>
                  <a:pt x="738435" y="158992"/>
                  <a:pt x="737934" y="167008"/>
                </a:cubicBezTo>
                <a:lnTo>
                  <a:pt x="737041" y="181581"/>
                </a:lnTo>
                <a:lnTo>
                  <a:pt x="742507" y="166779"/>
                </a:lnTo>
                <a:cubicBezTo>
                  <a:pt x="746186" y="156828"/>
                  <a:pt x="749508" y="152574"/>
                  <a:pt x="752722" y="153799"/>
                </a:cubicBezTo>
                <a:cubicBezTo>
                  <a:pt x="759187" y="156285"/>
                  <a:pt x="762152" y="142844"/>
                  <a:pt x="760223" y="119698"/>
                </a:cubicBezTo>
                <a:cubicBezTo>
                  <a:pt x="759366" y="109415"/>
                  <a:pt x="759937" y="100999"/>
                  <a:pt x="761473" y="100999"/>
                </a:cubicBezTo>
                <a:cubicBezTo>
                  <a:pt x="767510" y="100999"/>
                  <a:pt x="768795" y="121509"/>
                  <a:pt x="764974" y="156021"/>
                </a:cubicBezTo>
                <a:cubicBezTo>
                  <a:pt x="760223" y="198872"/>
                  <a:pt x="759795" y="225561"/>
                  <a:pt x="763938" y="223000"/>
                </a:cubicBezTo>
                <a:cubicBezTo>
                  <a:pt x="765581" y="221986"/>
                  <a:pt x="768153" y="216110"/>
                  <a:pt x="769653" y="209941"/>
                </a:cubicBezTo>
                <a:lnTo>
                  <a:pt x="772367" y="198726"/>
                </a:lnTo>
                <a:lnTo>
                  <a:pt x="773796" y="208677"/>
                </a:lnTo>
                <a:cubicBezTo>
                  <a:pt x="774582" y="214153"/>
                  <a:pt x="777404" y="220786"/>
                  <a:pt x="780011" y="223422"/>
                </a:cubicBezTo>
                <a:cubicBezTo>
                  <a:pt x="782654" y="226054"/>
                  <a:pt x="786369" y="230833"/>
                  <a:pt x="788262" y="234041"/>
                </a:cubicBezTo>
                <a:cubicBezTo>
                  <a:pt x="791263" y="239145"/>
                  <a:pt x="792120" y="239231"/>
                  <a:pt x="795120" y="234730"/>
                </a:cubicBezTo>
                <a:cubicBezTo>
                  <a:pt x="797013" y="231901"/>
                  <a:pt x="798692" y="224958"/>
                  <a:pt x="798871" y="219300"/>
                </a:cubicBezTo>
                <a:cubicBezTo>
                  <a:pt x="799014" y="213642"/>
                  <a:pt x="800621" y="205927"/>
                  <a:pt x="802407" y="202155"/>
                </a:cubicBezTo>
                <a:cubicBezTo>
                  <a:pt x="804729" y="197229"/>
                  <a:pt x="805157" y="200133"/>
                  <a:pt x="803943" y="212442"/>
                </a:cubicBezTo>
                <a:cubicBezTo>
                  <a:pt x="803050" y="221872"/>
                  <a:pt x="801478" y="240388"/>
                  <a:pt x="800478" y="253590"/>
                </a:cubicBezTo>
                <a:cubicBezTo>
                  <a:pt x="798692" y="276686"/>
                  <a:pt x="798835" y="277182"/>
                  <a:pt x="803657" y="266792"/>
                </a:cubicBezTo>
                <a:cubicBezTo>
                  <a:pt x="806443" y="260851"/>
                  <a:pt x="809729" y="245421"/>
                  <a:pt x="811015" y="232501"/>
                </a:cubicBezTo>
                <a:cubicBezTo>
                  <a:pt x="813158" y="210509"/>
                  <a:pt x="816802" y="200440"/>
                  <a:pt x="822517" y="200440"/>
                </a:cubicBezTo>
                <a:cubicBezTo>
                  <a:pt x="823874" y="200440"/>
                  <a:pt x="824338" y="212399"/>
                  <a:pt x="823517" y="227015"/>
                </a:cubicBezTo>
                <a:cubicBezTo>
                  <a:pt x="822731" y="241631"/>
                  <a:pt x="823553" y="257447"/>
                  <a:pt x="825374" y="262162"/>
                </a:cubicBezTo>
                <a:cubicBezTo>
                  <a:pt x="828624" y="270663"/>
                  <a:pt x="828732" y="270621"/>
                  <a:pt x="834661" y="257019"/>
                </a:cubicBezTo>
                <a:cubicBezTo>
                  <a:pt x="837947" y="249475"/>
                  <a:pt x="841412" y="236066"/>
                  <a:pt x="842341" y="227222"/>
                </a:cubicBezTo>
                <a:cubicBezTo>
                  <a:pt x="843341" y="218064"/>
                  <a:pt x="846127" y="210359"/>
                  <a:pt x="848806" y="209327"/>
                </a:cubicBezTo>
                <a:cubicBezTo>
                  <a:pt x="852699" y="207834"/>
                  <a:pt x="853556" y="216892"/>
                  <a:pt x="853556" y="260555"/>
                </a:cubicBezTo>
                <a:cubicBezTo>
                  <a:pt x="853556" y="315133"/>
                  <a:pt x="858128" y="332371"/>
                  <a:pt x="861200" y="289348"/>
                </a:cubicBezTo>
                <a:cubicBezTo>
                  <a:pt x="862164" y="276010"/>
                  <a:pt x="864701" y="263359"/>
                  <a:pt x="866808" y="261230"/>
                </a:cubicBezTo>
                <a:cubicBezTo>
                  <a:pt x="869701" y="258358"/>
                  <a:pt x="870701" y="258394"/>
                  <a:pt x="870701" y="261369"/>
                </a:cubicBezTo>
                <a:cubicBezTo>
                  <a:pt x="870701" y="263573"/>
                  <a:pt x="872880" y="264538"/>
                  <a:pt x="875523" y="263516"/>
                </a:cubicBezTo>
                <a:cubicBezTo>
                  <a:pt x="879274" y="262084"/>
                  <a:pt x="880917" y="266816"/>
                  <a:pt x="882810" y="284247"/>
                </a:cubicBezTo>
                <a:cubicBezTo>
                  <a:pt x="884131" y="296670"/>
                  <a:pt x="886453" y="307593"/>
                  <a:pt x="887953" y="308525"/>
                </a:cubicBezTo>
                <a:cubicBezTo>
                  <a:pt x="891811" y="310908"/>
                  <a:pt x="897133" y="283133"/>
                  <a:pt x="899991" y="245800"/>
                </a:cubicBezTo>
                <a:cubicBezTo>
                  <a:pt x="901348" y="228312"/>
                  <a:pt x="903777" y="213178"/>
                  <a:pt x="905420" y="212163"/>
                </a:cubicBezTo>
                <a:cubicBezTo>
                  <a:pt x="907063" y="211149"/>
                  <a:pt x="908456" y="211570"/>
                  <a:pt x="908491" y="213095"/>
                </a:cubicBezTo>
                <a:cubicBezTo>
                  <a:pt x="908563" y="214621"/>
                  <a:pt x="910063" y="238245"/>
                  <a:pt x="911814" y="265591"/>
                </a:cubicBezTo>
                <a:cubicBezTo>
                  <a:pt x="916493" y="337097"/>
                  <a:pt x="920886" y="347077"/>
                  <a:pt x="929244" y="305053"/>
                </a:cubicBezTo>
                <a:cubicBezTo>
                  <a:pt x="931673" y="292780"/>
                  <a:pt x="934923" y="282736"/>
                  <a:pt x="936460" y="282736"/>
                </a:cubicBezTo>
                <a:cubicBezTo>
                  <a:pt x="937995" y="282736"/>
                  <a:pt x="939317" y="279265"/>
                  <a:pt x="939388" y="275021"/>
                </a:cubicBezTo>
                <a:cubicBezTo>
                  <a:pt x="939496" y="267499"/>
                  <a:pt x="939603" y="267470"/>
                  <a:pt x="944532" y="273960"/>
                </a:cubicBezTo>
                <a:cubicBezTo>
                  <a:pt x="949211" y="280143"/>
                  <a:pt x="949568" y="279532"/>
                  <a:pt x="949783" y="265388"/>
                </a:cubicBezTo>
                <a:cubicBezTo>
                  <a:pt x="950283" y="234648"/>
                  <a:pt x="955355" y="235520"/>
                  <a:pt x="957962" y="266795"/>
                </a:cubicBezTo>
                <a:cubicBezTo>
                  <a:pt x="959820" y="288901"/>
                  <a:pt x="961534" y="296124"/>
                  <a:pt x="964285" y="293370"/>
                </a:cubicBezTo>
                <a:cubicBezTo>
                  <a:pt x="970928" y="286726"/>
                  <a:pt x="973571" y="289266"/>
                  <a:pt x="973678" y="302453"/>
                </a:cubicBezTo>
                <a:cubicBezTo>
                  <a:pt x="973821" y="321691"/>
                  <a:pt x="978501" y="310179"/>
                  <a:pt x="985501" y="273307"/>
                </a:cubicBezTo>
                <a:cubicBezTo>
                  <a:pt x="991288" y="243031"/>
                  <a:pt x="997574" y="231255"/>
                  <a:pt x="997574" y="250732"/>
                </a:cubicBezTo>
                <a:cubicBezTo>
                  <a:pt x="997574" y="264948"/>
                  <a:pt x="1002289" y="256830"/>
                  <a:pt x="1006540" y="235330"/>
                </a:cubicBezTo>
                <a:lnTo>
                  <a:pt x="1010397" y="215871"/>
                </a:lnTo>
                <a:lnTo>
                  <a:pt x="1010826" y="230415"/>
                </a:lnTo>
                <a:cubicBezTo>
                  <a:pt x="1011148" y="240938"/>
                  <a:pt x="1013183" y="246142"/>
                  <a:pt x="1018148" y="249246"/>
                </a:cubicBezTo>
                <a:cubicBezTo>
                  <a:pt x="1024613" y="253290"/>
                  <a:pt x="1024899" y="255933"/>
                  <a:pt x="1022756" y="295567"/>
                </a:cubicBezTo>
                <a:cubicBezTo>
                  <a:pt x="1020827" y="332067"/>
                  <a:pt x="1021220" y="337600"/>
                  <a:pt x="1025792" y="337600"/>
                </a:cubicBezTo>
                <a:cubicBezTo>
                  <a:pt x="1029614" y="337600"/>
                  <a:pt x="1031721" y="332407"/>
                  <a:pt x="1033400" y="318794"/>
                </a:cubicBezTo>
                <a:cubicBezTo>
                  <a:pt x="1037115" y="289041"/>
                  <a:pt x="1041580" y="293538"/>
                  <a:pt x="1040973" y="326445"/>
                </a:cubicBezTo>
                <a:cubicBezTo>
                  <a:pt x="1040616" y="346059"/>
                  <a:pt x="1042008" y="359235"/>
                  <a:pt x="1044973" y="364468"/>
                </a:cubicBezTo>
                <a:cubicBezTo>
                  <a:pt x="1047509" y="368872"/>
                  <a:pt x="1050259" y="371783"/>
                  <a:pt x="1051081" y="370940"/>
                </a:cubicBezTo>
                <a:cubicBezTo>
                  <a:pt x="1051938" y="370094"/>
                  <a:pt x="1055689" y="320320"/>
                  <a:pt x="1059403" y="260334"/>
                </a:cubicBezTo>
                <a:cubicBezTo>
                  <a:pt x="1063118" y="200344"/>
                  <a:pt x="1066940" y="150498"/>
                  <a:pt x="1067869" y="149563"/>
                </a:cubicBezTo>
                <a:cubicBezTo>
                  <a:pt x="1068797" y="148627"/>
                  <a:pt x="1069583" y="164707"/>
                  <a:pt x="1069619" y="185296"/>
                </a:cubicBezTo>
                <a:cubicBezTo>
                  <a:pt x="1069655" y="205884"/>
                  <a:pt x="1071048" y="224879"/>
                  <a:pt x="1072691" y="227512"/>
                </a:cubicBezTo>
                <a:cubicBezTo>
                  <a:pt x="1075977" y="232659"/>
                  <a:pt x="1078620" y="221793"/>
                  <a:pt x="1088586" y="162757"/>
                </a:cubicBezTo>
                <a:cubicBezTo>
                  <a:pt x="1091586" y="144862"/>
                  <a:pt x="1094693" y="129596"/>
                  <a:pt x="1095444" y="128835"/>
                </a:cubicBezTo>
                <a:cubicBezTo>
                  <a:pt x="1103945" y="120341"/>
                  <a:pt x="1110053" y="268034"/>
                  <a:pt x="1105052" y="361064"/>
                </a:cubicBezTo>
                <a:cubicBezTo>
                  <a:pt x="1102587" y="406770"/>
                  <a:pt x="1097265" y="417339"/>
                  <a:pt x="1096551" y="377891"/>
                </a:cubicBezTo>
                <a:lnTo>
                  <a:pt x="1096122" y="353031"/>
                </a:lnTo>
                <a:lnTo>
                  <a:pt x="1092157" y="373605"/>
                </a:lnTo>
                <a:cubicBezTo>
                  <a:pt x="1087300" y="398637"/>
                  <a:pt x="1083299" y="392189"/>
                  <a:pt x="1083299" y="359407"/>
                </a:cubicBezTo>
                <a:cubicBezTo>
                  <a:pt x="1083299" y="303510"/>
                  <a:pt x="1073905" y="366183"/>
                  <a:pt x="1071655" y="436959"/>
                </a:cubicBezTo>
                <a:cubicBezTo>
                  <a:pt x="1071226" y="450629"/>
                  <a:pt x="1081049" y="456187"/>
                  <a:pt x="1084228" y="444064"/>
                </a:cubicBezTo>
                <a:cubicBezTo>
                  <a:pt x="1085228" y="440202"/>
                  <a:pt x="1088300" y="437041"/>
                  <a:pt x="1091015" y="437041"/>
                </a:cubicBezTo>
                <a:cubicBezTo>
                  <a:pt x="1093729" y="437041"/>
                  <a:pt x="1097623" y="433569"/>
                  <a:pt x="1099658" y="429326"/>
                </a:cubicBezTo>
                <a:cubicBezTo>
                  <a:pt x="1103230" y="421936"/>
                  <a:pt x="1103409" y="421907"/>
                  <a:pt x="1103623" y="428669"/>
                </a:cubicBezTo>
                <a:cubicBezTo>
                  <a:pt x="1103766" y="432552"/>
                  <a:pt x="1106124" y="438724"/>
                  <a:pt x="1108910" y="442385"/>
                </a:cubicBezTo>
                <a:cubicBezTo>
                  <a:pt x="1113874" y="448954"/>
                  <a:pt x="1113946" y="448950"/>
                  <a:pt x="1114160" y="442185"/>
                </a:cubicBezTo>
                <a:cubicBezTo>
                  <a:pt x="1114374" y="435498"/>
                  <a:pt x="1114482" y="435487"/>
                  <a:pt x="1119268" y="441813"/>
                </a:cubicBezTo>
                <a:cubicBezTo>
                  <a:pt x="1121983" y="445382"/>
                  <a:pt x="1124769" y="450011"/>
                  <a:pt x="1125483" y="452100"/>
                </a:cubicBezTo>
                <a:cubicBezTo>
                  <a:pt x="1126341" y="454704"/>
                  <a:pt x="1128519" y="454440"/>
                  <a:pt x="1132377" y="451264"/>
                </a:cubicBezTo>
                <a:cubicBezTo>
                  <a:pt x="1137234" y="447243"/>
                  <a:pt x="1138413" y="447700"/>
                  <a:pt x="1141342" y="454694"/>
                </a:cubicBezTo>
                <a:cubicBezTo>
                  <a:pt x="1149450" y="473971"/>
                  <a:pt x="1172275" y="614713"/>
                  <a:pt x="1172382" y="645907"/>
                </a:cubicBezTo>
                <a:cubicBezTo>
                  <a:pt x="1172418" y="654229"/>
                  <a:pt x="1170203" y="668888"/>
                  <a:pt x="1167488" y="678482"/>
                </a:cubicBezTo>
                <a:cubicBezTo>
                  <a:pt x="1164773" y="688080"/>
                  <a:pt x="1160881" y="712904"/>
                  <a:pt x="1158845" y="733650"/>
                </a:cubicBezTo>
                <a:cubicBezTo>
                  <a:pt x="1153522" y="787178"/>
                  <a:pt x="1147557" y="923631"/>
                  <a:pt x="1150236" y="930335"/>
                </a:cubicBezTo>
                <a:cubicBezTo>
                  <a:pt x="1151986" y="934800"/>
                  <a:pt x="1155880" y="932096"/>
                  <a:pt x="1169060" y="917244"/>
                </a:cubicBezTo>
                <a:cubicBezTo>
                  <a:pt x="1181633" y="903114"/>
                  <a:pt x="1188062" y="898495"/>
                  <a:pt x="1195349" y="898385"/>
                </a:cubicBezTo>
                <a:cubicBezTo>
                  <a:pt x="1204814" y="898245"/>
                  <a:pt x="1205064" y="897724"/>
                  <a:pt x="1207172" y="874239"/>
                </a:cubicBezTo>
                <a:cubicBezTo>
                  <a:pt x="1208350" y="861037"/>
                  <a:pt x="1209493" y="825033"/>
                  <a:pt x="1209744" y="794229"/>
                </a:cubicBezTo>
                <a:cubicBezTo>
                  <a:pt x="1210066" y="748012"/>
                  <a:pt x="1208922" y="733407"/>
                  <a:pt x="1203135" y="710676"/>
                </a:cubicBezTo>
                <a:cubicBezTo>
                  <a:pt x="1195420" y="680475"/>
                  <a:pt x="1196564" y="671849"/>
                  <a:pt x="1205458" y="692830"/>
                </a:cubicBezTo>
                <a:cubicBezTo>
                  <a:pt x="1214816" y="714801"/>
                  <a:pt x="1220138" y="871778"/>
                  <a:pt x="1220245" y="1129699"/>
                </a:cubicBezTo>
                <a:cubicBezTo>
                  <a:pt x="1220281" y="1255115"/>
                  <a:pt x="1219209" y="1359489"/>
                  <a:pt x="1217816" y="1361639"/>
                </a:cubicBezTo>
                <a:cubicBezTo>
                  <a:pt x="1216423" y="1363793"/>
                  <a:pt x="1214887" y="1339104"/>
                  <a:pt x="1214387" y="1306775"/>
                </a:cubicBezTo>
                <a:cubicBezTo>
                  <a:pt x="1212351" y="1172476"/>
                  <a:pt x="1204422" y="1025726"/>
                  <a:pt x="1199421" y="1028830"/>
                </a:cubicBezTo>
                <a:cubicBezTo>
                  <a:pt x="1197778" y="1029837"/>
                  <a:pt x="1196421" y="1033273"/>
                  <a:pt x="1196421" y="1036459"/>
                </a:cubicBezTo>
                <a:cubicBezTo>
                  <a:pt x="1196421" y="1039649"/>
                  <a:pt x="1194706" y="1048346"/>
                  <a:pt x="1192634" y="1055787"/>
                </a:cubicBezTo>
                <a:cubicBezTo>
                  <a:pt x="1187812" y="1073207"/>
                  <a:pt x="1184312" y="1067070"/>
                  <a:pt x="1181597" y="1036373"/>
                </a:cubicBezTo>
                <a:cubicBezTo>
                  <a:pt x="1179705" y="1014749"/>
                  <a:pt x="1183883" y="1000365"/>
                  <a:pt x="1187169" y="1017346"/>
                </a:cubicBezTo>
                <a:cubicBezTo>
                  <a:pt x="1187991" y="1021618"/>
                  <a:pt x="1188848" y="1011613"/>
                  <a:pt x="1189134" y="995111"/>
                </a:cubicBezTo>
                <a:cubicBezTo>
                  <a:pt x="1189634" y="961782"/>
                  <a:pt x="1196242" y="952952"/>
                  <a:pt x="1196777" y="984824"/>
                </a:cubicBezTo>
                <a:cubicBezTo>
                  <a:pt x="1197099" y="1001712"/>
                  <a:pt x="1197528" y="1002951"/>
                  <a:pt x="1199778" y="993468"/>
                </a:cubicBezTo>
                <a:cubicBezTo>
                  <a:pt x="1201206" y="987378"/>
                  <a:pt x="1203493" y="968354"/>
                  <a:pt x="1204850" y="951188"/>
                </a:cubicBezTo>
                <a:cubicBezTo>
                  <a:pt x="1207279" y="920023"/>
                  <a:pt x="1207279" y="919980"/>
                  <a:pt x="1199421" y="921113"/>
                </a:cubicBezTo>
                <a:cubicBezTo>
                  <a:pt x="1189669" y="922520"/>
                  <a:pt x="1186955" y="931564"/>
                  <a:pt x="1186491" y="964047"/>
                </a:cubicBezTo>
                <a:cubicBezTo>
                  <a:pt x="1186312" y="977609"/>
                  <a:pt x="1184633" y="989635"/>
                  <a:pt x="1182812" y="990771"/>
                </a:cubicBezTo>
                <a:cubicBezTo>
                  <a:pt x="1180668" y="992096"/>
                  <a:pt x="1180240" y="981074"/>
                  <a:pt x="1181597" y="960114"/>
                </a:cubicBezTo>
                <a:cubicBezTo>
                  <a:pt x="1183098" y="937397"/>
                  <a:pt x="1182597" y="927388"/>
                  <a:pt x="1180025" y="927388"/>
                </a:cubicBezTo>
                <a:cubicBezTo>
                  <a:pt x="1173347" y="927388"/>
                  <a:pt x="1165595" y="942301"/>
                  <a:pt x="1165595" y="955153"/>
                </a:cubicBezTo>
                <a:cubicBezTo>
                  <a:pt x="1165595" y="962039"/>
                  <a:pt x="1163452" y="973698"/>
                  <a:pt x="1160845" y="981059"/>
                </a:cubicBezTo>
                <a:cubicBezTo>
                  <a:pt x="1157166" y="991482"/>
                  <a:pt x="1156773" y="1003537"/>
                  <a:pt x="1158988" y="1035498"/>
                </a:cubicBezTo>
                <a:cubicBezTo>
                  <a:pt x="1160559" y="1058076"/>
                  <a:pt x="1162880" y="1082268"/>
                  <a:pt x="1164131" y="1089259"/>
                </a:cubicBezTo>
                <a:cubicBezTo>
                  <a:pt x="1165381" y="1096249"/>
                  <a:pt x="1165452" y="1104557"/>
                  <a:pt x="1164202" y="1107725"/>
                </a:cubicBezTo>
                <a:cubicBezTo>
                  <a:pt x="1162166" y="1113112"/>
                  <a:pt x="1161595" y="1113105"/>
                  <a:pt x="1155559" y="1107665"/>
                </a:cubicBezTo>
                <a:cubicBezTo>
                  <a:pt x="1149379" y="1102053"/>
                  <a:pt x="1149022" y="1102514"/>
                  <a:pt x="1146307" y="1120055"/>
                </a:cubicBezTo>
                <a:cubicBezTo>
                  <a:pt x="1144735" y="1130074"/>
                  <a:pt x="1143807" y="1140586"/>
                  <a:pt x="1144235" y="1143415"/>
                </a:cubicBezTo>
                <a:cubicBezTo>
                  <a:pt x="1144664" y="1146244"/>
                  <a:pt x="1145736" y="1184846"/>
                  <a:pt x="1146664" y="1229194"/>
                </a:cubicBezTo>
                <a:cubicBezTo>
                  <a:pt x="1148665" y="1326085"/>
                  <a:pt x="1153236" y="1376716"/>
                  <a:pt x="1160452" y="1382109"/>
                </a:cubicBezTo>
                <a:cubicBezTo>
                  <a:pt x="1166917" y="1386896"/>
                  <a:pt x="1167024" y="1392443"/>
                  <a:pt x="1160773" y="1394847"/>
                </a:cubicBezTo>
                <a:cubicBezTo>
                  <a:pt x="1158095" y="1395865"/>
                  <a:pt x="1154736" y="1401816"/>
                  <a:pt x="1153308" y="1408074"/>
                </a:cubicBezTo>
                <a:cubicBezTo>
                  <a:pt x="1150736" y="1419078"/>
                  <a:pt x="1150522" y="1418778"/>
                  <a:pt x="1146843" y="1398876"/>
                </a:cubicBezTo>
                <a:cubicBezTo>
                  <a:pt x="1143271" y="1379581"/>
                  <a:pt x="1142878" y="1382424"/>
                  <a:pt x="1140735" y="1444517"/>
                </a:cubicBezTo>
                <a:cubicBezTo>
                  <a:pt x="1139342" y="1485072"/>
                  <a:pt x="1139770" y="1514140"/>
                  <a:pt x="1141807" y="1519523"/>
                </a:cubicBezTo>
                <a:cubicBezTo>
                  <a:pt x="1144307" y="1526103"/>
                  <a:pt x="1143950" y="1529281"/>
                  <a:pt x="1140342" y="1532171"/>
                </a:cubicBezTo>
                <a:cubicBezTo>
                  <a:pt x="1135841" y="1535764"/>
                  <a:pt x="1134341" y="1542379"/>
                  <a:pt x="1128948" y="1581867"/>
                </a:cubicBezTo>
                <a:cubicBezTo>
                  <a:pt x="1127805" y="1590100"/>
                  <a:pt x="1124161" y="1602430"/>
                  <a:pt x="1120840" y="1609266"/>
                </a:cubicBezTo>
                <a:cubicBezTo>
                  <a:pt x="1116375" y="1618418"/>
                  <a:pt x="1115696" y="1623404"/>
                  <a:pt x="1118268" y="1628172"/>
                </a:cubicBezTo>
                <a:cubicBezTo>
                  <a:pt x="1120661" y="1632677"/>
                  <a:pt x="1120340" y="1641042"/>
                  <a:pt x="1117125" y="1655636"/>
                </a:cubicBezTo>
                <a:cubicBezTo>
                  <a:pt x="1114089" y="1669663"/>
                  <a:pt x="1112553" y="1702678"/>
                  <a:pt x="1112482" y="1755178"/>
                </a:cubicBezTo>
                <a:cubicBezTo>
                  <a:pt x="1112446" y="1827819"/>
                  <a:pt x="1112910" y="1833852"/>
                  <a:pt x="1118554" y="1835338"/>
                </a:cubicBezTo>
                <a:cubicBezTo>
                  <a:pt x="1124197" y="1836816"/>
                  <a:pt x="1124126" y="1837352"/>
                  <a:pt x="1117518" y="1841985"/>
                </a:cubicBezTo>
                <a:cubicBezTo>
                  <a:pt x="1111874" y="1845942"/>
                  <a:pt x="1110803" y="1849200"/>
                  <a:pt x="1112517" y="1857119"/>
                </a:cubicBezTo>
                <a:cubicBezTo>
                  <a:pt x="1113982" y="1863777"/>
                  <a:pt x="1112910" y="1870042"/>
                  <a:pt x="1109303" y="1875525"/>
                </a:cubicBezTo>
                <a:cubicBezTo>
                  <a:pt x="1102480" y="1885958"/>
                  <a:pt x="1102230" y="1911483"/>
                  <a:pt x="1108910" y="1920284"/>
                </a:cubicBezTo>
                <a:cubicBezTo>
                  <a:pt x="1111660" y="1923945"/>
                  <a:pt x="1113982" y="1929060"/>
                  <a:pt x="1114053" y="1931646"/>
                </a:cubicBezTo>
                <a:cubicBezTo>
                  <a:pt x="1114125" y="1935636"/>
                  <a:pt x="1113267" y="1935636"/>
                  <a:pt x="1108481" y="1931646"/>
                </a:cubicBezTo>
                <a:cubicBezTo>
                  <a:pt x="1103230" y="1927292"/>
                  <a:pt x="1102945" y="1931292"/>
                  <a:pt x="1104659" y="1985517"/>
                </a:cubicBezTo>
                <a:cubicBezTo>
                  <a:pt x="1105766" y="2021307"/>
                  <a:pt x="1105159" y="2046446"/>
                  <a:pt x="1103088" y="2050143"/>
                </a:cubicBezTo>
                <a:cubicBezTo>
                  <a:pt x="1100802" y="2054243"/>
                  <a:pt x="1100944" y="2057408"/>
                  <a:pt x="1103516" y="2059973"/>
                </a:cubicBezTo>
                <a:cubicBezTo>
                  <a:pt x="1108017" y="2064488"/>
                  <a:pt x="1108588" y="2082961"/>
                  <a:pt x="1104230" y="2082961"/>
                </a:cubicBezTo>
                <a:cubicBezTo>
                  <a:pt x="1097908" y="2082961"/>
                  <a:pt x="1095980" y="2062330"/>
                  <a:pt x="1096694" y="2002380"/>
                </a:cubicBezTo>
                <a:cubicBezTo>
                  <a:pt x="1097087" y="1968433"/>
                  <a:pt x="1095515" y="1925999"/>
                  <a:pt x="1093193" y="1908082"/>
                </a:cubicBezTo>
                <a:cubicBezTo>
                  <a:pt x="1089157" y="1876782"/>
                  <a:pt x="1087514" y="1851968"/>
                  <a:pt x="1086978" y="1812560"/>
                </a:cubicBezTo>
                <a:cubicBezTo>
                  <a:pt x="1086764" y="1797704"/>
                  <a:pt x="1085728" y="1794568"/>
                  <a:pt x="1081585" y="1796165"/>
                </a:cubicBezTo>
                <a:cubicBezTo>
                  <a:pt x="1077834" y="1797604"/>
                  <a:pt x="1076334" y="1795615"/>
                  <a:pt x="1076048" y="1788817"/>
                </a:cubicBezTo>
                <a:cubicBezTo>
                  <a:pt x="1075763" y="1782024"/>
                  <a:pt x="1074905" y="1783463"/>
                  <a:pt x="1072798" y="1794118"/>
                </a:cubicBezTo>
                <a:cubicBezTo>
                  <a:pt x="1071191" y="1802166"/>
                  <a:pt x="1068976" y="1810267"/>
                  <a:pt x="1067833" y="1812120"/>
                </a:cubicBezTo>
                <a:cubicBezTo>
                  <a:pt x="1063618" y="1818928"/>
                  <a:pt x="1070155" y="1822843"/>
                  <a:pt x="1075263" y="1816560"/>
                </a:cubicBezTo>
                <a:cubicBezTo>
                  <a:pt x="1079835" y="1810927"/>
                  <a:pt x="1080084" y="1811563"/>
                  <a:pt x="1078156" y="1823475"/>
                </a:cubicBezTo>
                <a:cubicBezTo>
                  <a:pt x="1076905" y="1831055"/>
                  <a:pt x="1077584" y="1838467"/>
                  <a:pt x="1079692" y="1841038"/>
                </a:cubicBezTo>
                <a:cubicBezTo>
                  <a:pt x="1082514" y="1844432"/>
                  <a:pt x="1080942" y="1846493"/>
                  <a:pt x="1073048" y="1849764"/>
                </a:cubicBezTo>
                <a:cubicBezTo>
                  <a:pt x="1067369" y="1852122"/>
                  <a:pt x="1062725" y="1856087"/>
                  <a:pt x="1062725" y="1858576"/>
                </a:cubicBezTo>
                <a:cubicBezTo>
                  <a:pt x="1062725" y="1861062"/>
                  <a:pt x="1061154" y="1864052"/>
                  <a:pt x="1059296" y="1865220"/>
                </a:cubicBezTo>
                <a:cubicBezTo>
                  <a:pt x="1057260" y="1866459"/>
                  <a:pt x="1055867" y="1862862"/>
                  <a:pt x="1055867" y="1856530"/>
                </a:cubicBezTo>
                <a:cubicBezTo>
                  <a:pt x="1055867" y="1848628"/>
                  <a:pt x="1057689" y="1845239"/>
                  <a:pt x="1062654" y="1843939"/>
                </a:cubicBezTo>
                <a:cubicBezTo>
                  <a:pt x="1069440" y="1842163"/>
                  <a:pt x="1069440" y="1842135"/>
                  <a:pt x="1062654" y="1833509"/>
                </a:cubicBezTo>
                <a:cubicBezTo>
                  <a:pt x="1058904" y="1828751"/>
                  <a:pt x="1055867" y="1821597"/>
                  <a:pt x="1055831" y="1817607"/>
                </a:cubicBezTo>
                <a:cubicBezTo>
                  <a:pt x="1055831" y="1813617"/>
                  <a:pt x="1053474" y="1799047"/>
                  <a:pt x="1050617" y="1785224"/>
                </a:cubicBezTo>
                <a:cubicBezTo>
                  <a:pt x="1046402" y="1765104"/>
                  <a:pt x="1046116" y="1755963"/>
                  <a:pt x="1049117" y="1739361"/>
                </a:cubicBezTo>
                <a:cubicBezTo>
                  <a:pt x="1053867" y="1713190"/>
                  <a:pt x="1050903" y="1693352"/>
                  <a:pt x="1041901" y="1690998"/>
                </a:cubicBezTo>
                <a:cubicBezTo>
                  <a:pt x="1036686" y="1689644"/>
                  <a:pt x="1035258" y="1686208"/>
                  <a:pt x="1035258" y="1675228"/>
                </a:cubicBezTo>
                <a:cubicBezTo>
                  <a:pt x="1035258" y="1667510"/>
                  <a:pt x="1033865" y="1661191"/>
                  <a:pt x="1032186" y="1661191"/>
                </a:cubicBezTo>
                <a:cubicBezTo>
                  <a:pt x="1028864" y="1661191"/>
                  <a:pt x="1031043" y="1781681"/>
                  <a:pt x="1034758" y="1801783"/>
                </a:cubicBezTo>
                <a:cubicBezTo>
                  <a:pt x="1037150" y="1814649"/>
                  <a:pt x="1034043" y="1915726"/>
                  <a:pt x="1030400" y="1944083"/>
                </a:cubicBezTo>
                <a:cubicBezTo>
                  <a:pt x="1023292" y="1999690"/>
                  <a:pt x="1016648" y="2038002"/>
                  <a:pt x="1012540" y="2047475"/>
                </a:cubicBezTo>
                <a:cubicBezTo>
                  <a:pt x="1009611" y="2054204"/>
                  <a:pt x="1007969" y="2069720"/>
                  <a:pt x="1008183" y="2088623"/>
                </a:cubicBezTo>
                <a:cubicBezTo>
                  <a:pt x="1008361" y="2105739"/>
                  <a:pt x="1009540" y="2115348"/>
                  <a:pt x="1010826" y="2110633"/>
                </a:cubicBezTo>
                <a:cubicBezTo>
                  <a:pt x="1012112" y="2106061"/>
                  <a:pt x="1015041" y="2101703"/>
                  <a:pt x="1017363" y="2100917"/>
                </a:cubicBezTo>
                <a:cubicBezTo>
                  <a:pt x="1022649" y="2099167"/>
                  <a:pt x="1022863" y="2111133"/>
                  <a:pt x="1017648" y="2116348"/>
                </a:cubicBezTo>
                <a:cubicBezTo>
                  <a:pt x="1014755" y="2119241"/>
                  <a:pt x="1015184" y="2123777"/>
                  <a:pt x="1019363" y="2134243"/>
                </a:cubicBezTo>
                <a:cubicBezTo>
                  <a:pt x="1025828" y="2150388"/>
                  <a:pt x="1026792" y="2159425"/>
                  <a:pt x="1021220" y="2151531"/>
                </a:cubicBezTo>
                <a:cubicBezTo>
                  <a:pt x="1018470" y="2147637"/>
                  <a:pt x="1017184" y="2147459"/>
                  <a:pt x="1015862" y="2150709"/>
                </a:cubicBezTo>
                <a:cubicBezTo>
                  <a:pt x="1014898" y="2153067"/>
                  <a:pt x="1012683" y="2154138"/>
                  <a:pt x="1010969" y="2153067"/>
                </a:cubicBezTo>
                <a:cubicBezTo>
                  <a:pt x="1009183" y="2151959"/>
                  <a:pt x="1007826" y="2162425"/>
                  <a:pt x="1007826" y="2177498"/>
                </a:cubicBezTo>
                <a:lnTo>
                  <a:pt x="1007826" y="2203858"/>
                </a:lnTo>
                <a:lnTo>
                  <a:pt x="995681" y="2201894"/>
                </a:lnTo>
                <a:cubicBezTo>
                  <a:pt x="984965" y="2200180"/>
                  <a:pt x="983108" y="2200965"/>
                  <a:pt x="980251" y="2208538"/>
                </a:cubicBezTo>
                <a:cubicBezTo>
                  <a:pt x="975357" y="2221396"/>
                  <a:pt x="976286" y="2254508"/>
                  <a:pt x="982072" y="2273582"/>
                </a:cubicBezTo>
                <a:cubicBezTo>
                  <a:pt x="987966" y="2292977"/>
                  <a:pt x="988609" y="2302407"/>
                  <a:pt x="984072" y="2302407"/>
                </a:cubicBezTo>
                <a:cubicBezTo>
                  <a:pt x="982322" y="2302407"/>
                  <a:pt x="980179" y="2299728"/>
                  <a:pt x="979322" y="2296406"/>
                </a:cubicBezTo>
                <a:cubicBezTo>
                  <a:pt x="978215" y="2292084"/>
                  <a:pt x="977643" y="2292656"/>
                  <a:pt x="977357" y="2298442"/>
                </a:cubicBezTo>
                <a:cubicBezTo>
                  <a:pt x="977143" y="2302871"/>
                  <a:pt x="980215" y="2311050"/>
                  <a:pt x="984144" y="2316587"/>
                </a:cubicBezTo>
                <a:cubicBezTo>
                  <a:pt x="988109" y="2322124"/>
                  <a:pt x="990502" y="2328767"/>
                  <a:pt x="989538" y="2331339"/>
                </a:cubicBezTo>
                <a:cubicBezTo>
                  <a:pt x="987002" y="2337947"/>
                  <a:pt x="990895" y="2340804"/>
                  <a:pt x="996324" y="2336304"/>
                </a:cubicBezTo>
                <a:cubicBezTo>
                  <a:pt x="1002861" y="2330839"/>
                  <a:pt x="1005611" y="2340018"/>
                  <a:pt x="1003611" y="2360735"/>
                </a:cubicBezTo>
                <a:cubicBezTo>
                  <a:pt x="1001896" y="2378880"/>
                  <a:pt x="1005611" y="2381274"/>
                  <a:pt x="1009004" y="2364200"/>
                </a:cubicBezTo>
                <a:cubicBezTo>
                  <a:pt x="1010290" y="2357771"/>
                  <a:pt x="1013183" y="2353841"/>
                  <a:pt x="1016684" y="2353841"/>
                </a:cubicBezTo>
                <a:cubicBezTo>
                  <a:pt x="1020148" y="2353841"/>
                  <a:pt x="1021541" y="2355735"/>
                  <a:pt x="1020399" y="2358771"/>
                </a:cubicBezTo>
                <a:cubicBezTo>
                  <a:pt x="1019363" y="2361485"/>
                  <a:pt x="1016791" y="2370379"/>
                  <a:pt x="1014719" y="2378487"/>
                </a:cubicBezTo>
                <a:cubicBezTo>
                  <a:pt x="1008218" y="2403848"/>
                  <a:pt x="1008469" y="2403491"/>
                  <a:pt x="1000718" y="2396454"/>
                </a:cubicBezTo>
                <a:cubicBezTo>
                  <a:pt x="994538" y="2390882"/>
                  <a:pt x="994002" y="2387632"/>
                  <a:pt x="996074" y="2368308"/>
                </a:cubicBezTo>
                <a:lnTo>
                  <a:pt x="998396" y="2346448"/>
                </a:lnTo>
                <a:lnTo>
                  <a:pt x="988537" y="2347591"/>
                </a:lnTo>
                <a:cubicBezTo>
                  <a:pt x="979143" y="2348662"/>
                  <a:pt x="978572" y="2349698"/>
                  <a:pt x="976715" y="2369272"/>
                </a:cubicBezTo>
                <a:cubicBezTo>
                  <a:pt x="975643" y="2380595"/>
                  <a:pt x="976000" y="2392954"/>
                  <a:pt x="977465" y="2396704"/>
                </a:cubicBezTo>
                <a:cubicBezTo>
                  <a:pt x="981072" y="2405777"/>
                  <a:pt x="987073" y="2500788"/>
                  <a:pt x="984787" y="2512612"/>
                </a:cubicBezTo>
                <a:cubicBezTo>
                  <a:pt x="983823" y="2517684"/>
                  <a:pt x="984215" y="2530721"/>
                  <a:pt x="985609" y="2541579"/>
                </a:cubicBezTo>
                <a:cubicBezTo>
                  <a:pt x="990359" y="2577620"/>
                  <a:pt x="993252" y="2548009"/>
                  <a:pt x="992395" y="2472678"/>
                </a:cubicBezTo>
                <a:cubicBezTo>
                  <a:pt x="991681" y="2414278"/>
                  <a:pt x="992359" y="2402384"/>
                  <a:pt x="996074" y="2405491"/>
                </a:cubicBezTo>
                <a:cubicBezTo>
                  <a:pt x="998574" y="2407563"/>
                  <a:pt x="1003146" y="2416921"/>
                  <a:pt x="1006254" y="2426279"/>
                </a:cubicBezTo>
                <a:cubicBezTo>
                  <a:pt x="1010862" y="2440138"/>
                  <a:pt x="1011290" y="2447282"/>
                  <a:pt x="1008504" y="2464570"/>
                </a:cubicBezTo>
                <a:cubicBezTo>
                  <a:pt x="1005147" y="2485572"/>
                  <a:pt x="1007433" y="2526042"/>
                  <a:pt x="1012219" y="2530828"/>
                </a:cubicBezTo>
                <a:cubicBezTo>
                  <a:pt x="1013576" y="2532185"/>
                  <a:pt x="1014684" y="2524542"/>
                  <a:pt x="1014684" y="2513862"/>
                </a:cubicBezTo>
                <a:cubicBezTo>
                  <a:pt x="1014684" y="2503182"/>
                  <a:pt x="1016219" y="2494431"/>
                  <a:pt x="1018113" y="2494431"/>
                </a:cubicBezTo>
                <a:cubicBezTo>
                  <a:pt x="1020113" y="2494431"/>
                  <a:pt x="1021541" y="2505361"/>
                  <a:pt x="1021541" y="2520398"/>
                </a:cubicBezTo>
                <a:cubicBezTo>
                  <a:pt x="1021541" y="2545294"/>
                  <a:pt x="1021256" y="2546259"/>
                  <a:pt x="1014219" y="2544008"/>
                </a:cubicBezTo>
                <a:lnTo>
                  <a:pt x="1006933" y="2541687"/>
                </a:lnTo>
                <a:lnTo>
                  <a:pt x="1009362" y="2611517"/>
                </a:lnTo>
                <a:cubicBezTo>
                  <a:pt x="1010683" y="2649914"/>
                  <a:pt x="1013112" y="2699456"/>
                  <a:pt x="1014719" y="2721602"/>
                </a:cubicBezTo>
                <a:cubicBezTo>
                  <a:pt x="1016362" y="2743747"/>
                  <a:pt x="1016791" y="2775466"/>
                  <a:pt x="1015719" y="2792111"/>
                </a:cubicBezTo>
                <a:cubicBezTo>
                  <a:pt x="1014148" y="2816471"/>
                  <a:pt x="1014898" y="2824722"/>
                  <a:pt x="1019613" y="2834723"/>
                </a:cubicBezTo>
                <a:cubicBezTo>
                  <a:pt x="1024113" y="2844189"/>
                  <a:pt x="1024649" y="2848725"/>
                  <a:pt x="1021792" y="2854011"/>
                </a:cubicBezTo>
                <a:cubicBezTo>
                  <a:pt x="1018113" y="2860905"/>
                  <a:pt x="1022863" y="2878478"/>
                  <a:pt x="1028400" y="2878478"/>
                </a:cubicBezTo>
                <a:cubicBezTo>
                  <a:pt x="1031436" y="2878478"/>
                  <a:pt x="1030293" y="2808827"/>
                  <a:pt x="1026971" y="2791039"/>
                </a:cubicBezTo>
                <a:cubicBezTo>
                  <a:pt x="1025078" y="2780967"/>
                  <a:pt x="1025364" y="2778681"/>
                  <a:pt x="1028078" y="2782466"/>
                </a:cubicBezTo>
                <a:cubicBezTo>
                  <a:pt x="1030757" y="2786253"/>
                  <a:pt x="1031757" y="2778216"/>
                  <a:pt x="1031793" y="2752106"/>
                </a:cubicBezTo>
                <a:cubicBezTo>
                  <a:pt x="1031828" y="2721959"/>
                  <a:pt x="1032614" y="2716887"/>
                  <a:pt x="1036972" y="2718566"/>
                </a:cubicBezTo>
                <a:cubicBezTo>
                  <a:pt x="1040008" y="2719745"/>
                  <a:pt x="1042115" y="2718602"/>
                  <a:pt x="1042115" y="2715780"/>
                </a:cubicBezTo>
                <a:cubicBezTo>
                  <a:pt x="1042115" y="2713172"/>
                  <a:pt x="1040616" y="2710529"/>
                  <a:pt x="1038722" y="2709886"/>
                </a:cubicBezTo>
                <a:cubicBezTo>
                  <a:pt x="1033757" y="2708207"/>
                  <a:pt x="1030614" y="2679168"/>
                  <a:pt x="1033400" y="2660630"/>
                </a:cubicBezTo>
                <a:cubicBezTo>
                  <a:pt x="1035115" y="2649021"/>
                  <a:pt x="1037579" y="2644056"/>
                  <a:pt x="1042258" y="2642842"/>
                </a:cubicBezTo>
                <a:cubicBezTo>
                  <a:pt x="1045795" y="2641913"/>
                  <a:pt x="1050438" y="2635841"/>
                  <a:pt x="1052617" y="2629305"/>
                </a:cubicBezTo>
                <a:cubicBezTo>
                  <a:pt x="1059296" y="2608981"/>
                  <a:pt x="1060118" y="2619375"/>
                  <a:pt x="1054439" y="2652522"/>
                </a:cubicBezTo>
                <a:cubicBezTo>
                  <a:pt x="1047795" y="2691205"/>
                  <a:pt x="1047795" y="2691098"/>
                  <a:pt x="1054010" y="2688705"/>
                </a:cubicBezTo>
                <a:cubicBezTo>
                  <a:pt x="1056796" y="2687633"/>
                  <a:pt x="1060046" y="2688419"/>
                  <a:pt x="1061296" y="2690420"/>
                </a:cubicBezTo>
                <a:cubicBezTo>
                  <a:pt x="1064083" y="2694920"/>
                  <a:pt x="1067262" y="2758356"/>
                  <a:pt x="1066369" y="2791039"/>
                </a:cubicBezTo>
                <a:cubicBezTo>
                  <a:pt x="1065583" y="2819757"/>
                  <a:pt x="1068833" y="2841296"/>
                  <a:pt x="1072833" y="2833795"/>
                </a:cubicBezTo>
                <a:cubicBezTo>
                  <a:pt x="1074334" y="2831044"/>
                  <a:pt x="1077513" y="2801005"/>
                  <a:pt x="1079906" y="2767036"/>
                </a:cubicBezTo>
                <a:cubicBezTo>
                  <a:pt x="1082299" y="2733103"/>
                  <a:pt x="1085407" y="2703064"/>
                  <a:pt x="1086871" y="2700313"/>
                </a:cubicBezTo>
                <a:cubicBezTo>
                  <a:pt x="1091372" y="2691741"/>
                  <a:pt x="1097944" y="2724102"/>
                  <a:pt x="1095622" y="2743605"/>
                </a:cubicBezTo>
                <a:cubicBezTo>
                  <a:pt x="1094372" y="2754570"/>
                  <a:pt x="1094908" y="2761786"/>
                  <a:pt x="1097087" y="2762500"/>
                </a:cubicBezTo>
                <a:cubicBezTo>
                  <a:pt x="1099480" y="2763321"/>
                  <a:pt x="1099373" y="2767322"/>
                  <a:pt x="1096730" y="2774859"/>
                </a:cubicBezTo>
                <a:cubicBezTo>
                  <a:pt x="1092157" y="2788039"/>
                  <a:pt x="1095265" y="2806148"/>
                  <a:pt x="1101123" y="2800291"/>
                </a:cubicBezTo>
                <a:cubicBezTo>
                  <a:pt x="1103194" y="2798219"/>
                  <a:pt x="1105623" y="2781038"/>
                  <a:pt x="1106516" y="2762071"/>
                </a:cubicBezTo>
                <a:cubicBezTo>
                  <a:pt x="1107445" y="2743105"/>
                  <a:pt x="1109481" y="2727603"/>
                  <a:pt x="1111089" y="2727603"/>
                </a:cubicBezTo>
                <a:cubicBezTo>
                  <a:pt x="1112660" y="2727603"/>
                  <a:pt x="1113303" y="2731853"/>
                  <a:pt x="1112482" y="2737032"/>
                </a:cubicBezTo>
                <a:cubicBezTo>
                  <a:pt x="1111695" y="2742212"/>
                  <a:pt x="1110196" y="2760857"/>
                  <a:pt x="1109160" y="2778431"/>
                </a:cubicBezTo>
                <a:cubicBezTo>
                  <a:pt x="1107910" y="2800255"/>
                  <a:pt x="1105695" y="2811970"/>
                  <a:pt x="1102159" y="2815506"/>
                </a:cubicBezTo>
                <a:cubicBezTo>
                  <a:pt x="1095265" y="2822400"/>
                  <a:pt x="1095265" y="2847189"/>
                  <a:pt x="1102123" y="2849832"/>
                </a:cubicBezTo>
                <a:cubicBezTo>
                  <a:pt x="1106338" y="2851440"/>
                  <a:pt x="1107266" y="2860262"/>
                  <a:pt x="1107266" y="2899445"/>
                </a:cubicBezTo>
                <a:cubicBezTo>
                  <a:pt x="1107266" y="2941201"/>
                  <a:pt x="1106552" y="2947059"/>
                  <a:pt x="1101659" y="2947059"/>
                </a:cubicBezTo>
                <a:cubicBezTo>
                  <a:pt x="1097122" y="2947059"/>
                  <a:pt x="1096408" y="2944487"/>
                  <a:pt x="1097908" y="2933343"/>
                </a:cubicBezTo>
                <a:cubicBezTo>
                  <a:pt x="1099301" y="2922984"/>
                  <a:pt x="1098587" y="2919627"/>
                  <a:pt x="1094944" y="2919627"/>
                </a:cubicBezTo>
                <a:cubicBezTo>
                  <a:pt x="1089407" y="2919627"/>
                  <a:pt x="1089586" y="2917948"/>
                  <a:pt x="1089943" y="2960775"/>
                </a:cubicBezTo>
                <a:cubicBezTo>
                  <a:pt x="1090336" y="3009816"/>
                  <a:pt x="1083335" y="3014103"/>
                  <a:pt x="1078691" y="2967633"/>
                </a:cubicBezTo>
                <a:cubicBezTo>
                  <a:pt x="1078049" y="2961025"/>
                  <a:pt x="1077263" y="2970669"/>
                  <a:pt x="1076941" y="2989064"/>
                </a:cubicBezTo>
                <a:cubicBezTo>
                  <a:pt x="1076620" y="3008709"/>
                  <a:pt x="1074977" y="3022497"/>
                  <a:pt x="1072976" y="3022497"/>
                </a:cubicBezTo>
                <a:cubicBezTo>
                  <a:pt x="1071083" y="3022497"/>
                  <a:pt x="1069369" y="3017496"/>
                  <a:pt x="1069191" y="3011352"/>
                </a:cubicBezTo>
                <a:cubicBezTo>
                  <a:pt x="1069012" y="3005245"/>
                  <a:pt x="1067619" y="2996350"/>
                  <a:pt x="1066118" y="2991636"/>
                </a:cubicBezTo>
                <a:cubicBezTo>
                  <a:pt x="1063975" y="2985028"/>
                  <a:pt x="1063297" y="2987350"/>
                  <a:pt x="1063082" y="3001923"/>
                </a:cubicBezTo>
                <a:cubicBezTo>
                  <a:pt x="1062725" y="3024961"/>
                  <a:pt x="1065654" y="3037141"/>
                  <a:pt x="1071083" y="3035034"/>
                </a:cubicBezTo>
                <a:cubicBezTo>
                  <a:pt x="1073798" y="3033998"/>
                  <a:pt x="1076620" y="3042035"/>
                  <a:pt x="1079513" y="3059251"/>
                </a:cubicBezTo>
                <a:cubicBezTo>
                  <a:pt x="1082442" y="3076682"/>
                  <a:pt x="1084942" y="3083897"/>
                  <a:pt x="1087300" y="3081540"/>
                </a:cubicBezTo>
                <a:cubicBezTo>
                  <a:pt x="1089229" y="3079611"/>
                  <a:pt x="1090586" y="3074432"/>
                  <a:pt x="1090371" y="3070002"/>
                </a:cubicBezTo>
                <a:cubicBezTo>
                  <a:pt x="1089229" y="3049286"/>
                  <a:pt x="1089907" y="3035927"/>
                  <a:pt x="1093336" y="3010745"/>
                </a:cubicBezTo>
                <a:cubicBezTo>
                  <a:pt x="1095408" y="2995779"/>
                  <a:pt x="1097766" y="2982849"/>
                  <a:pt x="1098623" y="2981992"/>
                </a:cubicBezTo>
                <a:cubicBezTo>
                  <a:pt x="1101444" y="2979170"/>
                  <a:pt x="1097944" y="3091077"/>
                  <a:pt x="1092336" y="3183660"/>
                </a:cubicBezTo>
                <a:cubicBezTo>
                  <a:pt x="1085085" y="3303532"/>
                  <a:pt x="1084835" y="3412617"/>
                  <a:pt x="1091765" y="3429262"/>
                </a:cubicBezTo>
                <a:cubicBezTo>
                  <a:pt x="1095729" y="3438763"/>
                  <a:pt x="1096015" y="3443085"/>
                  <a:pt x="1092943" y="3448800"/>
                </a:cubicBezTo>
                <a:cubicBezTo>
                  <a:pt x="1088586" y="3456980"/>
                  <a:pt x="1088943" y="3558564"/>
                  <a:pt x="1093479" y="3584853"/>
                </a:cubicBezTo>
                <a:lnTo>
                  <a:pt x="1096122" y="3600283"/>
                </a:lnTo>
                <a:lnTo>
                  <a:pt x="1096587" y="3586568"/>
                </a:lnTo>
                <a:cubicBezTo>
                  <a:pt x="1097051" y="3573351"/>
                  <a:pt x="1101730" y="3561064"/>
                  <a:pt x="1105052" y="3564386"/>
                </a:cubicBezTo>
                <a:cubicBezTo>
                  <a:pt x="1105945" y="3565279"/>
                  <a:pt x="1107409" y="3604320"/>
                  <a:pt x="1108338" y="3651111"/>
                </a:cubicBezTo>
                <a:cubicBezTo>
                  <a:pt x="1109267" y="3697938"/>
                  <a:pt x="1110910" y="3737122"/>
                  <a:pt x="1111982" y="3738193"/>
                </a:cubicBezTo>
                <a:cubicBezTo>
                  <a:pt x="1113053" y="3739265"/>
                  <a:pt x="1115053" y="3737300"/>
                  <a:pt x="1116375" y="3733872"/>
                </a:cubicBezTo>
                <a:cubicBezTo>
                  <a:pt x="1118375" y="3728656"/>
                  <a:pt x="1119482" y="3729621"/>
                  <a:pt x="1122840" y="3739372"/>
                </a:cubicBezTo>
                <a:cubicBezTo>
                  <a:pt x="1126733" y="3750695"/>
                  <a:pt x="1127019" y="3750016"/>
                  <a:pt x="1129484" y="3721263"/>
                </a:cubicBezTo>
                <a:cubicBezTo>
                  <a:pt x="1132198" y="3689545"/>
                  <a:pt x="1130412" y="3675757"/>
                  <a:pt x="1122340" y="3666792"/>
                </a:cubicBezTo>
                <a:cubicBezTo>
                  <a:pt x="1119625" y="3663756"/>
                  <a:pt x="1118339" y="3658755"/>
                  <a:pt x="1119554" y="3655647"/>
                </a:cubicBezTo>
                <a:cubicBezTo>
                  <a:pt x="1122947" y="3646754"/>
                  <a:pt x="1127840" y="3649075"/>
                  <a:pt x="1127840" y="3659648"/>
                </a:cubicBezTo>
                <a:cubicBezTo>
                  <a:pt x="1127840" y="3670006"/>
                  <a:pt x="1136056" y="3684079"/>
                  <a:pt x="1139878" y="3680258"/>
                </a:cubicBezTo>
                <a:cubicBezTo>
                  <a:pt x="1141163" y="3678972"/>
                  <a:pt x="1142378" y="3624965"/>
                  <a:pt x="1142557" y="3560242"/>
                </a:cubicBezTo>
                <a:cubicBezTo>
                  <a:pt x="1142807" y="3469338"/>
                  <a:pt x="1141842" y="3439763"/>
                  <a:pt x="1138270" y="3430191"/>
                </a:cubicBezTo>
                <a:cubicBezTo>
                  <a:pt x="1134699" y="3420582"/>
                  <a:pt x="1134556" y="3415332"/>
                  <a:pt x="1137556" y="3406652"/>
                </a:cubicBezTo>
                <a:cubicBezTo>
                  <a:pt x="1141128" y="3396436"/>
                  <a:pt x="1140914" y="3395651"/>
                  <a:pt x="1134984" y="3397187"/>
                </a:cubicBezTo>
                <a:cubicBezTo>
                  <a:pt x="1128733" y="3398830"/>
                  <a:pt x="1128519" y="3396294"/>
                  <a:pt x="1129519" y="3336715"/>
                </a:cubicBezTo>
                <a:cubicBezTo>
                  <a:pt x="1130948" y="3253311"/>
                  <a:pt x="1130805" y="3255669"/>
                  <a:pt x="1134699" y="3255669"/>
                </a:cubicBezTo>
                <a:cubicBezTo>
                  <a:pt x="1136592" y="3255669"/>
                  <a:pt x="1138163" y="3263777"/>
                  <a:pt x="1138235" y="3273671"/>
                </a:cubicBezTo>
                <a:cubicBezTo>
                  <a:pt x="1138378" y="3299317"/>
                  <a:pt x="1143593" y="3287494"/>
                  <a:pt x="1146593" y="3254812"/>
                </a:cubicBezTo>
                <a:cubicBezTo>
                  <a:pt x="1151772" y="3197733"/>
                  <a:pt x="1155273" y="3236024"/>
                  <a:pt x="1155273" y="3349895"/>
                </a:cubicBezTo>
                <a:cubicBezTo>
                  <a:pt x="1155273" y="3441085"/>
                  <a:pt x="1156237" y="3468017"/>
                  <a:pt x="1159559" y="3469124"/>
                </a:cubicBezTo>
                <a:cubicBezTo>
                  <a:pt x="1163417" y="3470446"/>
                  <a:pt x="1165523" y="3527774"/>
                  <a:pt x="1164773" y="3612285"/>
                </a:cubicBezTo>
                <a:cubicBezTo>
                  <a:pt x="1164702" y="3620786"/>
                  <a:pt x="1164559" y="3636967"/>
                  <a:pt x="1164453" y="3648289"/>
                </a:cubicBezTo>
                <a:cubicBezTo>
                  <a:pt x="1164381" y="3659612"/>
                  <a:pt x="1165952" y="3677364"/>
                  <a:pt x="1167953" y="3687723"/>
                </a:cubicBezTo>
                <a:cubicBezTo>
                  <a:pt x="1170382" y="3700081"/>
                  <a:pt x="1171310" y="3765911"/>
                  <a:pt x="1170632" y="3878032"/>
                </a:cubicBezTo>
                <a:cubicBezTo>
                  <a:pt x="1169810" y="4022229"/>
                  <a:pt x="1168631" y="4056304"/>
                  <a:pt x="1163381" y="4092345"/>
                </a:cubicBezTo>
                <a:cubicBezTo>
                  <a:pt x="1158308" y="4127063"/>
                  <a:pt x="1157273" y="4153174"/>
                  <a:pt x="1157916" y="4229505"/>
                </a:cubicBezTo>
                <a:cubicBezTo>
                  <a:pt x="1158737" y="4329696"/>
                  <a:pt x="1163916" y="4437102"/>
                  <a:pt x="1168560" y="4449604"/>
                </a:cubicBezTo>
                <a:cubicBezTo>
                  <a:pt x="1171346" y="4457141"/>
                  <a:pt x="1171346" y="4457141"/>
                  <a:pt x="1173382" y="4448782"/>
                </a:cubicBezTo>
                <a:cubicBezTo>
                  <a:pt x="1174489" y="4444175"/>
                  <a:pt x="1176489" y="4430744"/>
                  <a:pt x="1177776" y="4418957"/>
                </a:cubicBezTo>
                <a:cubicBezTo>
                  <a:pt x="1180632" y="4393061"/>
                  <a:pt x="1186205" y="4390096"/>
                  <a:pt x="1184240" y="4415528"/>
                </a:cubicBezTo>
                <a:cubicBezTo>
                  <a:pt x="1179490" y="4477036"/>
                  <a:pt x="1175310" y="4524399"/>
                  <a:pt x="1173703" y="4535543"/>
                </a:cubicBezTo>
                <a:cubicBezTo>
                  <a:pt x="1172631" y="4542830"/>
                  <a:pt x="1173239" y="4548402"/>
                  <a:pt x="1175097" y="4548402"/>
                </a:cubicBezTo>
                <a:cubicBezTo>
                  <a:pt x="1176918" y="4548402"/>
                  <a:pt x="1181169" y="4534150"/>
                  <a:pt x="1184490" y="4516683"/>
                </a:cubicBezTo>
                <a:cubicBezTo>
                  <a:pt x="1187848" y="4499253"/>
                  <a:pt x="1191884" y="4481893"/>
                  <a:pt x="1193492" y="4478107"/>
                </a:cubicBezTo>
                <a:cubicBezTo>
                  <a:pt x="1196528" y="4471070"/>
                  <a:pt x="1193956" y="4545009"/>
                  <a:pt x="1190777" y="4556117"/>
                </a:cubicBezTo>
                <a:cubicBezTo>
                  <a:pt x="1189848" y="4559439"/>
                  <a:pt x="1190741" y="4562118"/>
                  <a:pt x="1192742" y="4562118"/>
                </a:cubicBezTo>
                <a:cubicBezTo>
                  <a:pt x="1194778" y="4562118"/>
                  <a:pt x="1196421" y="4559189"/>
                  <a:pt x="1196421" y="4555653"/>
                </a:cubicBezTo>
                <a:cubicBezTo>
                  <a:pt x="1196421" y="4552081"/>
                  <a:pt x="1198563" y="4548330"/>
                  <a:pt x="1201206" y="4547295"/>
                </a:cubicBezTo>
                <a:cubicBezTo>
                  <a:pt x="1204743" y="4545937"/>
                  <a:pt x="1206707" y="4533972"/>
                  <a:pt x="1208779" y="4501503"/>
                </a:cubicBezTo>
                <a:cubicBezTo>
                  <a:pt x="1210851" y="4468927"/>
                  <a:pt x="1212137" y="4461105"/>
                  <a:pt x="1213780" y="4471249"/>
                </a:cubicBezTo>
                <a:cubicBezTo>
                  <a:pt x="1214994" y="4478786"/>
                  <a:pt x="1216245" y="4481501"/>
                  <a:pt x="1216494" y="4477250"/>
                </a:cubicBezTo>
                <a:cubicBezTo>
                  <a:pt x="1217173" y="4466463"/>
                  <a:pt x="1222210" y="4467642"/>
                  <a:pt x="1227246" y="4479786"/>
                </a:cubicBezTo>
                <a:cubicBezTo>
                  <a:pt x="1232889" y="4493359"/>
                  <a:pt x="1236426" y="4490359"/>
                  <a:pt x="1239283" y="4469535"/>
                </a:cubicBezTo>
                <a:cubicBezTo>
                  <a:pt x="1240569" y="4460105"/>
                  <a:pt x="1243212" y="4452390"/>
                  <a:pt x="1245105" y="4452390"/>
                </a:cubicBezTo>
                <a:cubicBezTo>
                  <a:pt x="1247034" y="4452390"/>
                  <a:pt x="1247748" y="4455855"/>
                  <a:pt x="1246748" y="4460105"/>
                </a:cubicBezTo>
                <a:cubicBezTo>
                  <a:pt x="1241569" y="4481644"/>
                  <a:pt x="1240426" y="4495038"/>
                  <a:pt x="1242569" y="4509218"/>
                </a:cubicBezTo>
                <a:cubicBezTo>
                  <a:pt x="1244391" y="4521327"/>
                  <a:pt x="1246177" y="4524578"/>
                  <a:pt x="1250642" y="4523685"/>
                </a:cubicBezTo>
                <a:cubicBezTo>
                  <a:pt x="1254856" y="4522863"/>
                  <a:pt x="1257357" y="4526256"/>
                  <a:pt x="1259964" y="4536329"/>
                </a:cubicBezTo>
                <a:cubicBezTo>
                  <a:pt x="1263750" y="4550938"/>
                  <a:pt x="1262751" y="4562118"/>
                  <a:pt x="1257750" y="4562118"/>
                </a:cubicBezTo>
                <a:cubicBezTo>
                  <a:pt x="1256071" y="4562118"/>
                  <a:pt x="1254714" y="4557403"/>
                  <a:pt x="1254714" y="4551652"/>
                </a:cubicBezTo>
                <a:cubicBezTo>
                  <a:pt x="1254714" y="4545509"/>
                  <a:pt x="1253285" y="4542044"/>
                  <a:pt x="1251284" y="4543258"/>
                </a:cubicBezTo>
                <a:cubicBezTo>
                  <a:pt x="1249391" y="4544437"/>
                  <a:pt x="1247855" y="4556332"/>
                  <a:pt x="1247855" y="4569726"/>
                </a:cubicBezTo>
                <a:cubicBezTo>
                  <a:pt x="1247855" y="4591228"/>
                  <a:pt x="1249249" y="4596586"/>
                  <a:pt x="1260072" y="4615946"/>
                </a:cubicBezTo>
                <a:lnTo>
                  <a:pt x="1272323" y="4637842"/>
                </a:lnTo>
                <a:lnTo>
                  <a:pt x="1271251" y="4705422"/>
                </a:lnTo>
                <a:cubicBezTo>
                  <a:pt x="1270644" y="4742605"/>
                  <a:pt x="1271502" y="4783431"/>
                  <a:pt x="1273180" y="4796147"/>
                </a:cubicBezTo>
                <a:cubicBezTo>
                  <a:pt x="1276074" y="4818078"/>
                  <a:pt x="1275859" y="4819293"/>
                  <a:pt x="1269322" y="4819293"/>
                </a:cubicBezTo>
                <a:cubicBezTo>
                  <a:pt x="1259678" y="4819293"/>
                  <a:pt x="1256142" y="4813899"/>
                  <a:pt x="1249892" y="4789825"/>
                </a:cubicBezTo>
                <a:cubicBezTo>
                  <a:pt x="1246927" y="4778287"/>
                  <a:pt x="1240604" y="4758606"/>
                  <a:pt x="1235890" y="4745998"/>
                </a:cubicBezTo>
                <a:cubicBezTo>
                  <a:pt x="1225781" y="4719209"/>
                  <a:pt x="1225388" y="4712887"/>
                  <a:pt x="1232746" y="4698635"/>
                </a:cubicBezTo>
                <a:cubicBezTo>
                  <a:pt x="1236997" y="4690455"/>
                  <a:pt x="1237390" y="4686205"/>
                  <a:pt x="1234532" y="4679954"/>
                </a:cubicBezTo>
                <a:cubicBezTo>
                  <a:pt x="1230067" y="4670167"/>
                  <a:pt x="1223852" y="4669310"/>
                  <a:pt x="1223852" y="4678525"/>
                </a:cubicBezTo>
                <a:cubicBezTo>
                  <a:pt x="1223852" y="4687383"/>
                  <a:pt x="1217923" y="4690705"/>
                  <a:pt x="1215744" y="4683062"/>
                </a:cubicBezTo>
                <a:cubicBezTo>
                  <a:pt x="1214816" y="4679704"/>
                  <a:pt x="1211351" y="4660809"/>
                  <a:pt x="1208101" y="4640985"/>
                </a:cubicBezTo>
                <a:cubicBezTo>
                  <a:pt x="1204850" y="4621197"/>
                  <a:pt x="1200886" y="4603516"/>
                  <a:pt x="1199278" y="4601730"/>
                </a:cubicBezTo>
                <a:cubicBezTo>
                  <a:pt x="1197706" y="4599944"/>
                  <a:pt x="1196421" y="4624911"/>
                  <a:pt x="1196421" y="4657237"/>
                </a:cubicBezTo>
                <a:cubicBezTo>
                  <a:pt x="1196421" y="4691063"/>
                  <a:pt x="1197813" y="4716887"/>
                  <a:pt x="1199707" y="4718066"/>
                </a:cubicBezTo>
                <a:cubicBezTo>
                  <a:pt x="1201564" y="4719209"/>
                  <a:pt x="1202171" y="4729317"/>
                  <a:pt x="1201136" y="4741390"/>
                </a:cubicBezTo>
                <a:cubicBezTo>
                  <a:pt x="1199814" y="4756321"/>
                  <a:pt x="1200886" y="4767251"/>
                  <a:pt x="1204708" y="4777716"/>
                </a:cubicBezTo>
                <a:cubicBezTo>
                  <a:pt x="1213815" y="4802934"/>
                  <a:pt x="1212029" y="4814257"/>
                  <a:pt x="1196528" y="4829473"/>
                </a:cubicBezTo>
                <a:cubicBezTo>
                  <a:pt x="1180954" y="4844760"/>
                  <a:pt x="1177418" y="4855012"/>
                  <a:pt x="1180847" y="4875228"/>
                </a:cubicBezTo>
                <a:cubicBezTo>
                  <a:pt x="1186562" y="4909125"/>
                  <a:pt x="1186777" y="4911876"/>
                  <a:pt x="1183347" y="4911876"/>
                </a:cubicBezTo>
                <a:cubicBezTo>
                  <a:pt x="1181383" y="4911876"/>
                  <a:pt x="1178061" y="4917198"/>
                  <a:pt x="1175918" y="4923663"/>
                </a:cubicBezTo>
                <a:cubicBezTo>
                  <a:pt x="1172203" y="4934843"/>
                  <a:pt x="1171060" y="4935557"/>
                  <a:pt x="1152486" y="4937486"/>
                </a:cubicBezTo>
                <a:cubicBezTo>
                  <a:pt x="1141771" y="4938593"/>
                  <a:pt x="1126805" y="4942308"/>
                  <a:pt x="1119268" y="4945737"/>
                </a:cubicBezTo>
                <a:cubicBezTo>
                  <a:pt x="1111731" y="4949131"/>
                  <a:pt x="1098337" y="4955203"/>
                  <a:pt x="1089514" y="4959167"/>
                </a:cubicBezTo>
                <a:cubicBezTo>
                  <a:pt x="1078977" y="4963918"/>
                  <a:pt x="1073120" y="4968847"/>
                  <a:pt x="1072369" y="4973562"/>
                </a:cubicBezTo>
                <a:cubicBezTo>
                  <a:pt x="1070119" y="4987993"/>
                  <a:pt x="1064475" y="4981420"/>
                  <a:pt x="1049688" y="4947309"/>
                </a:cubicBezTo>
                <a:lnTo>
                  <a:pt x="1034579" y="4912412"/>
                </a:lnTo>
                <a:lnTo>
                  <a:pt x="1022934" y="4914305"/>
                </a:lnTo>
                <a:lnTo>
                  <a:pt x="1011254" y="4916198"/>
                </a:lnTo>
                <a:lnTo>
                  <a:pt x="1013398" y="4880622"/>
                </a:lnTo>
                <a:cubicBezTo>
                  <a:pt x="1015791" y="4841046"/>
                  <a:pt x="1010719" y="4806505"/>
                  <a:pt x="1002039" y="4803148"/>
                </a:cubicBezTo>
                <a:cubicBezTo>
                  <a:pt x="992895" y="4799648"/>
                  <a:pt x="990788" y="4809541"/>
                  <a:pt x="997788" y="4823222"/>
                </a:cubicBezTo>
                <a:cubicBezTo>
                  <a:pt x="1001432" y="4830366"/>
                  <a:pt x="1004397" y="4839724"/>
                  <a:pt x="1004432" y="4844010"/>
                </a:cubicBezTo>
                <a:cubicBezTo>
                  <a:pt x="1004503" y="4856226"/>
                  <a:pt x="990073" y="4909554"/>
                  <a:pt x="985108" y="4915412"/>
                </a:cubicBezTo>
                <a:cubicBezTo>
                  <a:pt x="981680" y="4919484"/>
                  <a:pt x="981286" y="4930592"/>
                  <a:pt x="983394" y="4965132"/>
                </a:cubicBezTo>
                <a:cubicBezTo>
                  <a:pt x="984858" y="4989600"/>
                  <a:pt x="984858" y="5011031"/>
                  <a:pt x="983358" y="5012745"/>
                </a:cubicBezTo>
                <a:cubicBezTo>
                  <a:pt x="980322" y="5016210"/>
                  <a:pt x="973500" y="5000851"/>
                  <a:pt x="973500" y="4990564"/>
                </a:cubicBezTo>
                <a:cubicBezTo>
                  <a:pt x="973500" y="4986921"/>
                  <a:pt x="970428" y="4982027"/>
                  <a:pt x="966642" y="4979670"/>
                </a:cubicBezTo>
                <a:cubicBezTo>
                  <a:pt x="961177" y="4976241"/>
                  <a:pt x="959784" y="4971669"/>
                  <a:pt x="959784" y="4957132"/>
                </a:cubicBezTo>
                <a:cubicBezTo>
                  <a:pt x="959784" y="4935950"/>
                  <a:pt x="955212" y="4924949"/>
                  <a:pt x="947604" y="4927878"/>
                </a:cubicBezTo>
                <a:cubicBezTo>
                  <a:pt x="939424" y="4930985"/>
                  <a:pt x="928923" y="4954738"/>
                  <a:pt x="928923" y="4970026"/>
                </a:cubicBezTo>
                <a:cubicBezTo>
                  <a:pt x="928923" y="4990743"/>
                  <a:pt x="922922" y="4986743"/>
                  <a:pt x="920136" y="4964168"/>
                </a:cubicBezTo>
                <a:cubicBezTo>
                  <a:pt x="916350" y="4933343"/>
                  <a:pt x="914028" y="4929950"/>
                  <a:pt x="908813" y="4947559"/>
                </a:cubicBezTo>
                <a:cubicBezTo>
                  <a:pt x="903991" y="4963954"/>
                  <a:pt x="883382" y="4990743"/>
                  <a:pt x="875630" y="4990743"/>
                </a:cubicBezTo>
                <a:cubicBezTo>
                  <a:pt x="869094" y="4990743"/>
                  <a:pt x="863808" y="4979777"/>
                  <a:pt x="863736" y="4966133"/>
                </a:cubicBezTo>
                <a:cubicBezTo>
                  <a:pt x="863700" y="4957524"/>
                  <a:pt x="862879" y="4955988"/>
                  <a:pt x="860343" y="4959882"/>
                </a:cubicBezTo>
                <a:cubicBezTo>
                  <a:pt x="858521" y="4962703"/>
                  <a:pt x="857021" y="4968490"/>
                  <a:pt x="856985" y="4972741"/>
                </a:cubicBezTo>
                <a:cubicBezTo>
                  <a:pt x="856914" y="4980991"/>
                  <a:pt x="851592" y="4983313"/>
                  <a:pt x="849198" y="4976169"/>
                </a:cubicBezTo>
                <a:cubicBezTo>
                  <a:pt x="846841" y="4969204"/>
                  <a:pt x="837233" y="4979241"/>
                  <a:pt x="829053" y="4997208"/>
                </a:cubicBezTo>
                <a:lnTo>
                  <a:pt x="821873" y="5013031"/>
                </a:lnTo>
                <a:lnTo>
                  <a:pt x="818552" y="5003602"/>
                </a:lnTo>
                <a:cubicBezTo>
                  <a:pt x="814194" y="4991314"/>
                  <a:pt x="811801" y="4991707"/>
                  <a:pt x="804086" y="5006066"/>
                </a:cubicBezTo>
                <a:cubicBezTo>
                  <a:pt x="800550" y="5012639"/>
                  <a:pt x="796371" y="5017175"/>
                  <a:pt x="794799" y="5016210"/>
                </a:cubicBezTo>
                <a:cubicBezTo>
                  <a:pt x="793227" y="5015246"/>
                  <a:pt x="792263" y="4999923"/>
                  <a:pt x="792692" y="4982170"/>
                </a:cubicBezTo>
                <a:cubicBezTo>
                  <a:pt x="793799" y="4934843"/>
                  <a:pt x="790048" y="4934593"/>
                  <a:pt x="764652" y="4980206"/>
                </a:cubicBezTo>
                <a:cubicBezTo>
                  <a:pt x="753008" y="5001101"/>
                  <a:pt x="742935" y="5018175"/>
                  <a:pt x="742257" y="5018175"/>
                </a:cubicBezTo>
                <a:cubicBezTo>
                  <a:pt x="741614" y="5018175"/>
                  <a:pt x="738970" y="5006209"/>
                  <a:pt x="736399" y="4991600"/>
                </a:cubicBezTo>
                <a:lnTo>
                  <a:pt x="736435" y="4991600"/>
                </a:lnTo>
                <a:lnTo>
                  <a:pt x="731791" y="4965025"/>
                </a:lnTo>
                <a:lnTo>
                  <a:pt x="716610" y="4986599"/>
                </a:lnTo>
                <a:cubicBezTo>
                  <a:pt x="701716" y="5007780"/>
                  <a:pt x="695965" y="5009566"/>
                  <a:pt x="695822" y="4993029"/>
                </a:cubicBezTo>
                <a:cubicBezTo>
                  <a:pt x="695787" y="4989564"/>
                  <a:pt x="694643" y="4987314"/>
                  <a:pt x="693215" y="4987993"/>
                </a:cubicBezTo>
                <a:cubicBezTo>
                  <a:pt x="691786" y="4988707"/>
                  <a:pt x="686393" y="4991386"/>
                  <a:pt x="681213" y="4993993"/>
                </a:cubicBezTo>
                <a:cubicBezTo>
                  <a:pt x="668712" y="5000244"/>
                  <a:pt x="665318" y="4996136"/>
                  <a:pt x="674712" y="4986135"/>
                </a:cubicBezTo>
                <a:cubicBezTo>
                  <a:pt x="686607" y="4973491"/>
                  <a:pt x="689036" y="4959275"/>
                  <a:pt x="684714" y="4927913"/>
                </a:cubicBezTo>
                <a:cubicBezTo>
                  <a:pt x="682606" y="4912483"/>
                  <a:pt x="679820" y="4898660"/>
                  <a:pt x="678570" y="4897160"/>
                </a:cubicBezTo>
                <a:cubicBezTo>
                  <a:pt x="677284" y="4895660"/>
                  <a:pt x="673319" y="4905518"/>
                  <a:pt x="669747" y="4919091"/>
                </a:cubicBezTo>
                <a:cubicBezTo>
                  <a:pt x="666140" y="4932700"/>
                  <a:pt x="660889" y="4944916"/>
                  <a:pt x="658067" y="4946309"/>
                </a:cubicBezTo>
                <a:cubicBezTo>
                  <a:pt x="635565" y="4957275"/>
                  <a:pt x="634350" y="4957560"/>
                  <a:pt x="628814" y="4952952"/>
                </a:cubicBezTo>
                <a:cubicBezTo>
                  <a:pt x="625778" y="4950452"/>
                  <a:pt x="621027" y="4943951"/>
                  <a:pt x="618241" y="4938558"/>
                </a:cubicBezTo>
                <a:cubicBezTo>
                  <a:pt x="613705" y="4929771"/>
                  <a:pt x="595310" y="4915376"/>
                  <a:pt x="588630" y="4915340"/>
                </a:cubicBezTo>
                <a:cubicBezTo>
                  <a:pt x="587201" y="4915340"/>
                  <a:pt x="585951" y="4920341"/>
                  <a:pt x="585808" y="4926449"/>
                </a:cubicBezTo>
                <a:lnTo>
                  <a:pt x="585559" y="4937593"/>
                </a:lnTo>
                <a:lnTo>
                  <a:pt x="579022" y="4922877"/>
                </a:lnTo>
                <a:cubicBezTo>
                  <a:pt x="573200" y="4909768"/>
                  <a:pt x="571735" y="4908554"/>
                  <a:pt x="565556" y="4911840"/>
                </a:cubicBezTo>
                <a:cubicBezTo>
                  <a:pt x="561734" y="4913876"/>
                  <a:pt x="558626" y="4916805"/>
                  <a:pt x="558626" y="4918377"/>
                </a:cubicBezTo>
                <a:cubicBezTo>
                  <a:pt x="558626" y="4919912"/>
                  <a:pt x="554841" y="4925270"/>
                  <a:pt x="550197" y="4930235"/>
                </a:cubicBezTo>
                <a:cubicBezTo>
                  <a:pt x="538410" y="4942987"/>
                  <a:pt x="518728" y="4943094"/>
                  <a:pt x="513942" y="4930450"/>
                </a:cubicBezTo>
                <a:cubicBezTo>
                  <a:pt x="509192" y="4918019"/>
                  <a:pt x="502727" y="4921770"/>
                  <a:pt x="498155" y="4939558"/>
                </a:cubicBezTo>
                <a:lnTo>
                  <a:pt x="494225" y="4954738"/>
                </a:lnTo>
                <a:lnTo>
                  <a:pt x="488725" y="4941987"/>
                </a:lnTo>
                <a:cubicBezTo>
                  <a:pt x="485689" y="4934986"/>
                  <a:pt x="483189" y="4927628"/>
                  <a:pt x="483189" y="4925627"/>
                </a:cubicBezTo>
                <a:cubicBezTo>
                  <a:pt x="483189" y="4923663"/>
                  <a:pt x="479331" y="4920270"/>
                  <a:pt x="474616" y="4918126"/>
                </a:cubicBezTo>
                <a:cubicBezTo>
                  <a:pt x="469901" y="4915983"/>
                  <a:pt x="466043" y="4911554"/>
                  <a:pt x="466043" y="4908340"/>
                </a:cubicBezTo>
                <a:cubicBezTo>
                  <a:pt x="466043" y="4905089"/>
                  <a:pt x="463865" y="4900624"/>
                  <a:pt x="461186" y="4898410"/>
                </a:cubicBezTo>
                <a:cubicBezTo>
                  <a:pt x="453042" y="4891659"/>
                  <a:pt x="450542" y="4900839"/>
                  <a:pt x="451256" y="4935021"/>
                </a:cubicBezTo>
                <a:cubicBezTo>
                  <a:pt x="451613" y="4952488"/>
                  <a:pt x="450577" y="4966740"/>
                  <a:pt x="448970" y="4966740"/>
                </a:cubicBezTo>
                <a:cubicBezTo>
                  <a:pt x="447327" y="4966740"/>
                  <a:pt x="442612" y="4956346"/>
                  <a:pt x="438433" y="4943594"/>
                </a:cubicBezTo>
                <a:cubicBezTo>
                  <a:pt x="434254" y="4930878"/>
                  <a:pt x="430360" y="4919912"/>
                  <a:pt x="429789" y="4919270"/>
                </a:cubicBezTo>
                <a:cubicBezTo>
                  <a:pt x="429218" y="4918591"/>
                  <a:pt x="423324" y="4922198"/>
                  <a:pt x="416680" y="4927271"/>
                </a:cubicBezTo>
                <a:cubicBezTo>
                  <a:pt x="410037" y="4932342"/>
                  <a:pt x="403000" y="4935486"/>
                  <a:pt x="401000" y="4934236"/>
                </a:cubicBezTo>
                <a:cubicBezTo>
                  <a:pt x="389570" y="4927199"/>
                  <a:pt x="376925" y="4943844"/>
                  <a:pt x="376818" y="4966061"/>
                </a:cubicBezTo>
                <a:cubicBezTo>
                  <a:pt x="376782" y="4975527"/>
                  <a:pt x="375925" y="4977455"/>
                  <a:pt x="373461" y="4973598"/>
                </a:cubicBezTo>
                <a:cubicBezTo>
                  <a:pt x="371639" y="4970776"/>
                  <a:pt x="370103" y="4964132"/>
                  <a:pt x="370067" y="4958810"/>
                </a:cubicBezTo>
                <a:cubicBezTo>
                  <a:pt x="370031" y="4953488"/>
                  <a:pt x="368424" y="4946166"/>
                  <a:pt x="366459" y="4942487"/>
                </a:cubicBezTo>
                <a:cubicBezTo>
                  <a:pt x="363138" y="4936307"/>
                  <a:pt x="362209" y="4936200"/>
                  <a:pt x="352815" y="4941058"/>
                </a:cubicBezTo>
                <a:cubicBezTo>
                  <a:pt x="343385" y="4945952"/>
                  <a:pt x="342457" y="4945844"/>
                  <a:pt x="338420" y="4939379"/>
                </a:cubicBezTo>
                <a:cubicBezTo>
                  <a:pt x="332634" y="4930128"/>
                  <a:pt x="330062" y="4930664"/>
                  <a:pt x="327312" y="4941701"/>
                </a:cubicBezTo>
                <a:cubicBezTo>
                  <a:pt x="325847" y="4947523"/>
                  <a:pt x="324061" y="4949452"/>
                  <a:pt x="322490" y="4946916"/>
                </a:cubicBezTo>
                <a:cubicBezTo>
                  <a:pt x="320847" y="4944273"/>
                  <a:pt x="317882" y="4946452"/>
                  <a:pt x="313810" y="4953345"/>
                </a:cubicBezTo>
                <a:cubicBezTo>
                  <a:pt x="310417" y="4959096"/>
                  <a:pt x="306952" y="4963096"/>
                  <a:pt x="306095" y="4962239"/>
                </a:cubicBezTo>
                <a:cubicBezTo>
                  <a:pt x="305238" y="4961382"/>
                  <a:pt x="306309" y="4950559"/>
                  <a:pt x="308452" y="4938129"/>
                </a:cubicBezTo>
                <a:cubicBezTo>
                  <a:pt x="313489" y="4909233"/>
                  <a:pt x="311310" y="4903125"/>
                  <a:pt x="302130" y="4920448"/>
                </a:cubicBezTo>
                <a:cubicBezTo>
                  <a:pt x="298165" y="4927985"/>
                  <a:pt x="294808" y="4932128"/>
                  <a:pt x="294736" y="4929664"/>
                </a:cubicBezTo>
                <a:cubicBezTo>
                  <a:pt x="294665" y="4927163"/>
                  <a:pt x="296094" y="4922341"/>
                  <a:pt x="297951" y="4918912"/>
                </a:cubicBezTo>
                <a:cubicBezTo>
                  <a:pt x="305023" y="4905661"/>
                  <a:pt x="311560" y="4855012"/>
                  <a:pt x="307917" y="4841724"/>
                </a:cubicBezTo>
                <a:cubicBezTo>
                  <a:pt x="305380" y="4832580"/>
                  <a:pt x="305559" y="4824436"/>
                  <a:pt x="308559" y="4812685"/>
                </a:cubicBezTo>
                <a:cubicBezTo>
                  <a:pt x="312846" y="4796076"/>
                  <a:pt x="310881" y="4778145"/>
                  <a:pt x="304809" y="4778145"/>
                </a:cubicBezTo>
                <a:cubicBezTo>
                  <a:pt x="302952" y="4778145"/>
                  <a:pt x="301344" y="4784717"/>
                  <a:pt x="301202" y="4792718"/>
                </a:cubicBezTo>
                <a:lnTo>
                  <a:pt x="300916" y="4807291"/>
                </a:lnTo>
                <a:lnTo>
                  <a:pt x="291665" y="4787146"/>
                </a:lnTo>
                <a:lnTo>
                  <a:pt x="282414" y="4767001"/>
                </a:lnTo>
                <a:lnTo>
                  <a:pt x="276341" y="4786182"/>
                </a:lnTo>
                <a:cubicBezTo>
                  <a:pt x="269876" y="4806684"/>
                  <a:pt x="264947" y="4812720"/>
                  <a:pt x="261625" y="4804113"/>
                </a:cubicBezTo>
                <a:cubicBezTo>
                  <a:pt x="260518" y="4801183"/>
                  <a:pt x="258196" y="4799612"/>
                  <a:pt x="256517" y="4800647"/>
                </a:cubicBezTo>
                <a:cubicBezTo>
                  <a:pt x="254838" y="4801719"/>
                  <a:pt x="253446" y="4800005"/>
                  <a:pt x="253446" y="4796897"/>
                </a:cubicBezTo>
                <a:cubicBezTo>
                  <a:pt x="253446" y="4791075"/>
                  <a:pt x="218441" y="4735675"/>
                  <a:pt x="212440" y="4731960"/>
                </a:cubicBezTo>
                <a:cubicBezTo>
                  <a:pt x="208190" y="4729317"/>
                  <a:pt x="188295" y="4756535"/>
                  <a:pt x="188295" y="4764964"/>
                </a:cubicBezTo>
                <a:cubicBezTo>
                  <a:pt x="188295" y="4768465"/>
                  <a:pt x="190723" y="4771287"/>
                  <a:pt x="193724" y="4771287"/>
                </a:cubicBezTo>
                <a:cubicBezTo>
                  <a:pt x="200117" y="4771287"/>
                  <a:pt x="199903" y="4771966"/>
                  <a:pt x="186580" y="4793075"/>
                </a:cubicBezTo>
                <a:lnTo>
                  <a:pt x="176293" y="4809363"/>
                </a:lnTo>
                <a:lnTo>
                  <a:pt x="158827" y="4807791"/>
                </a:lnTo>
                <a:cubicBezTo>
                  <a:pt x="142539" y="4806291"/>
                  <a:pt x="141146" y="4806791"/>
                  <a:pt x="137467" y="4815328"/>
                </a:cubicBezTo>
                <a:lnTo>
                  <a:pt x="133538" y="4824436"/>
                </a:lnTo>
                <a:lnTo>
                  <a:pt x="135038" y="4813685"/>
                </a:lnTo>
                <a:cubicBezTo>
                  <a:pt x="135859" y="4807791"/>
                  <a:pt x="137538" y="4798897"/>
                  <a:pt x="138788" y="4793932"/>
                </a:cubicBezTo>
                <a:cubicBezTo>
                  <a:pt x="140646" y="4786574"/>
                  <a:pt x="140039" y="4785324"/>
                  <a:pt x="135538" y="4787039"/>
                </a:cubicBezTo>
                <a:cubicBezTo>
                  <a:pt x="131073" y="4788753"/>
                  <a:pt x="130001" y="4786789"/>
                  <a:pt x="130001" y="4776859"/>
                </a:cubicBezTo>
                <a:cubicBezTo>
                  <a:pt x="130001" y="4770072"/>
                  <a:pt x="125180" y="4750248"/>
                  <a:pt x="119322" y="4732782"/>
                </a:cubicBezTo>
                <a:lnTo>
                  <a:pt x="108642" y="4700993"/>
                </a:lnTo>
                <a:lnTo>
                  <a:pt x="110928" y="4627412"/>
                </a:lnTo>
                <a:cubicBezTo>
                  <a:pt x="112214" y="4586942"/>
                  <a:pt x="114893" y="4546045"/>
                  <a:pt x="116964" y="4536543"/>
                </a:cubicBezTo>
                <a:cubicBezTo>
                  <a:pt x="123786" y="4504718"/>
                  <a:pt x="114500" y="4209145"/>
                  <a:pt x="103605" y="4111204"/>
                </a:cubicBezTo>
                <a:cubicBezTo>
                  <a:pt x="97247" y="4054340"/>
                  <a:pt x="97247" y="4054090"/>
                  <a:pt x="100962" y="3986046"/>
                </a:cubicBezTo>
                <a:cubicBezTo>
                  <a:pt x="102534" y="3956828"/>
                  <a:pt x="103784" y="3923645"/>
                  <a:pt x="103713" y="3912322"/>
                </a:cubicBezTo>
                <a:cubicBezTo>
                  <a:pt x="103605" y="3891641"/>
                  <a:pt x="107713" y="3896463"/>
                  <a:pt x="109570" y="3919180"/>
                </a:cubicBezTo>
                <a:cubicBezTo>
                  <a:pt x="111749" y="3945398"/>
                  <a:pt x="115607" y="3880890"/>
                  <a:pt x="116393" y="3806023"/>
                </a:cubicBezTo>
                <a:lnTo>
                  <a:pt x="117214" y="3723727"/>
                </a:lnTo>
                <a:lnTo>
                  <a:pt x="122036" y="3795736"/>
                </a:lnTo>
                <a:cubicBezTo>
                  <a:pt x="127573" y="3878175"/>
                  <a:pt x="130180" y="3890427"/>
                  <a:pt x="136609" y="3863638"/>
                </a:cubicBezTo>
                <a:cubicBezTo>
                  <a:pt x="139467" y="3851708"/>
                  <a:pt x="139753" y="3843921"/>
                  <a:pt x="137502" y="3839885"/>
                </a:cubicBezTo>
                <a:cubicBezTo>
                  <a:pt x="135109" y="3835634"/>
                  <a:pt x="135574" y="3831670"/>
                  <a:pt x="139003" y="3826419"/>
                </a:cubicBezTo>
                <a:cubicBezTo>
                  <a:pt x="142682" y="3820775"/>
                  <a:pt x="143039" y="3816703"/>
                  <a:pt x="140360" y="3809702"/>
                </a:cubicBezTo>
                <a:cubicBezTo>
                  <a:pt x="136181" y="3798701"/>
                  <a:pt x="136145" y="3771090"/>
                  <a:pt x="140289" y="3761446"/>
                </a:cubicBezTo>
                <a:cubicBezTo>
                  <a:pt x="142896" y="3755339"/>
                  <a:pt x="143253" y="3755588"/>
                  <a:pt x="143468" y="3763839"/>
                </a:cubicBezTo>
                <a:cubicBezTo>
                  <a:pt x="143789" y="3776484"/>
                  <a:pt x="149754" y="3779198"/>
                  <a:pt x="151540" y="3767518"/>
                </a:cubicBezTo>
                <a:cubicBezTo>
                  <a:pt x="152326" y="3762304"/>
                  <a:pt x="153219" y="3776055"/>
                  <a:pt x="153469" y="3798130"/>
                </a:cubicBezTo>
                <a:cubicBezTo>
                  <a:pt x="153790" y="3821704"/>
                  <a:pt x="152576" y="3839063"/>
                  <a:pt x="150576" y="3840313"/>
                </a:cubicBezTo>
                <a:cubicBezTo>
                  <a:pt x="146789" y="3842635"/>
                  <a:pt x="146039" y="3863316"/>
                  <a:pt x="149290" y="3875425"/>
                </a:cubicBezTo>
                <a:cubicBezTo>
                  <a:pt x="150433" y="3879640"/>
                  <a:pt x="152719" y="3882247"/>
                  <a:pt x="154397" y="3881247"/>
                </a:cubicBezTo>
                <a:cubicBezTo>
                  <a:pt x="156112" y="3880175"/>
                  <a:pt x="157434" y="3905964"/>
                  <a:pt x="157434" y="3940790"/>
                </a:cubicBezTo>
                <a:cubicBezTo>
                  <a:pt x="157434" y="3974580"/>
                  <a:pt x="158398" y="4009406"/>
                  <a:pt x="159612" y="4018157"/>
                </a:cubicBezTo>
                <a:cubicBezTo>
                  <a:pt x="163649" y="4047768"/>
                  <a:pt x="167721" y="4034302"/>
                  <a:pt x="167721" y="3991189"/>
                </a:cubicBezTo>
                <a:cubicBezTo>
                  <a:pt x="167721" y="3949113"/>
                  <a:pt x="170792" y="3938433"/>
                  <a:pt x="177900" y="3956042"/>
                </a:cubicBezTo>
                <a:cubicBezTo>
                  <a:pt x="180365" y="3962221"/>
                  <a:pt x="181044" y="3960364"/>
                  <a:pt x="181222" y="3946576"/>
                </a:cubicBezTo>
                <a:cubicBezTo>
                  <a:pt x="181401" y="3932968"/>
                  <a:pt x="180008" y="3928539"/>
                  <a:pt x="174578" y="3925145"/>
                </a:cubicBezTo>
                <a:cubicBezTo>
                  <a:pt x="170685" y="3922717"/>
                  <a:pt x="167721" y="3917144"/>
                  <a:pt x="167721" y="3912287"/>
                </a:cubicBezTo>
                <a:cubicBezTo>
                  <a:pt x="167721" y="3903393"/>
                  <a:pt x="172864" y="3900606"/>
                  <a:pt x="175543" y="3908036"/>
                </a:cubicBezTo>
                <a:cubicBezTo>
                  <a:pt x="176364" y="3910393"/>
                  <a:pt x="177650" y="3911572"/>
                  <a:pt x="178401" y="3910608"/>
                </a:cubicBezTo>
                <a:cubicBezTo>
                  <a:pt x="179686" y="3909000"/>
                  <a:pt x="175936" y="3677829"/>
                  <a:pt x="173757" y="3622572"/>
                </a:cubicBezTo>
                <a:cubicBezTo>
                  <a:pt x="173221" y="3608427"/>
                  <a:pt x="172328" y="3586067"/>
                  <a:pt x="171828" y="3572851"/>
                </a:cubicBezTo>
                <a:cubicBezTo>
                  <a:pt x="171150" y="3554170"/>
                  <a:pt x="170149" y="3550241"/>
                  <a:pt x="167327" y="3555028"/>
                </a:cubicBezTo>
                <a:cubicBezTo>
                  <a:pt x="165363" y="3558421"/>
                  <a:pt x="164684" y="3566922"/>
                  <a:pt x="165792" y="3573887"/>
                </a:cubicBezTo>
                <a:cubicBezTo>
                  <a:pt x="167327" y="3583281"/>
                  <a:pt x="166077" y="3589496"/>
                  <a:pt x="160970" y="3597712"/>
                </a:cubicBezTo>
                <a:cubicBezTo>
                  <a:pt x="157183" y="3603855"/>
                  <a:pt x="152540" y="3608856"/>
                  <a:pt x="150611" y="3608856"/>
                </a:cubicBezTo>
                <a:cubicBezTo>
                  <a:pt x="148718" y="3608856"/>
                  <a:pt x="147147" y="3603855"/>
                  <a:pt x="147111" y="3597712"/>
                </a:cubicBezTo>
                <a:cubicBezTo>
                  <a:pt x="147111" y="3591604"/>
                  <a:pt x="145039" y="3582602"/>
                  <a:pt x="142503" y="3577780"/>
                </a:cubicBezTo>
                <a:cubicBezTo>
                  <a:pt x="140003" y="3572958"/>
                  <a:pt x="136824" y="3552920"/>
                  <a:pt x="135467" y="3533275"/>
                </a:cubicBezTo>
                <a:cubicBezTo>
                  <a:pt x="134109" y="3513630"/>
                  <a:pt x="132359" y="3496949"/>
                  <a:pt x="131573" y="3496163"/>
                </a:cubicBezTo>
                <a:cubicBezTo>
                  <a:pt x="130787" y="3495377"/>
                  <a:pt x="127537" y="3496877"/>
                  <a:pt x="124287" y="3499520"/>
                </a:cubicBezTo>
                <a:cubicBezTo>
                  <a:pt x="119036" y="3503771"/>
                  <a:pt x="118714" y="3503557"/>
                  <a:pt x="121179" y="3497413"/>
                </a:cubicBezTo>
                <a:cubicBezTo>
                  <a:pt x="124929" y="3488126"/>
                  <a:pt x="130180" y="3427869"/>
                  <a:pt x="128144" y="3417010"/>
                </a:cubicBezTo>
                <a:cubicBezTo>
                  <a:pt x="127287" y="3412188"/>
                  <a:pt x="131073" y="3417510"/>
                  <a:pt x="136609" y="3428833"/>
                </a:cubicBezTo>
                <a:cubicBezTo>
                  <a:pt x="142967" y="3441871"/>
                  <a:pt x="149540" y="3464909"/>
                  <a:pt x="154504" y="3491663"/>
                </a:cubicBezTo>
                <a:cubicBezTo>
                  <a:pt x="159505" y="3518666"/>
                  <a:pt x="163220" y="3531632"/>
                  <a:pt x="164792" y="3527667"/>
                </a:cubicBezTo>
                <a:cubicBezTo>
                  <a:pt x="168006" y="3519452"/>
                  <a:pt x="167899" y="3450265"/>
                  <a:pt x="164648" y="3430548"/>
                </a:cubicBezTo>
                <a:lnTo>
                  <a:pt x="162077" y="3415118"/>
                </a:lnTo>
                <a:lnTo>
                  <a:pt x="157505" y="3424547"/>
                </a:lnTo>
                <a:cubicBezTo>
                  <a:pt x="154969" y="3429726"/>
                  <a:pt x="151754" y="3433977"/>
                  <a:pt x="150397" y="3433977"/>
                </a:cubicBezTo>
                <a:cubicBezTo>
                  <a:pt x="146861" y="3433977"/>
                  <a:pt x="143717" y="3424726"/>
                  <a:pt x="143717" y="3414439"/>
                </a:cubicBezTo>
                <a:cubicBezTo>
                  <a:pt x="143717" y="3407009"/>
                  <a:pt x="144504" y="3406366"/>
                  <a:pt x="148933" y="3410045"/>
                </a:cubicBezTo>
                <a:cubicBezTo>
                  <a:pt x="156648" y="3416439"/>
                  <a:pt x="158398" y="3412296"/>
                  <a:pt x="154255" y="3397436"/>
                </a:cubicBezTo>
                <a:cubicBezTo>
                  <a:pt x="152254" y="3390185"/>
                  <a:pt x="150611" y="3375720"/>
                  <a:pt x="150576" y="3365325"/>
                </a:cubicBezTo>
                <a:cubicBezTo>
                  <a:pt x="150576" y="3350073"/>
                  <a:pt x="152040" y="3345108"/>
                  <a:pt x="158005" y="3339965"/>
                </a:cubicBezTo>
                <a:cubicBezTo>
                  <a:pt x="164827" y="3334143"/>
                  <a:pt x="165006" y="3333250"/>
                  <a:pt x="159755" y="3329428"/>
                </a:cubicBezTo>
                <a:cubicBezTo>
                  <a:pt x="154540" y="3325606"/>
                  <a:pt x="154504" y="3323999"/>
                  <a:pt x="159434" y="3309533"/>
                </a:cubicBezTo>
                <a:cubicBezTo>
                  <a:pt x="163184" y="3298531"/>
                  <a:pt x="166256" y="3294352"/>
                  <a:pt x="169685" y="3295674"/>
                </a:cubicBezTo>
                <a:cubicBezTo>
                  <a:pt x="172364" y="3296710"/>
                  <a:pt x="174578" y="3295710"/>
                  <a:pt x="174578" y="3293459"/>
                </a:cubicBezTo>
                <a:cubicBezTo>
                  <a:pt x="174578" y="3291173"/>
                  <a:pt x="171471" y="3288530"/>
                  <a:pt x="167721" y="3287530"/>
                </a:cubicBezTo>
                <a:cubicBezTo>
                  <a:pt x="163292" y="3286387"/>
                  <a:pt x="160863" y="3282851"/>
                  <a:pt x="160863" y="3277565"/>
                </a:cubicBezTo>
                <a:cubicBezTo>
                  <a:pt x="160863" y="3269349"/>
                  <a:pt x="167506" y="3265706"/>
                  <a:pt x="167971" y="3273671"/>
                </a:cubicBezTo>
                <a:cubicBezTo>
                  <a:pt x="168078" y="3276028"/>
                  <a:pt x="169435" y="3274886"/>
                  <a:pt x="170971" y="3271099"/>
                </a:cubicBezTo>
                <a:cubicBezTo>
                  <a:pt x="172792" y="3266670"/>
                  <a:pt x="172078" y="3262348"/>
                  <a:pt x="169007" y="3258848"/>
                </a:cubicBezTo>
                <a:cubicBezTo>
                  <a:pt x="165541" y="3254847"/>
                  <a:pt x="164399" y="3243096"/>
                  <a:pt x="164648" y="3214271"/>
                </a:cubicBezTo>
                <a:cubicBezTo>
                  <a:pt x="164970" y="3180552"/>
                  <a:pt x="165470" y="3177266"/>
                  <a:pt x="168256" y="3190518"/>
                </a:cubicBezTo>
                <a:cubicBezTo>
                  <a:pt x="170042" y="3199019"/>
                  <a:pt x="170721" y="3213164"/>
                  <a:pt x="169792" y="3221986"/>
                </a:cubicBezTo>
                <a:cubicBezTo>
                  <a:pt x="168578" y="3233380"/>
                  <a:pt x="169507" y="3239203"/>
                  <a:pt x="173007" y="3242096"/>
                </a:cubicBezTo>
                <a:cubicBezTo>
                  <a:pt x="176293" y="3244846"/>
                  <a:pt x="177793" y="3252347"/>
                  <a:pt x="177508" y="3264741"/>
                </a:cubicBezTo>
                <a:cubicBezTo>
                  <a:pt x="177222" y="3278458"/>
                  <a:pt x="178758" y="3285173"/>
                  <a:pt x="183544" y="3290566"/>
                </a:cubicBezTo>
                <a:cubicBezTo>
                  <a:pt x="188187" y="3295817"/>
                  <a:pt x="188794" y="3298245"/>
                  <a:pt x="185723" y="3299317"/>
                </a:cubicBezTo>
                <a:cubicBezTo>
                  <a:pt x="183366" y="3300139"/>
                  <a:pt x="181437" y="3305425"/>
                  <a:pt x="181437" y="3311033"/>
                </a:cubicBezTo>
                <a:cubicBezTo>
                  <a:pt x="181437" y="3317855"/>
                  <a:pt x="182722" y="3320427"/>
                  <a:pt x="185401" y="3318784"/>
                </a:cubicBezTo>
                <a:cubicBezTo>
                  <a:pt x="188330" y="3316962"/>
                  <a:pt x="188759" y="3323570"/>
                  <a:pt x="187116" y="3344287"/>
                </a:cubicBezTo>
                <a:cubicBezTo>
                  <a:pt x="185866" y="3359682"/>
                  <a:pt x="183865" y="3384435"/>
                  <a:pt x="182687" y="3399258"/>
                </a:cubicBezTo>
                <a:cubicBezTo>
                  <a:pt x="180472" y="3426904"/>
                  <a:pt x="182937" y="3451122"/>
                  <a:pt x="188009" y="3451122"/>
                </a:cubicBezTo>
                <a:cubicBezTo>
                  <a:pt x="189581" y="3451122"/>
                  <a:pt x="191581" y="3443371"/>
                  <a:pt x="192509" y="3433870"/>
                </a:cubicBezTo>
                <a:cubicBezTo>
                  <a:pt x="193545" y="3422940"/>
                  <a:pt x="196331" y="3415010"/>
                  <a:pt x="200117" y="3412260"/>
                </a:cubicBezTo>
                <a:cubicBezTo>
                  <a:pt x="205511" y="3408295"/>
                  <a:pt x="205547" y="3407509"/>
                  <a:pt x="200582" y="3403366"/>
                </a:cubicBezTo>
                <a:cubicBezTo>
                  <a:pt x="196296" y="3399830"/>
                  <a:pt x="195152" y="3391865"/>
                  <a:pt x="195152" y="3365861"/>
                </a:cubicBezTo>
                <a:lnTo>
                  <a:pt x="195188" y="3332821"/>
                </a:lnTo>
                <a:lnTo>
                  <a:pt x="201439" y="3342287"/>
                </a:lnTo>
                <a:cubicBezTo>
                  <a:pt x="204868" y="3347502"/>
                  <a:pt x="208726" y="3350716"/>
                  <a:pt x="209976" y="3349431"/>
                </a:cubicBezTo>
                <a:cubicBezTo>
                  <a:pt x="213405" y="3346001"/>
                  <a:pt x="212798" y="3331821"/>
                  <a:pt x="209119" y="3329571"/>
                </a:cubicBezTo>
                <a:cubicBezTo>
                  <a:pt x="207190" y="3328357"/>
                  <a:pt x="207190" y="3323284"/>
                  <a:pt x="209154" y="3316498"/>
                </a:cubicBezTo>
                <a:cubicBezTo>
                  <a:pt x="211654" y="3307854"/>
                  <a:pt x="211226" y="3304568"/>
                  <a:pt x="207190" y="3301603"/>
                </a:cubicBezTo>
                <a:cubicBezTo>
                  <a:pt x="204368" y="3299495"/>
                  <a:pt x="202046" y="3292995"/>
                  <a:pt x="202046" y="3287137"/>
                </a:cubicBezTo>
                <a:cubicBezTo>
                  <a:pt x="202046" y="3278850"/>
                  <a:pt x="203225" y="3276921"/>
                  <a:pt x="207440" y="3278529"/>
                </a:cubicBezTo>
                <a:cubicBezTo>
                  <a:pt x="212190" y="3280350"/>
                  <a:pt x="212583" y="3276814"/>
                  <a:pt x="210797" y="3248418"/>
                </a:cubicBezTo>
                <a:cubicBezTo>
                  <a:pt x="202118" y="3110151"/>
                  <a:pt x="201046" y="3040499"/>
                  <a:pt x="205511" y="2901053"/>
                </a:cubicBezTo>
                <a:cubicBezTo>
                  <a:pt x="207261" y="2846510"/>
                  <a:pt x="207940" y="2790182"/>
                  <a:pt x="207011" y="2775894"/>
                </a:cubicBezTo>
                <a:cubicBezTo>
                  <a:pt x="206083" y="2761607"/>
                  <a:pt x="204618" y="2740247"/>
                  <a:pt x="203797" y="2728460"/>
                </a:cubicBezTo>
                <a:cubicBezTo>
                  <a:pt x="202189" y="2705707"/>
                  <a:pt x="205154" y="2700956"/>
                  <a:pt x="211297" y="2716458"/>
                </a:cubicBezTo>
                <a:cubicBezTo>
                  <a:pt x="214476" y="2724531"/>
                  <a:pt x="215084" y="2721816"/>
                  <a:pt x="215369" y="2698028"/>
                </a:cubicBezTo>
                <a:cubicBezTo>
                  <a:pt x="215619" y="2679847"/>
                  <a:pt x="213905" y="2665738"/>
                  <a:pt x="210440" y="2657451"/>
                </a:cubicBezTo>
                <a:cubicBezTo>
                  <a:pt x="206368" y="2647664"/>
                  <a:pt x="206047" y="2643592"/>
                  <a:pt x="209119" y="2639913"/>
                </a:cubicBezTo>
                <a:cubicBezTo>
                  <a:pt x="212119" y="2636306"/>
                  <a:pt x="212155" y="2627161"/>
                  <a:pt x="209262" y="2602766"/>
                </a:cubicBezTo>
                <a:cubicBezTo>
                  <a:pt x="204439" y="2561796"/>
                  <a:pt x="204332" y="2545651"/>
                  <a:pt x="208904" y="2552724"/>
                </a:cubicBezTo>
                <a:cubicBezTo>
                  <a:pt x="210726" y="2555546"/>
                  <a:pt x="212226" y="2563368"/>
                  <a:pt x="212262" y="2570047"/>
                </a:cubicBezTo>
                <a:cubicBezTo>
                  <a:pt x="212298" y="2576762"/>
                  <a:pt x="213976" y="2583906"/>
                  <a:pt x="216048" y="2585942"/>
                </a:cubicBezTo>
                <a:cubicBezTo>
                  <a:pt x="218227" y="2588121"/>
                  <a:pt x="220334" y="2610588"/>
                  <a:pt x="221192" y="2640627"/>
                </a:cubicBezTo>
                <a:cubicBezTo>
                  <a:pt x="222013" y="2668667"/>
                  <a:pt x="224192" y="2699992"/>
                  <a:pt x="226049" y="2710243"/>
                </a:cubicBezTo>
                <a:cubicBezTo>
                  <a:pt x="227942" y="2720495"/>
                  <a:pt x="229478" y="2739390"/>
                  <a:pt x="229478" y="2752249"/>
                </a:cubicBezTo>
                <a:cubicBezTo>
                  <a:pt x="229478" y="2765107"/>
                  <a:pt x="230728" y="2775609"/>
                  <a:pt x="232264" y="2775609"/>
                </a:cubicBezTo>
                <a:cubicBezTo>
                  <a:pt x="235443" y="2775609"/>
                  <a:pt x="234693" y="2668166"/>
                  <a:pt x="230978" y="2595122"/>
                </a:cubicBezTo>
                <a:cubicBezTo>
                  <a:pt x="228585" y="2547723"/>
                  <a:pt x="230014" y="2528721"/>
                  <a:pt x="235979" y="2528721"/>
                </a:cubicBezTo>
                <a:cubicBezTo>
                  <a:pt x="237622" y="2528721"/>
                  <a:pt x="240015" y="2537115"/>
                  <a:pt x="241301" y="2547402"/>
                </a:cubicBezTo>
                <a:cubicBezTo>
                  <a:pt x="243087" y="2561618"/>
                  <a:pt x="244802" y="2565618"/>
                  <a:pt x="248552" y="2564189"/>
                </a:cubicBezTo>
                <a:cubicBezTo>
                  <a:pt x="255624" y="2561439"/>
                  <a:pt x="254910" y="2575584"/>
                  <a:pt x="247766" y="2579584"/>
                </a:cubicBezTo>
                <a:cubicBezTo>
                  <a:pt x="242587" y="2582477"/>
                  <a:pt x="242266" y="2590871"/>
                  <a:pt x="244230" y="2669774"/>
                </a:cubicBezTo>
                <a:cubicBezTo>
                  <a:pt x="245587" y="2725245"/>
                  <a:pt x="245194" y="2754892"/>
                  <a:pt x="243123" y="2751606"/>
                </a:cubicBezTo>
                <a:cubicBezTo>
                  <a:pt x="238944" y="2745033"/>
                  <a:pt x="238872" y="2757535"/>
                  <a:pt x="242980" y="2777323"/>
                </a:cubicBezTo>
                <a:cubicBezTo>
                  <a:pt x="245659" y="2790218"/>
                  <a:pt x="245873" y="2790432"/>
                  <a:pt x="246731" y="2780752"/>
                </a:cubicBezTo>
                <a:cubicBezTo>
                  <a:pt x="247945" y="2766751"/>
                  <a:pt x="252624" y="2805398"/>
                  <a:pt x="253088" y="2833473"/>
                </a:cubicBezTo>
                <a:cubicBezTo>
                  <a:pt x="253410" y="2852190"/>
                  <a:pt x="254196" y="2854726"/>
                  <a:pt x="258446" y="2851190"/>
                </a:cubicBezTo>
                <a:cubicBezTo>
                  <a:pt x="261196" y="2848904"/>
                  <a:pt x="265054" y="2848046"/>
                  <a:pt x="267019" y="2849261"/>
                </a:cubicBezTo>
                <a:cubicBezTo>
                  <a:pt x="269376" y="2850690"/>
                  <a:pt x="270626" y="2844332"/>
                  <a:pt x="270626" y="2830973"/>
                </a:cubicBezTo>
                <a:cubicBezTo>
                  <a:pt x="270626" y="2819364"/>
                  <a:pt x="269019" y="2809934"/>
                  <a:pt x="266911" y="2809256"/>
                </a:cubicBezTo>
                <a:cubicBezTo>
                  <a:pt x="262197" y="2807684"/>
                  <a:pt x="253731" y="2768536"/>
                  <a:pt x="253588" y="2747570"/>
                </a:cubicBezTo>
                <a:cubicBezTo>
                  <a:pt x="253517" y="2737140"/>
                  <a:pt x="255446" y="2729567"/>
                  <a:pt x="259089" y="2725888"/>
                </a:cubicBezTo>
                <a:cubicBezTo>
                  <a:pt x="264090" y="2720923"/>
                  <a:pt x="264447" y="2713779"/>
                  <a:pt x="262304" y="2664952"/>
                </a:cubicBezTo>
                <a:cubicBezTo>
                  <a:pt x="260982" y="2634555"/>
                  <a:pt x="259232" y="2604980"/>
                  <a:pt x="258446" y="2599194"/>
                </a:cubicBezTo>
                <a:lnTo>
                  <a:pt x="257018" y="2588728"/>
                </a:lnTo>
                <a:lnTo>
                  <a:pt x="261054" y="2598158"/>
                </a:lnTo>
                <a:cubicBezTo>
                  <a:pt x="263268" y="2603337"/>
                  <a:pt x="266340" y="2607588"/>
                  <a:pt x="267840" y="2607588"/>
                </a:cubicBezTo>
                <a:cubicBezTo>
                  <a:pt x="272484" y="2607588"/>
                  <a:pt x="270948" y="2592193"/>
                  <a:pt x="265590" y="2585120"/>
                </a:cubicBezTo>
                <a:cubicBezTo>
                  <a:pt x="262804" y="2581442"/>
                  <a:pt x="260661" y="2573834"/>
                  <a:pt x="260839" y="2568154"/>
                </a:cubicBezTo>
                <a:cubicBezTo>
                  <a:pt x="261018" y="2561903"/>
                  <a:pt x="261768" y="2560332"/>
                  <a:pt x="262768" y="2564189"/>
                </a:cubicBezTo>
                <a:cubicBezTo>
                  <a:pt x="263840" y="2568440"/>
                  <a:pt x="266518" y="2569940"/>
                  <a:pt x="270912" y="2568797"/>
                </a:cubicBezTo>
                <a:cubicBezTo>
                  <a:pt x="276877" y="2567261"/>
                  <a:pt x="277484" y="2569118"/>
                  <a:pt x="277484" y="2589264"/>
                </a:cubicBezTo>
                <a:cubicBezTo>
                  <a:pt x="277484" y="2601765"/>
                  <a:pt x="278842" y="2610588"/>
                  <a:pt x="280592" y="2609481"/>
                </a:cubicBezTo>
                <a:cubicBezTo>
                  <a:pt x="282449" y="2608338"/>
                  <a:pt x="282806" y="2572976"/>
                  <a:pt x="281449" y="2522720"/>
                </a:cubicBezTo>
                <a:cubicBezTo>
                  <a:pt x="280199" y="2476036"/>
                  <a:pt x="279413" y="2423600"/>
                  <a:pt x="279699" y="2406134"/>
                </a:cubicBezTo>
                <a:cubicBezTo>
                  <a:pt x="279984" y="2388703"/>
                  <a:pt x="278806" y="2374415"/>
                  <a:pt x="277127" y="2374415"/>
                </a:cubicBezTo>
                <a:cubicBezTo>
                  <a:pt x="275412" y="2374415"/>
                  <a:pt x="274020" y="2401669"/>
                  <a:pt x="273984" y="2435280"/>
                </a:cubicBezTo>
                <a:cubicBezTo>
                  <a:pt x="273948" y="2497824"/>
                  <a:pt x="272127" y="2516040"/>
                  <a:pt x="266769" y="2507575"/>
                </a:cubicBezTo>
                <a:cubicBezTo>
                  <a:pt x="264768" y="2504468"/>
                  <a:pt x="263840" y="2506111"/>
                  <a:pt x="263804" y="2512719"/>
                </a:cubicBezTo>
                <a:cubicBezTo>
                  <a:pt x="263768" y="2519005"/>
                  <a:pt x="262232" y="2521898"/>
                  <a:pt x="259482" y="2520970"/>
                </a:cubicBezTo>
                <a:cubicBezTo>
                  <a:pt x="257124" y="2520148"/>
                  <a:pt x="255660" y="2515755"/>
                  <a:pt x="256231" y="2511254"/>
                </a:cubicBezTo>
                <a:cubicBezTo>
                  <a:pt x="259053" y="2489180"/>
                  <a:pt x="256982" y="2474071"/>
                  <a:pt x="248623" y="2455533"/>
                </a:cubicBezTo>
                <a:cubicBezTo>
                  <a:pt x="243159" y="2443496"/>
                  <a:pt x="241265" y="2436066"/>
                  <a:pt x="243837" y="2436923"/>
                </a:cubicBezTo>
                <a:cubicBezTo>
                  <a:pt x="246195" y="2437709"/>
                  <a:pt x="249052" y="2442103"/>
                  <a:pt x="250195" y="2446675"/>
                </a:cubicBezTo>
                <a:cubicBezTo>
                  <a:pt x="251409" y="2451711"/>
                  <a:pt x="254517" y="2454818"/>
                  <a:pt x="257982" y="2454533"/>
                </a:cubicBezTo>
                <a:cubicBezTo>
                  <a:pt x="261911" y="2454211"/>
                  <a:pt x="263768" y="2456676"/>
                  <a:pt x="263768" y="2462248"/>
                </a:cubicBezTo>
                <a:cubicBezTo>
                  <a:pt x="263768" y="2466749"/>
                  <a:pt x="265161" y="2470428"/>
                  <a:pt x="266840" y="2470428"/>
                </a:cubicBezTo>
                <a:cubicBezTo>
                  <a:pt x="268555" y="2470428"/>
                  <a:pt x="269376" y="2464641"/>
                  <a:pt x="268626" y="2457569"/>
                </a:cubicBezTo>
                <a:cubicBezTo>
                  <a:pt x="267912" y="2450497"/>
                  <a:pt x="266304" y="2397240"/>
                  <a:pt x="265125" y="2339197"/>
                </a:cubicBezTo>
                <a:cubicBezTo>
                  <a:pt x="263375" y="2253400"/>
                  <a:pt x="262125" y="2234327"/>
                  <a:pt x="258517" y="2237327"/>
                </a:cubicBezTo>
                <a:cubicBezTo>
                  <a:pt x="255089" y="2240185"/>
                  <a:pt x="253553" y="2238613"/>
                  <a:pt x="251767" y="2230541"/>
                </a:cubicBezTo>
                <a:cubicBezTo>
                  <a:pt x="250517" y="2224790"/>
                  <a:pt x="246516" y="2218468"/>
                  <a:pt x="242908" y="2216539"/>
                </a:cubicBezTo>
                <a:cubicBezTo>
                  <a:pt x="239158" y="2214538"/>
                  <a:pt x="236336" y="2209395"/>
                  <a:pt x="236336" y="2204573"/>
                </a:cubicBezTo>
                <a:cubicBezTo>
                  <a:pt x="236336" y="2194893"/>
                  <a:pt x="241908" y="2193143"/>
                  <a:pt x="244230" y="2202108"/>
                </a:cubicBezTo>
                <a:cubicBezTo>
                  <a:pt x="245123" y="2205430"/>
                  <a:pt x="246159" y="2183427"/>
                  <a:pt x="246623" y="2153245"/>
                </a:cubicBezTo>
                <a:cubicBezTo>
                  <a:pt x="247052" y="2123063"/>
                  <a:pt x="248124" y="2101167"/>
                  <a:pt x="249017" y="2104596"/>
                </a:cubicBezTo>
                <a:cubicBezTo>
                  <a:pt x="251481" y="2114133"/>
                  <a:pt x="261339" y="2110025"/>
                  <a:pt x="268019" y="2096667"/>
                </a:cubicBezTo>
                <a:cubicBezTo>
                  <a:pt x="271341" y="2090069"/>
                  <a:pt x="274020" y="2086605"/>
                  <a:pt x="274020" y="2088962"/>
                </a:cubicBezTo>
                <a:cubicBezTo>
                  <a:pt x="274055" y="2091309"/>
                  <a:pt x="275591" y="2093238"/>
                  <a:pt x="277484" y="2093238"/>
                </a:cubicBezTo>
                <a:cubicBezTo>
                  <a:pt x="279627" y="2093238"/>
                  <a:pt x="280913" y="2072742"/>
                  <a:pt x="280913" y="2038584"/>
                </a:cubicBezTo>
                <a:cubicBezTo>
                  <a:pt x="280913" y="2005845"/>
                  <a:pt x="279520" y="1983074"/>
                  <a:pt x="277484" y="1981806"/>
                </a:cubicBezTo>
                <a:cubicBezTo>
                  <a:pt x="275234" y="1980431"/>
                  <a:pt x="274055" y="1995715"/>
                  <a:pt x="274055" y="2025151"/>
                </a:cubicBezTo>
                <a:cubicBezTo>
                  <a:pt x="274055" y="2056080"/>
                  <a:pt x="272912" y="2069495"/>
                  <a:pt x="270555" y="2067117"/>
                </a:cubicBezTo>
                <a:cubicBezTo>
                  <a:pt x="268626" y="2065191"/>
                  <a:pt x="266054" y="2052986"/>
                  <a:pt x="264840" y="2039999"/>
                </a:cubicBezTo>
                <a:cubicBezTo>
                  <a:pt x="262268" y="2012488"/>
                  <a:pt x="257517" y="2018221"/>
                  <a:pt x="257124" y="2049304"/>
                </a:cubicBezTo>
                <a:cubicBezTo>
                  <a:pt x="257018" y="2060026"/>
                  <a:pt x="255124" y="2073142"/>
                  <a:pt x="252910" y="2078450"/>
                </a:cubicBezTo>
                <a:lnTo>
                  <a:pt x="248945" y="2088105"/>
                </a:lnTo>
                <a:lnTo>
                  <a:pt x="246480" y="2077818"/>
                </a:lnTo>
                <a:cubicBezTo>
                  <a:pt x="243123" y="2063848"/>
                  <a:pt x="246802" y="1770526"/>
                  <a:pt x="250409" y="1764064"/>
                </a:cubicBezTo>
                <a:cubicBezTo>
                  <a:pt x="252124" y="1760971"/>
                  <a:pt x="253303" y="1770326"/>
                  <a:pt x="253374" y="1787524"/>
                </a:cubicBezTo>
                <a:cubicBezTo>
                  <a:pt x="253446" y="1810834"/>
                  <a:pt x="254732" y="1817746"/>
                  <a:pt x="260339" y="1824851"/>
                </a:cubicBezTo>
                <a:lnTo>
                  <a:pt x="267197" y="1833569"/>
                </a:lnTo>
                <a:lnTo>
                  <a:pt x="267197" y="1823297"/>
                </a:lnTo>
                <a:cubicBezTo>
                  <a:pt x="267197" y="1817650"/>
                  <a:pt x="268055" y="1805480"/>
                  <a:pt x="269091" y="1796261"/>
                </a:cubicBezTo>
                <a:cubicBezTo>
                  <a:pt x="270948" y="1780099"/>
                  <a:pt x="270841" y="1779802"/>
                  <a:pt x="265804" y="1788067"/>
                </a:cubicBezTo>
                <a:lnTo>
                  <a:pt x="260554" y="1796640"/>
                </a:lnTo>
                <a:lnTo>
                  <a:pt x="260446" y="1786181"/>
                </a:lnTo>
                <a:cubicBezTo>
                  <a:pt x="260375" y="1780427"/>
                  <a:pt x="262268" y="1773794"/>
                  <a:pt x="264626" y="1771440"/>
                </a:cubicBezTo>
                <a:cubicBezTo>
                  <a:pt x="267590" y="1768451"/>
                  <a:pt x="269126" y="1750931"/>
                  <a:pt x="269662" y="1713319"/>
                </a:cubicBezTo>
                <a:cubicBezTo>
                  <a:pt x="270376" y="1664220"/>
                  <a:pt x="270019" y="1660537"/>
                  <a:pt x="265625" y="1671481"/>
                </a:cubicBezTo>
                <a:cubicBezTo>
                  <a:pt x="263018" y="1678082"/>
                  <a:pt x="260732" y="1691841"/>
                  <a:pt x="260589" y="1702057"/>
                </a:cubicBezTo>
                <a:cubicBezTo>
                  <a:pt x="260089" y="1736940"/>
                  <a:pt x="255196" y="1715587"/>
                  <a:pt x="254874" y="1677196"/>
                </a:cubicBezTo>
                <a:cubicBezTo>
                  <a:pt x="254696" y="1656137"/>
                  <a:pt x="252874" y="1615760"/>
                  <a:pt x="250838" y="1587471"/>
                </a:cubicBezTo>
                <a:cubicBezTo>
                  <a:pt x="248766" y="1559182"/>
                  <a:pt x="248230" y="1529092"/>
                  <a:pt x="249624" y="1520605"/>
                </a:cubicBezTo>
                <a:cubicBezTo>
                  <a:pt x="251802" y="1507100"/>
                  <a:pt x="252338" y="1509454"/>
                  <a:pt x="254124" y="1539465"/>
                </a:cubicBezTo>
                <a:cubicBezTo>
                  <a:pt x="255982" y="1571805"/>
                  <a:pt x="263090" y="1599001"/>
                  <a:pt x="268269" y="1593815"/>
                </a:cubicBezTo>
                <a:cubicBezTo>
                  <a:pt x="272376" y="1589696"/>
                  <a:pt x="270805" y="1577245"/>
                  <a:pt x="265090" y="1569126"/>
                </a:cubicBezTo>
                <a:cubicBezTo>
                  <a:pt x="259911" y="1561739"/>
                  <a:pt x="260054" y="1560757"/>
                  <a:pt x="267340" y="1553002"/>
                </a:cubicBezTo>
                <a:cubicBezTo>
                  <a:pt x="281699" y="1537722"/>
                  <a:pt x="285021" y="1492045"/>
                  <a:pt x="273198" y="1473039"/>
                </a:cubicBezTo>
                <a:cubicBezTo>
                  <a:pt x="268948" y="1466231"/>
                  <a:pt x="263733" y="1452161"/>
                  <a:pt x="261625" y="1441770"/>
                </a:cubicBezTo>
                <a:lnTo>
                  <a:pt x="257768" y="1422879"/>
                </a:lnTo>
                <a:lnTo>
                  <a:pt x="257339" y="1437452"/>
                </a:lnTo>
                <a:cubicBezTo>
                  <a:pt x="256696" y="1458526"/>
                  <a:pt x="247730" y="1457290"/>
                  <a:pt x="244873" y="1435738"/>
                </a:cubicBezTo>
                <a:cubicBezTo>
                  <a:pt x="241587" y="1410759"/>
                  <a:pt x="239265" y="1399944"/>
                  <a:pt x="237515" y="1401680"/>
                </a:cubicBezTo>
                <a:cubicBezTo>
                  <a:pt x="236658" y="1402551"/>
                  <a:pt x="232157" y="1446439"/>
                  <a:pt x="227514" y="1499213"/>
                </a:cubicBezTo>
                <a:lnTo>
                  <a:pt x="219120" y="1595165"/>
                </a:lnTo>
                <a:lnTo>
                  <a:pt x="233014" y="1609070"/>
                </a:lnTo>
                <a:cubicBezTo>
                  <a:pt x="245230" y="1621275"/>
                  <a:pt x="246873" y="1624786"/>
                  <a:pt x="246516" y="1637799"/>
                </a:cubicBezTo>
                <a:cubicBezTo>
                  <a:pt x="246266" y="1645950"/>
                  <a:pt x="246873" y="1663423"/>
                  <a:pt x="247838" y="1676625"/>
                </a:cubicBezTo>
                <a:cubicBezTo>
                  <a:pt x="248766" y="1689827"/>
                  <a:pt x="248766" y="1696292"/>
                  <a:pt x="247838" y="1690995"/>
                </a:cubicBezTo>
                <a:cubicBezTo>
                  <a:pt x="244337" y="1671356"/>
                  <a:pt x="238015" y="1684129"/>
                  <a:pt x="235300" y="1716334"/>
                </a:cubicBezTo>
                <a:cubicBezTo>
                  <a:pt x="233836" y="1734100"/>
                  <a:pt x="231514" y="1761625"/>
                  <a:pt x="230157" y="1777502"/>
                </a:cubicBezTo>
                <a:cubicBezTo>
                  <a:pt x="227264" y="1812106"/>
                  <a:pt x="220870" y="1818203"/>
                  <a:pt x="217298" y="1789757"/>
                </a:cubicBezTo>
                <a:cubicBezTo>
                  <a:pt x="215977" y="1779159"/>
                  <a:pt x="215941" y="1764025"/>
                  <a:pt x="217227" y="1756131"/>
                </a:cubicBezTo>
                <a:cubicBezTo>
                  <a:pt x="222513" y="1723506"/>
                  <a:pt x="223370" y="1709200"/>
                  <a:pt x="220048" y="1709200"/>
                </a:cubicBezTo>
                <a:cubicBezTo>
                  <a:pt x="218156" y="1709200"/>
                  <a:pt x="215548" y="1720002"/>
                  <a:pt x="214262" y="1733203"/>
                </a:cubicBezTo>
                <a:cubicBezTo>
                  <a:pt x="212940" y="1746405"/>
                  <a:pt x="210654" y="1757206"/>
                  <a:pt x="209119" y="1757206"/>
                </a:cubicBezTo>
                <a:cubicBezTo>
                  <a:pt x="207583" y="1757206"/>
                  <a:pt x="205261" y="1747562"/>
                  <a:pt x="203904" y="1735775"/>
                </a:cubicBezTo>
                <a:cubicBezTo>
                  <a:pt x="201796" y="1717048"/>
                  <a:pt x="200903" y="1715112"/>
                  <a:pt x="197010" y="1720445"/>
                </a:cubicBezTo>
                <a:cubicBezTo>
                  <a:pt x="193009" y="1725924"/>
                  <a:pt x="192331" y="1725981"/>
                  <a:pt x="190438" y="1721020"/>
                </a:cubicBezTo>
                <a:cubicBezTo>
                  <a:pt x="189259" y="1717984"/>
                  <a:pt x="188080" y="1707522"/>
                  <a:pt x="187830" y="1697774"/>
                </a:cubicBezTo>
                <a:cubicBezTo>
                  <a:pt x="187509" y="1685733"/>
                  <a:pt x="186402" y="1690970"/>
                  <a:pt x="184365" y="1714097"/>
                </a:cubicBezTo>
                <a:cubicBezTo>
                  <a:pt x="182722" y="1732821"/>
                  <a:pt x="180615" y="1748895"/>
                  <a:pt x="179686" y="1749816"/>
                </a:cubicBezTo>
                <a:cubicBezTo>
                  <a:pt x="175079" y="1754435"/>
                  <a:pt x="172935" y="1743690"/>
                  <a:pt x="173650" y="1719194"/>
                </a:cubicBezTo>
                <a:cubicBezTo>
                  <a:pt x="174257" y="1697245"/>
                  <a:pt x="173436" y="1692055"/>
                  <a:pt x="169364" y="1692055"/>
                </a:cubicBezTo>
                <a:cubicBezTo>
                  <a:pt x="166577" y="1692055"/>
                  <a:pt x="164291" y="1692498"/>
                  <a:pt x="164291" y="1693041"/>
                </a:cubicBezTo>
                <a:cubicBezTo>
                  <a:pt x="164291" y="1693584"/>
                  <a:pt x="162005" y="1712486"/>
                  <a:pt x="159184" y="1735046"/>
                </a:cubicBezTo>
                <a:cubicBezTo>
                  <a:pt x="156362" y="1757606"/>
                  <a:pt x="154076" y="1776452"/>
                  <a:pt x="154040" y="1776923"/>
                </a:cubicBezTo>
                <a:cubicBezTo>
                  <a:pt x="154040" y="1777395"/>
                  <a:pt x="151718" y="1777780"/>
                  <a:pt x="148861" y="1777780"/>
                </a:cubicBezTo>
                <a:cubicBezTo>
                  <a:pt x="145182" y="1777780"/>
                  <a:pt x="143717" y="1781559"/>
                  <a:pt x="143717" y="1791214"/>
                </a:cubicBezTo>
                <a:cubicBezTo>
                  <a:pt x="143717" y="1798604"/>
                  <a:pt x="144646" y="1807081"/>
                  <a:pt x="145789" y="1810056"/>
                </a:cubicBezTo>
                <a:cubicBezTo>
                  <a:pt x="149468" y="1819629"/>
                  <a:pt x="154004" y="1812102"/>
                  <a:pt x="154004" y="1796436"/>
                </a:cubicBezTo>
                <a:cubicBezTo>
                  <a:pt x="154004" y="1781238"/>
                  <a:pt x="157255" y="1777384"/>
                  <a:pt x="163184" y="1785496"/>
                </a:cubicBezTo>
                <a:cubicBezTo>
                  <a:pt x="166434" y="1789953"/>
                  <a:pt x="166363" y="1792189"/>
                  <a:pt x="160541" y="1865220"/>
                </a:cubicBezTo>
                <a:cubicBezTo>
                  <a:pt x="152147" y="1970990"/>
                  <a:pt x="148790" y="1998404"/>
                  <a:pt x="144182" y="1999944"/>
                </a:cubicBezTo>
                <a:cubicBezTo>
                  <a:pt x="140753" y="2001080"/>
                  <a:pt x="140074" y="1998933"/>
                  <a:pt x="141574" y="1991639"/>
                </a:cubicBezTo>
                <a:cubicBezTo>
                  <a:pt x="146539" y="1967011"/>
                  <a:pt x="150576" y="1884790"/>
                  <a:pt x="147575" y="1868885"/>
                </a:cubicBezTo>
                <a:cubicBezTo>
                  <a:pt x="145110" y="1855801"/>
                  <a:pt x="145503" y="1850289"/>
                  <a:pt x="149290" y="1844507"/>
                </a:cubicBezTo>
                <a:cubicBezTo>
                  <a:pt x="154076" y="1837202"/>
                  <a:pt x="152683" y="1825786"/>
                  <a:pt x="147004" y="1825786"/>
                </a:cubicBezTo>
                <a:cubicBezTo>
                  <a:pt x="142074" y="1825786"/>
                  <a:pt x="139038" y="1833473"/>
                  <a:pt x="134788" y="1856594"/>
                </a:cubicBezTo>
                <a:lnTo>
                  <a:pt x="130680" y="1878936"/>
                </a:lnTo>
                <a:lnTo>
                  <a:pt x="132216" y="1848075"/>
                </a:lnTo>
                <a:cubicBezTo>
                  <a:pt x="134717" y="1797547"/>
                  <a:pt x="140432" y="1737833"/>
                  <a:pt x="143896" y="1725717"/>
                </a:cubicBezTo>
                <a:cubicBezTo>
                  <a:pt x="148146" y="1710997"/>
                  <a:pt x="148040" y="1701385"/>
                  <a:pt x="143717" y="1704057"/>
                </a:cubicBezTo>
                <a:cubicBezTo>
                  <a:pt x="138253" y="1707447"/>
                  <a:pt x="139753" y="1702475"/>
                  <a:pt x="147468" y="1691605"/>
                </a:cubicBezTo>
                <a:cubicBezTo>
                  <a:pt x="152433" y="1684629"/>
                  <a:pt x="153612" y="1680243"/>
                  <a:pt x="151254" y="1677361"/>
                </a:cubicBezTo>
                <a:cubicBezTo>
                  <a:pt x="149361" y="1675067"/>
                  <a:pt x="145825" y="1645057"/>
                  <a:pt x="143396" y="1610667"/>
                </a:cubicBezTo>
                <a:cubicBezTo>
                  <a:pt x="139074" y="1550238"/>
                  <a:pt x="136395" y="1541186"/>
                  <a:pt x="131430" y="1570254"/>
                </a:cubicBezTo>
                <a:cubicBezTo>
                  <a:pt x="129466" y="1581574"/>
                  <a:pt x="128573" y="1582813"/>
                  <a:pt x="126358" y="1577184"/>
                </a:cubicBezTo>
                <a:cubicBezTo>
                  <a:pt x="121572" y="1565104"/>
                  <a:pt x="123143" y="1519705"/>
                  <a:pt x="128823" y="1505175"/>
                </a:cubicBezTo>
                <a:cubicBezTo>
                  <a:pt x="132573" y="1495624"/>
                  <a:pt x="134073" y="1481040"/>
                  <a:pt x="133752" y="1457169"/>
                </a:cubicBezTo>
                <a:cubicBezTo>
                  <a:pt x="133538" y="1438309"/>
                  <a:pt x="133538" y="1389703"/>
                  <a:pt x="133752" y="1349155"/>
                </a:cubicBezTo>
                <a:cubicBezTo>
                  <a:pt x="134395" y="1237045"/>
                  <a:pt x="134181" y="1177591"/>
                  <a:pt x="133073" y="1160560"/>
                </a:cubicBezTo>
                <a:cubicBezTo>
                  <a:pt x="132537" y="1152074"/>
                  <a:pt x="133216" y="1139343"/>
                  <a:pt x="134645" y="1132271"/>
                </a:cubicBezTo>
                <a:cubicBezTo>
                  <a:pt x="136717" y="1121855"/>
                  <a:pt x="136181" y="1119412"/>
                  <a:pt x="131895" y="1119412"/>
                </a:cubicBezTo>
                <a:cubicBezTo>
                  <a:pt x="125429" y="1119412"/>
                  <a:pt x="125429" y="1120820"/>
                  <a:pt x="131752" y="1085122"/>
                </a:cubicBezTo>
                <a:cubicBezTo>
                  <a:pt x="134574" y="1069092"/>
                  <a:pt x="136860" y="1055636"/>
                  <a:pt x="136860" y="1055226"/>
                </a:cubicBezTo>
                <a:cubicBezTo>
                  <a:pt x="136895" y="1054812"/>
                  <a:pt x="134323" y="1055454"/>
                  <a:pt x="131216" y="1056655"/>
                </a:cubicBezTo>
                <a:cubicBezTo>
                  <a:pt x="126037" y="1058640"/>
                  <a:pt x="125751" y="1054929"/>
                  <a:pt x="127930" y="1014542"/>
                </a:cubicBezTo>
                <a:cubicBezTo>
                  <a:pt x="129252" y="990182"/>
                  <a:pt x="131145" y="964850"/>
                  <a:pt x="132145" y="958249"/>
                </a:cubicBezTo>
                <a:cubicBezTo>
                  <a:pt x="134288" y="943812"/>
                  <a:pt x="126251" y="929957"/>
                  <a:pt x="119536" y="936568"/>
                </a:cubicBezTo>
                <a:cubicBezTo>
                  <a:pt x="117286" y="938790"/>
                  <a:pt x="113321" y="948755"/>
                  <a:pt x="110749" y="958717"/>
                </a:cubicBezTo>
                <a:cubicBezTo>
                  <a:pt x="108142" y="968676"/>
                  <a:pt x="103713" y="978123"/>
                  <a:pt x="100891" y="979709"/>
                </a:cubicBezTo>
                <a:cubicBezTo>
                  <a:pt x="97712" y="981488"/>
                  <a:pt x="95783" y="987457"/>
                  <a:pt x="95855" y="995279"/>
                </a:cubicBezTo>
                <a:cubicBezTo>
                  <a:pt x="96069" y="1016964"/>
                  <a:pt x="108999" y="1069038"/>
                  <a:pt x="109606" y="1050547"/>
                </a:cubicBezTo>
                <a:cubicBezTo>
                  <a:pt x="109678" y="1047875"/>
                  <a:pt x="111892" y="1041060"/>
                  <a:pt x="114464" y="1035402"/>
                </a:cubicBezTo>
                <a:lnTo>
                  <a:pt x="119179" y="1025115"/>
                </a:lnTo>
                <a:lnTo>
                  <a:pt x="119465" y="1043199"/>
                </a:lnTo>
                <a:cubicBezTo>
                  <a:pt x="119714" y="1058962"/>
                  <a:pt x="118750" y="1061666"/>
                  <a:pt x="111963" y="1064238"/>
                </a:cubicBezTo>
                <a:cubicBezTo>
                  <a:pt x="103248" y="1067556"/>
                  <a:pt x="94711" y="1092520"/>
                  <a:pt x="98033" y="1105114"/>
                </a:cubicBezTo>
                <a:cubicBezTo>
                  <a:pt x="99212" y="1109715"/>
                  <a:pt x="98390" y="1112554"/>
                  <a:pt x="95819" y="1112554"/>
                </a:cubicBezTo>
                <a:cubicBezTo>
                  <a:pt x="92711" y="1112554"/>
                  <a:pt x="91961" y="1125388"/>
                  <a:pt x="92854" y="1163822"/>
                </a:cubicBezTo>
                <a:cubicBezTo>
                  <a:pt x="93497" y="1192022"/>
                  <a:pt x="92961" y="1214010"/>
                  <a:pt x="91675" y="1212685"/>
                </a:cubicBezTo>
                <a:cubicBezTo>
                  <a:pt x="87032" y="1207963"/>
                  <a:pt x="81138" y="1092841"/>
                  <a:pt x="83103" y="1045689"/>
                </a:cubicBezTo>
                <a:cubicBezTo>
                  <a:pt x="85210" y="994172"/>
                  <a:pt x="93283" y="920730"/>
                  <a:pt x="109463" y="805659"/>
                </a:cubicBezTo>
                <a:lnTo>
                  <a:pt x="119571" y="733650"/>
                </a:lnTo>
                <a:lnTo>
                  <a:pt x="118036" y="789371"/>
                </a:lnTo>
                <a:cubicBezTo>
                  <a:pt x="117179" y="820018"/>
                  <a:pt x="117821" y="845092"/>
                  <a:pt x="119429" y="845092"/>
                </a:cubicBezTo>
                <a:cubicBezTo>
                  <a:pt x="122893" y="845092"/>
                  <a:pt x="124608" y="833955"/>
                  <a:pt x="131787" y="764511"/>
                </a:cubicBezTo>
                <a:cubicBezTo>
                  <a:pt x="138395" y="700649"/>
                  <a:pt x="145468" y="663963"/>
                  <a:pt x="156112" y="638599"/>
                </a:cubicBezTo>
                <a:cubicBezTo>
                  <a:pt x="165684" y="615689"/>
                  <a:pt x="165756" y="615349"/>
                  <a:pt x="159684" y="615349"/>
                </a:cubicBezTo>
                <a:cubicBezTo>
                  <a:pt x="156076" y="615349"/>
                  <a:pt x="155362" y="609817"/>
                  <a:pt x="156469" y="590489"/>
                </a:cubicBezTo>
                <a:cubicBezTo>
                  <a:pt x="158255" y="560028"/>
                  <a:pt x="159255" y="556642"/>
                  <a:pt x="165756" y="559139"/>
                </a:cubicBezTo>
                <a:cubicBezTo>
                  <a:pt x="169292" y="560492"/>
                  <a:pt x="171614" y="558185"/>
                  <a:pt x="173221" y="551763"/>
                </a:cubicBezTo>
                <a:cubicBezTo>
                  <a:pt x="175543" y="542480"/>
                  <a:pt x="172828" y="478614"/>
                  <a:pt x="169149" y="456937"/>
                </a:cubicBezTo>
                <a:cubicBezTo>
                  <a:pt x="167363" y="446189"/>
                  <a:pt x="167542" y="445953"/>
                  <a:pt x="172650" y="452286"/>
                </a:cubicBezTo>
                <a:cubicBezTo>
                  <a:pt x="180579" y="462095"/>
                  <a:pt x="185116" y="455261"/>
                  <a:pt x="181651" y="438756"/>
                </a:cubicBezTo>
                <a:cubicBezTo>
                  <a:pt x="180043" y="431212"/>
                  <a:pt x="177900" y="415010"/>
                  <a:pt x="176829" y="402751"/>
                </a:cubicBezTo>
                <a:lnTo>
                  <a:pt x="174936" y="380463"/>
                </a:lnTo>
                <a:lnTo>
                  <a:pt x="180293" y="402512"/>
                </a:lnTo>
                <a:cubicBezTo>
                  <a:pt x="184651" y="420507"/>
                  <a:pt x="186259" y="423429"/>
                  <a:pt x="189080" y="418392"/>
                </a:cubicBezTo>
                <a:cubicBezTo>
                  <a:pt x="190974" y="415003"/>
                  <a:pt x="191831" y="404691"/>
                  <a:pt x="190938" y="395483"/>
                </a:cubicBezTo>
                <a:cubicBezTo>
                  <a:pt x="190045" y="386274"/>
                  <a:pt x="191402" y="370690"/>
                  <a:pt x="193974" y="360853"/>
                </a:cubicBezTo>
                <a:cubicBezTo>
                  <a:pt x="196510" y="351013"/>
                  <a:pt x="198439" y="330567"/>
                  <a:pt x="198260" y="315419"/>
                </a:cubicBezTo>
                <a:lnTo>
                  <a:pt x="197939" y="287880"/>
                </a:lnTo>
                <a:lnTo>
                  <a:pt x="193223" y="303310"/>
                </a:lnTo>
                <a:cubicBezTo>
                  <a:pt x="188616" y="318409"/>
                  <a:pt x="188545" y="318080"/>
                  <a:pt x="190259" y="287880"/>
                </a:cubicBezTo>
                <a:cubicBezTo>
                  <a:pt x="193474" y="230951"/>
                  <a:pt x="195331" y="220811"/>
                  <a:pt x="203332" y="216985"/>
                </a:cubicBezTo>
                <a:cubicBezTo>
                  <a:pt x="207333" y="215067"/>
                  <a:pt x="219013" y="203587"/>
                  <a:pt x="229300" y="191478"/>
                </a:cubicBezTo>
                <a:cubicBezTo>
                  <a:pt x="239551" y="179366"/>
                  <a:pt x="249588" y="170040"/>
                  <a:pt x="251588" y="170747"/>
                </a:cubicBezTo>
                <a:cubicBezTo>
                  <a:pt x="253588" y="171465"/>
                  <a:pt x="254803" y="179252"/>
                  <a:pt x="254303" y="188382"/>
                </a:cubicBezTo>
                <a:cubicBezTo>
                  <a:pt x="253446" y="204634"/>
                  <a:pt x="253481" y="204698"/>
                  <a:pt x="261161" y="199601"/>
                </a:cubicBezTo>
                <a:cubicBezTo>
                  <a:pt x="265411" y="196783"/>
                  <a:pt x="269448" y="191575"/>
                  <a:pt x="270126" y="188028"/>
                </a:cubicBezTo>
                <a:cubicBezTo>
                  <a:pt x="272484" y="175598"/>
                  <a:pt x="277377" y="172780"/>
                  <a:pt x="286343" y="178655"/>
                </a:cubicBezTo>
                <a:cubicBezTo>
                  <a:pt x="297165" y="185753"/>
                  <a:pt x="304095" y="182638"/>
                  <a:pt x="310238" y="167911"/>
                </a:cubicBezTo>
                <a:cubicBezTo>
                  <a:pt x="316060" y="153963"/>
                  <a:pt x="320990" y="152591"/>
                  <a:pt x="325205" y="163718"/>
                </a:cubicBezTo>
                <a:cubicBezTo>
                  <a:pt x="326847" y="168040"/>
                  <a:pt x="330598" y="173587"/>
                  <a:pt x="333563" y="176044"/>
                </a:cubicBezTo>
                <a:cubicBezTo>
                  <a:pt x="338242" y="179920"/>
                  <a:pt x="339992" y="178413"/>
                  <a:pt x="346636" y="164761"/>
                </a:cubicBezTo>
                <a:cubicBezTo>
                  <a:pt x="350815" y="156096"/>
                  <a:pt x="355387" y="149005"/>
                  <a:pt x="356744" y="149005"/>
                </a:cubicBezTo>
                <a:cubicBezTo>
                  <a:pt x="358101" y="149005"/>
                  <a:pt x="360352" y="154020"/>
                  <a:pt x="361709" y="160150"/>
                </a:cubicBezTo>
                <a:cubicBezTo>
                  <a:pt x="364174" y="171140"/>
                  <a:pt x="364424" y="170894"/>
                  <a:pt x="377854" y="142147"/>
                </a:cubicBezTo>
                <a:cubicBezTo>
                  <a:pt x="385355" y="126117"/>
                  <a:pt x="394963" y="102396"/>
                  <a:pt x="399178" y="89434"/>
                </a:cubicBezTo>
                <a:cubicBezTo>
                  <a:pt x="409322" y="58287"/>
                  <a:pt x="412394" y="64755"/>
                  <a:pt x="403929" y="99353"/>
                </a:cubicBezTo>
                <a:cubicBezTo>
                  <a:pt x="392999" y="143783"/>
                  <a:pt x="395177" y="197129"/>
                  <a:pt x="408179" y="204084"/>
                </a:cubicBezTo>
                <a:cubicBezTo>
                  <a:pt x="415251" y="207881"/>
                  <a:pt x="418109" y="203434"/>
                  <a:pt x="423038" y="180763"/>
                </a:cubicBezTo>
                <a:cubicBezTo>
                  <a:pt x="426788" y="163407"/>
                  <a:pt x="430360" y="164768"/>
                  <a:pt x="434968" y="185310"/>
                </a:cubicBezTo>
                <a:cubicBezTo>
                  <a:pt x="438397" y="200683"/>
                  <a:pt x="440076" y="203501"/>
                  <a:pt x="443898" y="200344"/>
                </a:cubicBezTo>
                <a:cubicBezTo>
                  <a:pt x="447755" y="197136"/>
                  <a:pt x="448756" y="200269"/>
                  <a:pt x="449649" y="218164"/>
                </a:cubicBezTo>
                <a:cubicBezTo>
                  <a:pt x="450506" y="235227"/>
                  <a:pt x="451470" y="238406"/>
                  <a:pt x="454113" y="233016"/>
                </a:cubicBezTo>
                <a:cubicBezTo>
                  <a:pt x="455971" y="229244"/>
                  <a:pt x="459793" y="226158"/>
                  <a:pt x="462650" y="226158"/>
                </a:cubicBezTo>
                <a:cubicBezTo>
                  <a:pt x="466151" y="226158"/>
                  <a:pt x="468722" y="220514"/>
                  <a:pt x="470830" y="208156"/>
                </a:cubicBezTo>
                <a:cubicBezTo>
                  <a:pt x="474116" y="188764"/>
                  <a:pt x="479795" y="183756"/>
                  <a:pt x="479795" y="200237"/>
                </a:cubicBezTo>
                <a:cubicBezTo>
                  <a:pt x="479795" y="218996"/>
                  <a:pt x="485760" y="214163"/>
                  <a:pt x="488082" y="193514"/>
                </a:cubicBezTo>
                <a:cubicBezTo>
                  <a:pt x="489618" y="179974"/>
                  <a:pt x="491939" y="173008"/>
                  <a:pt x="494940" y="173008"/>
                </a:cubicBezTo>
                <a:cubicBezTo>
                  <a:pt x="497797" y="173008"/>
                  <a:pt x="500476" y="166293"/>
                  <a:pt x="502155" y="155006"/>
                </a:cubicBezTo>
                <a:lnTo>
                  <a:pt x="504799" y="137004"/>
                </a:lnTo>
                <a:lnTo>
                  <a:pt x="507191" y="149898"/>
                </a:lnTo>
                <a:cubicBezTo>
                  <a:pt x="509656" y="163275"/>
                  <a:pt x="513942" y="170926"/>
                  <a:pt x="514228" y="162436"/>
                </a:cubicBezTo>
                <a:cubicBezTo>
                  <a:pt x="514299" y="159764"/>
                  <a:pt x="516621" y="152949"/>
                  <a:pt x="519372" y="147291"/>
                </a:cubicBezTo>
                <a:cubicBezTo>
                  <a:pt x="524194" y="137318"/>
                  <a:pt x="524301" y="137632"/>
                  <a:pt x="522694" y="157578"/>
                </a:cubicBezTo>
                <a:cubicBezTo>
                  <a:pt x="521193" y="176716"/>
                  <a:pt x="521372" y="177380"/>
                  <a:pt x="525301" y="167093"/>
                </a:cubicBezTo>
                <a:cubicBezTo>
                  <a:pt x="530337" y="153870"/>
                  <a:pt x="540231" y="143762"/>
                  <a:pt x="551411" y="140411"/>
                </a:cubicBezTo>
                <a:cubicBezTo>
                  <a:pt x="560163" y="137779"/>
                  <a:pt x="560127" y="136886"/>
                  <a:pt x="553161" y="164436"/>
                </a:cubicBezTo>
                <a:cubicBezTo>
                  <a:pt x="551590" y="170640"/>
                  <a:pt x="551876" y="170751"/>
                  <a:pt x="555912" y="165590"/>
                </a:cubicBezTo>
                <a:cubicBezTo>
                  <a:pt x="558341" y="162453"/>
                  <a:pt x="561984" y="157167"/>
                  <a:pt x="564020" y="153845"/>
                </a:cubicBezTo>
                <a:cubicBezTo>
                  <a:pt x="570378" y="143265"/>
                  <a:pt x="575807" y="151348"/>
                  <a:pt x="573521" y="168011"/>
                </a:cubicBezTo>
                <a:cubicBezTo>
                  <a:pt x="571735" y="181127"/>
                  <a:pt x="572307" y="183295"/>
                  <a:pt x="577486" y="183295"/>
                </a:cubicBezTo>
                <a:cubicBezTo>
                  <a:pt x="582629" y="183295"/>
                  <a:pt x="583273" y="185485"/>
                  <a:pt x="581630" y="197869"/>
                </a:cubicBezTo>
                <a:cubicBezTo>
                  <a:pt x="579022" y="217267"/>
                  <a:pt x="584130" y="207477"/>
                  <a:pt x="589666" y="182438"/>
                </a:cubicBezTo>
                <a:cubicBezTo>
                  <a:pt x="592059" y="171594"/>
                  <a:pt x="595131" y="162721"/>
                  <a:pt x="596488" y="162721"/>
                </a:cubicBezTo>
                <a:cubicBezTo>
                  <a:pt x="597846" y="162721"/>
                  <a:pt x="600489" y="168801"/>
                  <a:pt x="602382" y="176230"/>
                </a:cubicBezTo>
                <a:cubicBezTo>
                  <a:pt x="605097" y="186917"/>
                  <a:pt x="604847" y="190118"/>
                  <a:pt x="601096" y="191554"/>
                </a:cubicBezTo>
                <a:cubicBezTo>
                  <a:pt x="594024" y="194261"/>
                  <a:pt x="595381" y="202812"/>
                  <a:pt x="603203" y="204855"/>
                </a:cubicBezTo>
                <a:cubicBezTo>
                  <a:pt x="608918" y="206348"/>
                  <a:pt x="609669" y="208534"/>
                  <a:pt x="607883" y="218114"/>
                </a:cubicBezTo>
                <a:lnTo>
                  <a:pt x="605704" y="229587"/>
                </a:lnTo>
                <a:lnTo>
                  <a:pt x="618134" y="215871"/>
                </a:lnTo>
                <a:cubicBezTo>
                  <a:pt x="626813" y="206270"/>
                  <a:pt x="633350" y="193407"/>
                  <a:pt x="639922" y="173008"/>
                </a:cubicBezTo>
                <a:cubicBezTo>
                  <a:pt x="645137" y="156806"/>
                  <a:pt x="649852" y="146712"/>
                  <a:pt x="650602" y="150284"/>
                </a:cubicBezTo>
                <a:cubicBezTo>
                  <a:pt x="651888" y="156703"/>
                  <a:pt x="645745" y="206334"/>
                  <a:pt x="642065" y="219300"/>
                </a:cubicBezTo>
                <a:cubicBezTo>
                  <a:pt x="640958" y="223072"/>
                  <a:pt x="641244" y="225061"/>
                  <a:pt x="642673" y="223722"/>
                </a:cubicBezTo>
                <a:cubicBezTo>
                  <a:pt x="644066" y="222386"/>
                  <a:pt x="651281" y="202326"/>
                  <a:pt x="658639" y="179145"/>
                </a:cubicBezTo>
                <a:cubicBezTo>
                  <a:pt x="666033" y="155967"/>
                  <a:pt x="671319" y="143176"/>
                  <a:pt x="670391" y="150720"/>
                </a:cubicBezTo>
                <a:cubicBezTo>
                  <a:pt x="669462" y="158264"/>
                  <a:pt x="667854" y="172923"/>
                  <a:pt x="666783" y="183295"/>
                </a:cubicBezTo>
                <a:cubicBezTo>
                  <a:pt x="664961" y="201344"/>
                  <a:pt x="665247" y="200905"/>
                  <a:pt x="673212" y="173008"/>
                </a:cubicBezTo>
                <a:cubicBezTo>
                  <a:pt x="677820" y="156978"/>
                  <a:pt x="685107" y="130746"/>
                  <a:pt x="689464" y="114715"/>
                </a:cubicBezTo>
                <a:cubicBezTo>
                  <a:pt x="701859" y="68935"/>
                  <a:pt x="700752" y="93677"/>
                  <a:pt x="687393" y="160021"/>
                </a:cubicBezTo>
                <a:cubicBezTo>
                  <a:pt x="677713" y="208077"/>
                  <a:pt x="675284" y="227972"/>
                  <a:pt x="675462" y="257562"/>
                </a:cubicBezTo>
                <a:cubicBezTo>
                  <a:pt x="675641" y="283379"/>
                  <a:pt x="676677" y="292641"/>
                  <a:pt x="678892" y="287880"/>
                </a:cubicBezTo>
                <a:cubicBezTo>
                  <a:pt x="681749" y="281822"/>
                  <a:pt x="727862" y="87194"/>
                  <a:pt x="737613" y="40135"/>
                </a:cubicBezTo>
                <a:cubicBezTo>
                  <a:pt x="739649" y="30233"/>
                  <a:pt x="742864" y="22132"/>
                  <a:pt x="744757" y="22132"/>
                </a:cubicBezTo>
                <a:close/>
                <a:moveTo>
                  <a:pt x="561984" y="11845"/>
                </a:moveTo>
                <a:cubicBezTo>
                  <a:pt x="563877" y="11845"/>
                  <a:pt x="564413" y="16585"/>
                  <a:pt x="563199" y="22990"/>
                </a:cubicBezTo>
                <a:cubicBezTo>
                  <a:pt x="560198" y="38617"/>
                  <a:pt x="558626" y="39113"/>
                  <a:pt x="558626" y="24418"/>
                </a:cubicBezTo>
                <a:cubicBezTo>
                  <a:pt x="558626" y="17503"/>
                  <a:pt x="560127" y="11845"/>
                  <a:pt x="561984" y="11845"/>
                </a:cubicBezTo>
                <a:close/>
                <a:moveTo>
                  <a:pt x="963249" y="1558"/>
                </a:moveTo>
                <a:cubicBezTo>
                  <a:pt x="964748" y="6273"/>
                  <a:pt x="965999" y="17846"/>
                  <a:pt x="965999" y="27276"/>
                </a:cubicBezTo>
                <a:cubicBezTo>
                  <a:pt x="965999" y="36706"/>
                  <a:pt x="964748" y="48278"/>
                  <a:pt x="963249" y="52993"/>
                </a:cubicBezTo>
                <a:cubicBezTo>
                  <a:pt x="961498" y="58498"/>
                  <a:pt x="960498" y="49296"/>
                  <a:pt x="960498" y="27276"/>
                </a:cubicBezTo>
                <a:cubicBezTo>
                  <a:pt x="960498" y="5255"/>
                  <a:pt x="961498" y="-3946"/>
                  <a:pt x="963249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  <a:effectLst>
            <a:outerShdw blurRad="508000" dist="381000" dir="5400000" algn="t" rotWithShape="0">
              <a:srgbClr val="57187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6289E37C-FAE7-4E99-BEA2-65A7CA717700}"/>
              </a:ext>
            </a:extLst>
          </p:cNvPr>
          <p:cNvSpPr/>
          <p:nvPr/>
        </p:nvSpPr>
        <p:spPr>
          <a:xfrm rot="3778500">
            <a:off x="15141469" y="-8853"/>
            <a:ext cx="3244089" cy="16016993"/>
          </a:xfrm>
          <a:custGeom>
            <a:avLst/>
            <a:gdLst>
              <a:gd name="connsiteX0" fmla="*/ 631167 w 1393565"/>
              <a:gd name="connsiteY0" fmla="*/ 4970705 h 5053097"/>
              <a:gd name="connsiteX1" fmla="*/ 634064 w 1393565"/>
              <a:gd name="connsiteY1" fmla="*/ 4983885 h 5053097"/>
              <a:gd name="connsiteX2" fmla="*/ 633171 w 1393565"/>
              <a:gd name="connsiteY2" fmla="*/ 4997601 h 5053097"/>
              <a:gd name="connsiteX3" fmla="*/ 627849 w 1393565"/>
              <a:gd name="connsiteY3" fmla="*/ 4990528 h 5053097"/>
              <a:gd name="connsiteX4" fmla="*/ 625563 w 1393565"/>
              <a:gd name="connsiteY4" fmla="*/ 4976813 h 5053097"/>
              <a:gd name="connsiteX5" fmla="*/ 631167 w 1393565"/>
              <a:gd name="connsiteY5" fmla="*/ 4970705 h 5053097"/>
              <a:gd name="connsiteX6" fmla="*/ 944345 w 1393565"/>
              <a:gd name="connsiteY6" fmla="*/ 4966167 h 5053097"/>
              <a:gd name="connsiteX7" fmla="*/ 948997 w 1393565"/>
              <a:gd name="connsiteY7" fmla="*/ 5013031 h 5053097"/>
              <a:gd name="connsiteX8" fmla="*/ 942889 w 1393565"/>
              <a:gd name="connsiteY8" fmla="*/ 5050750 h 5053097"/>
              <a:gd name="connsiteX9" fmla="*/ 937959 w 1393565"/>
              <a:gd name="connsiteY9" fmla="*/ 5015603 h 5053097"/>
              <a:gd name="connsiteX10" fmla="*/ 938067 w 1393565"/>
              <a:gd name="connsiteY10" fmla="*/ 4983885 h 5053097"/>
              <a:gd name="connsiteX11" fmla="*/ 943067 w 1393565"/>
              <a:gd name="connsiteY11" fmla="*/ 4972741 h 5053097"/>
              <a:gd name="connsiteX12" fmla="*/ 944345 w 1393565"/>
              <a:gd name="connsiteY12" fmla="*/ 4966167 h 5053097"/>
              <a:gd name="connsiteX13" fmla="*/ 1384578 w 1393565"/>
              <a:gd name="connsiteY13" fmla="*/ 4827959 h 5053097"/>
              <a:gd name="connsiteX14" fmla="*/ 1389552 w 1393565"/>
              <a:gd name="connsiteY14" fmla="*/ 4835581 h 5053097"/>
              <a:gd name="connsiteX15" fmla="*/ 1390123 w 1393565"/>
              <a:gd name="connsiteY15" fmla="*/ 4846725 h 5053097"/>
              <a:gd name="connsiteX16" fmla="*/ 1382908 w 1393565"/>
              <a:gd name="connsiteY16" fmla="*/ 4841796 h 5053097"/>
              <a:gd name="connsiteX17" fmla="*/ 1382337 w 1393565"/>
              <a:gd name="connsiteY17" fmla="*/ 4830651 h 5053097"/>
              <a:gd name="connsiteX18" fmla="*/ 1384578 w 1393565"/>
              <a:gd name="connsiteY18" fmla="*/ 4827959 h 5053097"/>
              <a:gd name="connsiteX19" fmla="*/ 233229 w 1393565"/>
              <a:gd name="connsiteY19" fmla="*/ 4824686 h 5053097"/>
              <a:gd name="connsiteX20" fmla="*/ 231157 w 1393565"/>
              <a:gd name="connsiteY20" fmla="*/ 4851404 h 5053097"/>
              <a:gd name="connsiteX21" fmla="*/ 226014 w 1393565"/>
              <a:gd name="connsiteY21" fmla="*/ 4843474 h 5053097"/>
              <a:gd name="connsiteX22" fmla="*/ 233229 w 1393565"/>
              <a:gd name="connsiteY22" fmla="*/ 4824686 h 5053097"/>
              <a:gd name="connsiteX23" fmla="*/ 210155 w 1393565"/>
              <a:gd name="connsiteY23" fmla="*/ 4780681 h 5053097"/>
              <a:gd name="connsiteX24" fmla="*/ 218262 w 1393565"/>
              <a:gd name="connsiteY24" fmla="*/ 4790111 h 5053097"/>
              <a:gd name="connsiteX25" fmla="*/ 226406 w 1393565"/>
              <a:gd name="connsiteY25" fmla="*/ 4799540 h 5053097"/>
              <a:gd name="connsiteX26" fmla="*/ 214369 w 1393565"/>
              <a:gd name="connsiteY26" fmla="*/ 4807720 h 5053097"/>
              <a:gd name="connsiteX27" fmla="*/ 202832 w 1393565"/>
              <a:gd name="connsiteY27" fmla="*/ 4798290 h 5053097"/>
              <a:gd name="connsiteX28" fmla="*/ 73816 w 1393565"/>
              <a:gd name="connsiteY28" fmla="*/ 4553545 h 5053097"/>
              <a:gd name="connsiteX29" fmla="*/ 78138 w 1393565"/>
              <a:gd name="connsiteY29" fmla="*/ 4568976 h 5053097"/>
              <a:gd name="connsiteX30" fmla="*/ 88818 w 1393565"/>
              <a:gd name="connsiteY30" fmla="*/ 4610981 h 5053097"/>
              <a:gd name="connsiteX31" fmla="*/ 73816 w 1393565"/>
              <a:gd name="connsiteY31" fmla="*/ 4605838 h 5053097"/>
              <a:gd name="connsiteX32" fmla="*/ 71387 w 1393565"/>
              <a:gd name="connsiteY32" fmla="*/ 4575834 h 5053097"/>
              <a:gd name="connsiteX33" fmla="*/ 1316828 w 1393565"/>
              <a:gd name="connsiteY33" fmla="*/ 4466892 h 5053097"/>
              <a:gd name="connsiteX34" fmla="*/ 1328865 w 1393565"/>
              <a:gd name="connsiteY34" fmla="*/ 4504218 h 5053097"/>
              <a:gd name="connsiteX35" fmla="*/ 1318686 w 1393565"/>
              <a:gd name="connsiteY35" fmla="*/ 4521934 h 5053097"/>
              <a:gd name="connsiteX36" fmla="*/ 1312542 w 1393565"/>
              <a:gd name="connsiteY36" fmla="*/ 4490216 h 5053097"/>
              <a:gd name="connsiteX37" fmla="*/ 1316828 w 1393565"/>
              <a:gd name="connsiteY37" fmla="*/ 4466892 h 5053097"/>
              <a:gd name="connsiteX38" fmla="*/ 97114 w 1393565"/>
              <a:gd name="connsiteY38" fmla="*/ 3735488 h 5053097"/>
              <a:gd name="connsiteX39" fmla="*/ 98247 w 1393565"/>
              <a:gd name="connsiteY39" fmla="*/ 3749445 h 5053097"/>
              <a:gd name="connsiteX40" fmla="*/ 102462 w 1393565"/>
              <a:gd name="connsiteY40" fmla="*/ 3774734 h 5053097"/>
              <a:gd name="connsiteX41" fmla="*/ 98783 w 1393565"/>
              <a:gd name="connsiteY41" fmla="*/ 3787164 h 5053097"/>
              <a:gd name="connsiteX42" fmla="*/ 96354 w 1393565"/>
              <a:gd name="connsiteY42" fmla="*/ 3757160 h 5053097"/>
              <a:gd name="connsiteX43" fmla="*/ 97114 w 1393565"/>
              <a:gd name="connsiteY43" fmla="*/ 3735488 h 5053097"/>
              <a:gd name="connsiteX44" fmla="*/ 120250 w 1393565"/>
              <a:gd name="connsiteY44" fmla="*/ 3680043 h 5053097"/>
              <a:gd name="connsiteX45" fmla="*/ 120607 w 1393565"/>
              <a:gd name="connsiteY45" fmla="*/ 3695295 h 5053097"/>
              <a:gd name="connsiteX46" fmla="*/ 117000 w 1393565"/>
              <a:gd name="connsiteY46" fmla="*/ 3706582 h 5053097"/>
              <a:gd name="connsiteX47" fmla="*/ 116643 w 1393565"/>
              <a:gd name="connsiteY47" fmla="*/ 3691330 h 5053097"/>
              <a:gd name="connsiteX48" fmla="*/ 120250 w 1393565"/>
              <a:gd name="connsiteY48" fmla="*/ 3680043 h 5053097"/>
              <a:gd name="connsiteX49" fmla="*/ 114062 w 1393565"/>
              <a:gd name="connsiteY49" fmla="*/ 3620157 h 5053097"/>
              <a:gd name="connsiteX50" fmla="*/ 117464 w 1393565"/>
              <a:gd name="connsiteY50" fmla="*/ 3637145 h 5053097"/>
              <a:gd name="connsiteX51" fmla="*/ 116214 w 1393565"/>
              <a:gd name="connsiteY51" fmla="*/ 3653433 h 5053097"/>
              <a:gd name="connsiteX52" fmla="*/ 112856 w 1393565"/>
              <a:gd name="connsiteY52" fmla="*/ 3635716 h 5053097"/>
              <a:gd name="connsiteX53" fmla="*/ 114062 w 1393565"/>
              <a:gd name="connsiteY53" fmla="*/ 3620157 h 5053097"/>
              <a:gd name="connsiteX54" fmla="*/ 122786 w 1393565"/>
              <a:gd name="connsiteY54" fmla="*/ 3547134 h 5053097"/>
              <a:gd name="connsiteX55" fmla="*/ 128394 w 1393565"/>
              <a:gd name="connsiteY55" fmla="*/ 3584853 h 5053097"/>
              <a:gd name="connsiteX56" fmla="*/ 125037 w 1393565"/>
              <a:gd name="connsiteY56" fmla="*/ 3580567 h 5053097"/>
              <a:gd name="connsiteX57" fmla="*/ 122786 w 1393565"/>
              <a:gd name="connsiteY57" fmla="*/ 3547134 h 5053097"/>
              <a:gd name="connsiteX58" fmla="*/ 1130984 w 1393565"/>
              <a:gd name="connsiteY58" fmla="*/ 3454551 h 5053097"/>
              <a:gd name="connsiteX59" fmla="*/ 1131912 w 1393565"/>
              <a:gd name="connsiteY59" fmla="*/ 3466552 h 5053097"/>
              <a:gd name="connsiteX60" fmla="*/ 1124447 w 1393565"/>
              <a:gd name="connsiteY60" fmla="*/ 3474268 h 5053097"/>
              <a:gd name="connsiteX61" fmla="*/ 1130984 w 1393565"/>
              <a:gd name="connsiteY61" fmla="*/ 3454551 h 5053097"/>
              <a:gd name="connsiteX62" fmla="*/ 1115339 w 1393565"/>
              <a:gd name="connsiteY62" fmla="*/ 3389685 h 5053097"/>
              <a:gd name="connsiteX63" fmla="*/ 1106231 w 1393565"/>
              <a:gd name="connsiteY63" fmla="*/ 3547134 h 5053097"/>
              <a:gd name="connsiteX64" fmla="*/ 1104552 w 1393565"/>
              <a:gd name="connsiteY64" fmla="*/ 3528131 h 5053097"/>
              <a:gd name="connsiteX65" fmla="*/ 1101551 w 1393565"/>
              <a:gd name="connsiteY65" fmla="*/ 3510879 h 5053097"/>
              <a:gd name="connsiteX66" fmla="*/ 1097230 w 1393565"/>
              <a:gd name="connsiteY66" fmla="*/ 3498164 h 5053097"/>
              <a:gd name="connsiteX67" fmla="*/ 1099230 w 1393565"/>
              <a:gd name="connsiteY67" fmla="*/ 3487983 h 5053097"/>
              <a:gd name="connsiteX68" fmla="*/ 1108374 w 1393565"/>
              <a:gd name="connsiteY68" fmla="*/ 3442049 h 5053097"/>
              <a:gd name="connsiteX69" fmla="*/ 1115339 w 1393565"/>
              <a:gd name="connsiteY69" fmla="*/ 3389685 h 5053097"/>
              <a:gd name="connsiteX70" fmla="*/ 1098113 w 1393565"/>
              <a:gd name="connsiteY70" fmla="*/ 3374398 h 5053097"/>
              <a:gd name="connsiteX71" fmla="*/ 1100837 w 1393565"/>
              <a:gd name="connsiteY71" fmla="*/ 3376255 h 5053097"/>
              <a:gd name="connsiteX72" fmla="*/ 1098587 w 1393565"/>
              <a:gd name="connsiteY72" fmla="*/ 3411510 h 5053097"/>
              <a:gd name="connsiteX73" fmla="*/ 1093551 w 1393565"/>
              <a:gd name="connsiteY73" fmla="*/ 3416010 h 5053097"/>
              <a:gd name="connsiteX74" fmla="*/ 1097051 w 1393565"/>
              <a:gd name="connsiteY74" fmla="*/ 3404652 h 5053097"/>
              <a:gd name="connsiteX75" fmla="*/ 1097194 w 1393565"/>
              <a:gd name="connsiteY75" fmla="*/ 3391400 h 5053097"/>
              <a:gd name="connsiteX76" fmla="*/ 1095872 w 1393565"/>
              <a:gd name="connsiteY76" fmla="*/ 3379506 h 5053097"/>
              <a:gd name="connsiteX77" fmla="*/ 1098113 w 1393565"/>
              <a:gd name="connsiteY77" fmla="*/ 3374398 h 5053097"/>
              <a:gd name="connsiteX78" fmla="*/ 1101779 w 1393565"/>
              <a:gd name="connsiteY78" fmla="*/ 3343055 h 5053097"/>
              <a:gd name="connsiteX79" fmla="*/ 1102837 w 1393565"/>
              <a:gd name="connsiteY79" fmla="*/ 3343966 h 5053097"/>
              <a:gd name="connsiteX80" fmla="*/ 1102837 w 1393565"/>
              <a:gd name="connsiteY80" fmla="*/ 3359396 h 5053097"/>
              <a:gd name="connsiteX81" fmla="*/ 1101337 w 1393565"/>
              <a:gd name="connsiteY81" fmla="*/ 3351681 h 5053097"/>
              <a:gd name="connsiteX82" fmla="*/ 1101779 w 1393565"/>
              <a:gd name="connsiteY82" fmla="*/ 3343055 h 5053097"/>
              <a:gd name="connsiteX83" fmla="*/ 114035 w 1393565"/>
              <a:gd name="connsiteY83" fmla="*/ 3294531 h 5053097"/>
              <a:gd name="connsiteX84" fmla="*/ 123358 w 1393565"/>
              <a:gd name="connsiteY84" fmla="*/ 3335500 h 5053097"/>
              <a:gd name="connsiteX85" fmla="*/ 125572 w 1393565"/>
              <a:gd name="connsiteY85" fmla="*/ 3364147 h 5053097"/>
              <a:gd name="connsiteX86" fmla="*/ 121643 w 1393565"/>
              <a:gd name="connsiteY86" fmla="*/ 3354610 h 5053097"/>
              <a:gd name="connsiteX87" fmla="*/ 114035 w 1393565"/>
              <a:gd name="connsiteY87" fmla="*/ 3294531 h 5053097"/>
              <a:gd name="connsiteX88" fmla="*/ 1117553 w 1393565"/>
              <a:gd name="connsiteY88" fmla="*/ 3228237 h 5053097"/>
              <a:gd name="connsiteX89" fmla="*/ 1117732 w 1393565"/>
              <a:gd name="connsiteY89" fmla="*/ 3286530 h 5053097"/>
              <a:gd name="connsiteX90" fmla="*/ 1114589 w 1393565"/>
              <a:gd name="connsiteY90" fmla="*/ 3262527 h 5053097"/>
              <a:gd name="connsiteX91" fmla="*/ 1117553 w 1393565"/>
              <a:gd name="connsiteY91" fmla="*/ 3228237 h 5053097"/>
              <a:gd name="connsiteX92" fmla="*/ 138324 w 1393565"/>
              <a:gd name="connsiteY92" fmla="*/ 3211199 h 5053097"/>
              <a:gd name="connsiteX93" fmla="*/ 144289 w 1393565"/>
              <a:gd name="connsiteY93" fmla="*/ 3236024 h 5053097"/>
              <a:gd name="connsiteX94" fmla="*/ 147253 w 1393565"/>
              <a:gd name="connsiteY94" fmla="*/ 3319177 h 5053097"/>
              <a:gd name="connsiteX95" fmla="*/ 141753 w 1393565"/>
              <a:gd name="connsiteY95" fmla="*/ 3343358 h 5053097"/>
              <a:gd name="connsiteX96" fmla="*/ 133037 w 1393565"/>
              <a:gd name="connsiteY96" fmla="*/ 3399687 h 5053097"/>
              <a:gd name="connsiteX97" fmla="*/ 130359 w 1393565"/>
              <a:gd name="connsiteY97" fmla="*/ 3391114 h 5053097"/>
              <a:gd name="connsiteX98" fmla="*/ 133395 w 1393565"/>
              <a:gd name="connsiteY98" fmla="*/ 3358539 h 5053097"/>
              <a:gd name="connsiteX99" fmla="*/ 132788 w 1393565"/>
              <a:gd name="connsiteY99" fmla="*/ 3290816 h 5053097"/>
              <a:gd name="connsiteX100" fmla="*/ 133788 w 1393565"/>
              <a:gd name="connsiteY100" fmla="*/ 3226558 h 5053097"/>
              <a:gd name="connsiteX101" fmla="*/ 128028 w 1393565"/>
              <a:gd name="connsiteY101" fmla="*/ 3193693 h 5053097"/>
              <a:gd name="connsiteX102" fmla="*/ 129037 w 1393565"/>
              <a:gd name="connsiteY102" fmla="*/ 3194804 h 5053097"/>
              <a:gd name="connsiteX103" fmla="*/ 129037 w 1393565"/>
              <a:gd name="connsiteY103" fmla="*/ 3213664 h 5053097"/>
              <a:gd name="connsiteX104" fmla="*/ 127608 w 1393565"/>
              <a:gd name="connsiteY104" fmla="*/ 3204234 h 5053097"/>
              <a:gd name="connsiteX105" fmla="*/ 128028 w 1393565"/>
              <a:gd name="connsiteY105" fmla="*/ 3193693 h 5053097"/>
              <a:gd name="connsiteX106" fmla="*/ 1100873 w 1393565"/>
              <a:gd name="connsiteY106" fmla="*/ 3176802 h 5053097"/>
              <a:gd name="connsiteX107" fmla="*/ 1100659 w 1393565"/>
              <a:gd name="connsiteY107" fmla="*/ 3216092 h 5053097"/>
              <a:gd name="connsiteX108" fmla="*/ 1095586 w 1393565"/>
              <a:gd name="connsiteY108" fmla="*/ 3215093 h 5053097"/>
              <a:gd name="connsiteX109" fmla="*/ 1100873 w 1393565"/>
              <a:gd name="connsiteY109" fmla="*/ 3176802 h 5053097"/>
              <a:gd name="connsiteX110" fmla="*/ 1111879 w 1393565"/>
              <a:gd name="connsiteY110" fmla="*/ 3146794 h 5053097"/>
              <a:gd name="connsiteX111" fmla="*/ 1115125 w 1393565"/>
              <a:gd name="connsiteY111" fmla="*/ 3160514 h 5053097"/>
              <a:gd name="connsiteX112" fmla="*/ 1113910 w 1393565"/>
              <a:gd name="connsiteY112" fmla="*/ 3173373 h 5053097"/>
              <a:gd name="connsiteX113" fmla="*/ 1110696 w 1393565"/>
              <a:gd name="connsiteY113" fmla="*/ 3159085 h 5053097"/>
              <a:gd name="connsiteX114" fmla="*/ 1111879 w 1393565"/>
              <a:gd name="connsiteY114" fmla="*/ 3146794 h 5053097"/>
              <a:gd name="connsiteX115" fmla="*/ 1151843 w 1393565"/>
              <a:gd name="connsiteY115" fmla="*/ 3104793 h 5053097"/>
              <a:gd name="connsiteX116" fmla="*/ 1154915 w 1393565"/>
              <a:gd name="connsiteY116" fmla="*/ 3165657 h 5053097"/>
              <a:gd name="connsiteX117" fmla="*/ 1148414 w 1393565"/>
              <a:gd name="connsiteY117" fmla="*/ 3217950 h 5053097"/>
              <a:gd name="connsiteX118" fmla="*/ 1141556 w 1393565"/>
              <a:gd name="connsiteY118" fmla="*/ 3231666 h 5053097"/>
              <a:gd name="connsiteX119" fmla="*/ 1138127 w 1393565"/>
              <a:gd name="connsiteY119" fmla="*/ 3245382 h 5053097"/>
              <a:gd name="connsiteX120" fmla="*/ 1134734 w 1393565"/>
              <a:gd name="connsiteY120" fmla="*/ 3230808 h 5053097"/>
              <a:gd name="connsiteX121" fmla="*/ 1136913 w 1393565"/>
              <a:gd name="connsiteY121" fmla="*/ 3193090 h 5053097"/>
              <a:gd name="connsiteX122" fmla="*/ 1143771 w 1393565"/>
              <a:gd name="connsiteY122" fmla="*/ 3173801 h 5053097"/>
              <a:gd name="connsiteX123" fmla="*/ 1148736 w 1393565"/>
              <a:gd name="connsiteY123" fmla="*/ 3136940 h 5053097"/>
              <a:gd name="connsiteX124" fmla="*/ 1151843 w 1393565"/>
              <a:gd name="connsiteY124" fmla="*/ 3104793 h 5053097"/>
              <a:gd name="connsiteX125" fmla="*/ 133958 w 1393565"/>
              <a:gd name="connsiteY125" fmla="*/ 3099015 h 5053097"/>
              <a:gd name="connsiteX126" fmla="*/ 141503 w 1393565"/>
              <a:gd name="connsiteY126" fmla="*/ 3115330 h 5053097"/>
              <a:gd name="connsiteX127" fmla="*/ 141253 w 1393565"/>
              <a:gd name="connsiteY127" fmla="*/ 3133582 h 5053097"/>
              <a:gd name="connsiteX128" fmla="*/ 136895 w 1393565"/>
              <a:gd name="connsiteY128" fmla="*/ 3137868 h 5053097"/>
              <a:gd name="connsiteX129" fmla="*/ 130751 w 1393565"/>
              <a:gd name="connsiteY129" fmla="*/ 3143905 h 5053097"/>
              <a:gd name="connsiteX130" fmla="*/ 128608 w 1393565"/>
              <a:gd name="connsiteY130" fmla="*/ 3121116 h 5053097"/>
              <a:gd name="connsiteX131" fmla="*/ 133958 w 1393565"/>
              <a:gd name="connsiteY131" fmla="*/ 3099015 h 5053097"/>
              <a:gd name="connsiteX132" fmla="*/ 175864 w 1393565"/>
              <a:gd name="connsiteY132" fmla="*/ 3010495 h 5053097"/>
              <a:gd name="connsiteX133" fmla="*/ 178293 w 1393565"/>
              <a:gd name="connsiteY133" fmla="*/ 3029355 h 5053097"/>
              <a:gd name="connsiteX134" fmla="*/ 178222 w 1393565"/>
              <a:gd name="connsiteY134" fmla="*/ 3186875 h 5053097"/>
              <a:gd name="connsiteX135" fmla="*/ 172935 w 1393565"/>
              <a:gd name="connsiteY135" fmla="*/ 3180016 h 5053097"/>
              <a:gd name="connsiteX136" fmla="*/ 172650 w 1393565"/>
              <a:gd name="connsiteY136" fmla="*/ 3024211 h 5053097"/>
              <a:gd name="connsiteX137" fmla="*/ 161497 w 1393565"/>
              <a:gd name="connsiteY137" fmla="*/ 3007750 h 5053097"/>
              <a:gd name="connsiteX138" fmla="*/ 160791 w 1393565"/>
              <a:gd name="connsiteY138" fmla="*/ 3019068 h 5053097"/>
              <a:gd name="connsiteX139" fmla="*/ 155898 w 1393565"/>
              <a:gd name="connsiteY139" fmla="*/ 3021854 h 5053097"/>
              <a:gd name="connsiteX140" fmla="*/ 156683 w 1393565"/>
              <a:gd name="connsiteY140" fmla="*/ 3010281 h 5053097"/>
              <a:gd name="connsiteX141" fmla="*/ 161497 w 1393565"/>
              <a:gd name="connsiteY141" fmla="*/ 3007750 h 5053097"/>
              <a:gd name="connsiteX142" fmla="*/ 138574 w 1393565"/>
              <a:gd name="connsiteY142" fmla="*/ 2997279 h 5053097"/>
              <a:gd name="connsiteX143" fmla="*/ 143468 w 1393565"/>
              <a:gd name="connsiteY143" fmla="*/ 3016603 h 5053097"/>
              <a:gd name="connsiteX144" fmla="*/ 135752 w 1393565"/>
              <a:gd name="connsiteY144" fmla="*/ 3037784 h 5053097"/>
              <a:gd name="connsiteX145" fmla="*/ 138574 w 1393565"/>
              <a:gd name="connsiteY145" fmla="*/ 2997279 h 5053097"/>
              <a:gd name="connsiteX146" fmla="*/ 154397 w 1393565"/>
              <a:gd name="connsiteY146" fmla="*/ 2944554 h 5053097"/>
              <a:gd name="connsiteX147" fmla="*/ 157219 w 1393565"/>
              <a:gd name="connsiteY147" fmla="*/ 2945773 h 5053097"/>
              <a:gd name="connsiteX148" fmla="*/ 159934 w 1393565"/>
              <a:gd name="connsiteY148" fmla="*/ 2961203 h 5053097"/>
              <a:gd name="connsiteX149" fmla="*/ 157934 w 1393565"/>
              <a:gd name="connsiteY149" fmla="*/ 2965918 h 5053097"/>
              <a:gd name="connsiteX150" fmla="*/ 155219 w 1393565"/>
              <a:gd name="connsiteY150" fmla="*/ 2950488 h 5053097"/>
              <a:gd name="connsiteX151" fmla="*/ 154397 w 1393565"/>
              <a:gd name="connsiteY151" fmla="*/ 2944554 h 5053097"/>
              <a:gd name="connsiteX152" fmla="*/ 91640 w 1393565"/>
              <a:gd name="connsiteY152" fmla="*/ 2919627 h 5053097"/>
              <a:gd name="connsiteX153" fmla="*/ 104713 w 1393565"/>
              <a:gd name="connsiteY153" fmla="*/ 2983778 h 5053097"/>
              <a:gd name="connsiteX154" fmla="*/ 102570 w 1393565"/>
              <a:gd name="connsiteY154" fmla="*/ 2983885 h 5053097"/>
              <a:gd name="connsiteX155" fmla="*/ 90246 w 1393565"/>
              <a:gd name="connsiteY155" fmla="*/ 2925627 h 5053097"/>
              <a:gd name="connsiteX156" fmla="*/ 91640 w 1393565"/>
              <a:gd name="connsiteY156" fmla="*/ 2919627 h 5053097"/>
              <a:gd name="connsiteX157" fmla="*/ 727 w 1393565"/>
              <a:gd name="connsiteY157" fmla="*/ 2887610 h 5053097"/>
              <a:gd name="connsiteX158" fmla="*/ 3629 w 1393565"/>
              <a:gd name="connsiteY158" fmla="*/ 2895124 h 5053097"/>
              <a:gd name="connsiteX159" fmla="*/ 2271 w 1393565"/>
              <a:gd name="connsiteY159" fmla="*/ 2925341 h 5053097"/>
              <a:gd name="connsiteX160" fmla="*/ 21 w 1393565"/>
              <a:gd name="connsiteY160" fmla="*/ 2901339 h 5053097"/>
              <a:gd name="connsiteX161" fmla="*/ 727 w 1393565"/>
              <a:gd name="connsiteY161" fmla="*/ 2887610 h 5053097"/>
              <a:gd name="connsiteX162" fmla="*/ 152433 w 1393565"/>
              <a:gd name="connsiteY162" fmla="*/ 2875478 h 5053097"/>
              <a:gd name="connsiteX163" fmla="*/ 156719 w 1393565"/>
              <a:gd name="connsiteY163" fmla="*/ 2902946 h 5053097"/>
              <a:gd name="connsiteX164" fmla="*/ 155719 w 1393565"/>
              <a:gd name="connsiteY164" fmla="*/ 2928199 h 5053097"/>
              <a:gd name="connsiteX165" fmla="*/ 153290 w 1393565"/>
              <a:gd name="connsiteY165" fmla="*/ 2902624 h 5053097"/>
              <a:gd name="connsiteX166" fmla="*/ 152433 w 1393565"/>
              <a:gd name="connsiteY166" fmla="*/ 2875478 h 5053097"/>
              <a:gd name="connsiteX167" fmla="*/ 174578 w 1393565"/>
              <a:gd name="connsiteY167" fmla="*/ 2796183 h 5053097"/>
              <a:gd name="connsiteX168" fmla="*/ 177936 w 1393565"/>
              <a:gd name="connsiteY168" fmla="*/ 2814185 h 5053097"/>
              <a:gd name="connsiteX169" fmla="*/ 173221 w 1393565"/>
              <a:gd name="connsiteY169" fmla="*/ 2831902 h 5053097"/>
              <a:gd name="connsiteX170" fmla="*/ 174578 w 1393565"/>
              <a:gd name="connsiteY170" fmla="*/ 2796183 h 5053097"/>
              <a:gd name="connsiteX171" fmla="*/ 1170560 w 1393565"/>
              <a:gd name="connsiteY171" fmla="*/ 2783325 h 5053097"/>
              <a:gd name="connsiteX172" fmla="*/ 1171489 w 1393565"/>
              <a:gd name="connsiteY172" fmla="*/ 2785039 h 5053097"/>
              <a:gd name="connsiteX173" fmla="*/ 1171489 w 1393565"/>
              <a:gd name="connsiteY173" fmla="*/ 2814185 h 5053097"/>
              <a:gd name="connsiteX174" fmla="*/ 1170167 w 1393565"/>
              <a:gd name="connsiteY174" fmla="*/ 2799612 h 5053097"/>
              <a:gd name="connsiteX175" fmla="*/ 1170560 w 1393565"/>
              <a:gd name="connsiteY175" fmla="*/ 2783325 h 5053097"/>
              <a:gd name="connsiteX176" fmla="*/ 73030 w 1393565"/>
              <a:gd name="connsiteY176" fmla="*/ 2710743 h 5053097"/>
              <a:gd name="connsiteX177" fmla="*/ 83531 w 1393565"/>
              <a:gd name="connsiteY177" fmla="*/ 2791039 h 5053097"/>
              <a:gd name="connsiteX178" fmla="*/ 94640 w 1393565"/>
              <a:gd name="connsiteY178" fmla="*/ 2882765 h 5053097"/>
              <a:gd name="connsiteX179" fmla="*/ 89068 w 1393565"/>
              <a:gd name="connsiteY179" fmla="*/ 2895624 h 5053097"/>
              <a:gd name="connsiteX180" fmla="*/ 83782 w 1393565"/>
              <a:gd name="connsiteY180" fmla="*/ 2929056 h 5053097"/>
              <a:gd name="connsiteX181" fmla="*/ 92533 w 1393565"/>
              <a:gd name="connsiteY181" fmla="*/ 2988850 h 5053097"/>
              <a:gd name="connsiteX182" fmla="*/ 114249 w 1393565"/>
              <a:gd name="connsiteY182" fmla="*/ 3256526 h 5053097"/>
              <a:gd name="connsiteX183" fmla="*/ 102820 w 1393565"/>
              <a:gd name="connsiteY183" fmla="*/ 3263384 h 5053097"/>
              <a:gd name="connsiteX184" fmla="*/ 75066 w 1393565"/>
              <a:gd name="connsiteY184" fmla="*/ 2959739 h 5053097"/>
              <a:gd name="connsiteX185" fmla="*/ 71709 w 1393565"/>
              <a:gd name="connsiteY185" fmla="*/ 2774108 h 5053097"/>
              <a:gd name="connsiteX186" fmla="*/ 73030 w 1393565"/>
              <a:gd name="connsiteY186" fmla="*/ 2710743 h 5053097"/>
              <a:gd name="connsiteX187" fmla="*/ 146339 w 1393565"/>
              <a:gd name="connsiteY187" fmla="*/ 2699697 h 5053097"/>
              <a:gd name="connsiteX188" fmla="*/ 155648 w 1393565"/>
              <a:gd name="connsiteY188" fmla="*/ 2703528 h 5053097"/>
              <a:gd name="connsiteX189" fmla="*/ 154719 w 1393565"/>
              <a:gd name="connsiteY189" fmla="*/ 2710458 h 5053097"/>
              <a:gd name="connsiteX190" fmla="*/ 145253 w 1393565"/>
              <a:gd name="connsiteY190" fmla="*/ 2706743 h 5053097"/>
              <a:gd name="connsiteX191" fmla="*/ 146339 w 1393565"/>
              <a:gd name="connsiteY191" fmla="*/ 2699697 h 5053097"/>
              <a:gd name="connsiteX192" fmla="*/ 176972 w 1393565"/>
              <a:gd name="connsiteY192" fmla="*/ 2688169 h 5053097"/>
              <a:gd name="connsiteX193" fmla="*/ 177472 w 1393565"/>
              <a:gd name="connsiteY193" fmla="*/ 2733603 h 5053097"/>
              <a:gd name="connsiteX194" fmla="*/ 173436 w 1393565"/>
              <a:gd name="connsiteY194" fmla="*/ 2776466 h 5053097"/>
              <a:gd name="connsiteX195" fmla="*/ 174400 w 1393565"/>
              <a:gd name="connsiteY195" fmla="*/ 2731032 h 5053097"/>
              <a:gd name="connsiteX196" fmla="*/ 124894 w 1393565"/>
              <a:gd name="connsiteY196" fmla="*/ 2667595 h 5053097"/>
              <a:gd name="connsiteX197" fmla="*/ 128823 w 1393565"/>
              <a:gd name="connsiteY197" fmla="*/ 2681311 h 5053097"/>
              <a:gd name="connsiteX198" fmla="*/ 133895 w 1393565"/>
              <a:gd name="connsiteY198" fmla="*/ 2713887 h 5053097"/>
              <a:gd name="connsiteX199" fmla="*/ 126787 w 1393565"/>
              <a:gd name="connsiteY199" fmla="*/ 2709029 h 5053097"/>
              <a:gd name="connsiteX200" fmla="*/ 123822 w 1393565"/>
              <a:gd name="connsiteY200" fmla="*/ 2685883 h 5053097"/>
              <a:gd name="connsiteX201" fmla="*/ 1090300 w 1393565"/>
              <a:gd name="connsiteY201" fmla="*/ 2641878 h 5053097"/>
              <a:gd name="connsiteX202" fmla="*/ 1096944 w 1393565"/>
              <a:gd name="connsiteY202" fmla="*/ 2664488 h 5053097"/>
              <a:gd name="connsiteX203" fmla="*/ 1090693 w 1393565"/>
              <a:gd name="connsiteY203" fmla="*/ 2677346 h 5053097"/>
              <a:gd name="connsiteX204" fmla="*/ 1079835 w 1393565"/>
              <a:gd name="connsiteY204" fmla="*/ 2679882 h 5053097"/>
              <a:gd name="connsiteX205" fmla="*/ 1090300 w 1393565"/>
              <a:gd name="connsiteY205" fmla="*/ 2641878 h 5053097"/>
              <a:gd name="connsiteX206" fmla="*/ 154791 w 1393565"/>
              <a:gd name="connsiteY206" fmla="*/ 2611016 h 5053097"/>
              <a:gd name="connsiteX207" fmla="*/ 158184 w 1393565"/>
              <a:gd name="connsiteY207" fmla="*/ 2638770 h 5053097"/>
              <a:gd name="connsiteX208" fmla="*/ 153647 w 1393565"/>
              <a:gd name="connsiteY208" fmla="*/ 2630733 h 5053097"/>
              <a:gd name="connsiteX209" fmla="*/ 154791 w 1393565"/>
              <a:gd name="connsiteY209" fmla="*/ 2611016 h 5053097"/>
              <a:gd name="connsiteX210" fmla="*/ 174578 w 1393565"/>
              <a:gd name="connsiteY210" fmla="*/ 2580156 h 5053097"/>
              <a:gd name="connsiteX211" fmla="*/ 177936 w 1393565"/>
              <a:gd name="connsiteY211" fmla="*/ 2602337 h 5053097"/>
              <a:gd name="connsiteX212" fmla="*/ 183401 w 1393565"/>
              <a:gd name="connsiteY212" fmla="*/ 2613946 h 5053097"/>
              <a:gd name="connsiteX213" fmla="*/ 190831 w 1393565"/>
              <a:gd name="connsiteY213" fmla="*/ 2593621 h 5053097"/>
              <a:gd name="connsiteX214" fmla="*/ 198117 w 1393565"/>
              <a:gd name="connsiteY214" fmla="*/ 2616160 h 5053097"/>
              <a:gd name="connsiteX215" fmla="*/ 194402 w 1393565"/>
              <a:gd name="connsiteY215" fmla="*/ 2632448 h 5053097"/>
              <a:gd name="connsiteX216" fmla="*/ 187652 w 1393565"/>
              <a:gd name="connsiteY216" fmla="*/ 2624733 h 5053097"/>
              <a:gd name="connsiteX217" fmla="*/ 184937 w 1393565"/>
              <a:gd name="connsiteY217" fmla="*/ 2642021 h 5053097"/>
              <a:gd name="connsiteX218" fmla="*/ 183615 w 1393565"/>
              <a:gd name="connsiteY218" fmla="*/ 2654879 h 5053097"/>
              <a:gd name="connsiteX219" fmla="*/ 174721 w 1393565"/>
              <a:gd name="connsiteY219" fmla="*/ 2650843 h 5053097"/>
              <a:gd name="connsiteX220" fmla="*/ 174578 w 1393565"/>
              <a:gd name="connsiteY220" fmla="*/ 2580156 h 5053097"/>
              <a:gd name="connsiteX221" fmla="*/ 122715 w 1393565"/>
              <a:gd name="connsiteY221" fmla="*/ 2556153 h 5053097"/>
              <a:gd name="connsiteX222" fmla="*/ 132716 w 1393565"/>
              <a:gd name="connsiteY222" fmla="*/ 2578584 h 5053097"/>
              <a:gd name="connsiteX223" fmla="*/ 125394 w 1393565"/>
              <a:gd name="connsiteY223" fmla="*/ 2573905 h 5053097"/>
              <a:gd name="connsiteX224" fmla="*/ 122715 w 1393565"/>
              <a:gd name="connsiteY224" fmla="*/ 2556153 h 5053097"/>
              <a:gd name="connsiteX225" fmla="*/ 1112624 w 1393565"/>
              <a:gd name="connsiteY225" fmla="*/ 2539115 h 5053097"/>
              <a:gd name="connsiteX226" fmla="*/ 1111124 w 1393565"/>
              <a:gd name="connsiteY226" fmla="*/ 2639306 h 5053097"/>
              <a:gd name="connsiteX227" fmla="*/ 1103838 w 1393565"/>
              <a:gd name="connsiteY227" fmla="*/ 2639020 h 5053097"/>
              <a:gd name="connsiteX228" fmla="*/ 1106302 w 1393565"/>
              <a:gd name="connsiteY228" fmla="*/ 2626840 h 5053097"/>
              <a:gd name="connsiteX229" fmla="*/ 1109124 w 1393565"/>
              <a:gd name="connsiteY229" fmla="*/ 2583334 h 5053097"/>
              <a:gd name="connsiteX230" fmla="*/ 1112624 w 1393565"/>
              <a:gd name="connsiteY230" fmla="*/ 2539115 h 5053097"/>
              <a:gd name="connsiteX231" fmla="*/ 1163653 w 1393565"/>
              <a:gd name="connsiteY231" fmla="*/ 2520720 h 5053097"/>
              <a:gd name="connsiteX232" fmla="*/ 1164630 w 1393565"/>
              <a:gd name="connsiteY232" fmla="*/ 2522791 h 5053097"/>
              <a:gd name="connsiteX233" fmla="*/ 1164595 w 1393565"/>
              <a:gd name="connsiteY233" fmla="*/ 2546794 h 5053097"/>
              <a:gd name="connsiteX234" fmla="*/ 1163238 w 1393565"/>
              <a:gd name="connsiteY234" fmla="*/ 2533864 h 5053097"/>
              <a:gd name="connsiteX235" fmla="*/ 1163653 w 1393565"/>
              <a:gd name="connsiteY235" fmla="*/ 2520720 h 5053097"/>
              <a:gd name="connsiteX236" fmla="*/ 270590 w 1393565"/>
              <a:gd name="connsiteY236" fmla="*/ 2520148 h 5053097"/>
              <a:gd name="connsiteX237" fmla="*/ 270590 w 1393565"/>
              <a:gd name="connsiteY237" fmla="*/ 2542437 h 5053097"/>
              <a:gd name="connsiteX238" fmla="*/ 267483 w 1393565"/>
              <a:gd name="connsiteY238" fmla="*/ 2536650 h 5053097"/>
              <a:gd name="connsiteX239" fmla="*/ 270590 w 1393565"/>
              <a:gd name="connsiteY239" fmla="*/ 2520148 h 5053097"/>
              <a:gd name="connsiteX240" fmla="*/ 131185 w 1393565"/>
              <a:gd name="connsiteY240" fmla="*/ 2519286 h 5053097"/>
              <a:gd name="connsiteX241" fmla="*/ 134431 w 1393565"/>
              <a:gd name="connsiteY241" fmla="*/ 2533007 h 5053097"/>
              <a:gd name="connsiteX242" fmla="*/ 133216 w 1393565"/>
              <a:gd name="connsiteY242" fmla="*/ 2545865 h 5053097"/>
              <a:gd name="connsiteX243" fmla="*/ 130001 w 1393565"/>
              <a:gd name="connsiteY243" fmla="*/ 2531578 h 5053097"/>
              <a:gd name="connsiteX244" fmla="*/ 131185 w 1393565"/>
              <a:gd name="connsiteY244" fmla="*/ 2519286 h 5053097"/>
              <a:gd name="connsiteX245" fmla="*/ 188799 w 1393565"/>
              <a:gd name="connsiteY245" fmla="*/ 2518840 h 5053097"/>
              <a:gd name="connsiteX246" fmla="*/ 193188 w 1393565"/>
              <a:gd name="connsiteY246" fmla="*/ 2523399 h 5053097"/>
              <a:gd name="connsiteX247" fmla="*/ 195152 w 1393565"/>
              <a:gd name="connsiteY247" fmla="*/ 2554438 h 5053097"/>
              <a:gd name="connsiteX248" fmla="*/ 191688 w 1393565"/>
              <a:gd name="connsiteY248" fmla="*/ 2545223 h 5053097"/>
              <a:gd name="connsiteX249" fmla="*/ 189687 w 1393565"/>
              <a:gd name="connsiteY249" fmla="*/ 2525291 h 5053097"/>
              <a:gd name="connsiteX250" fmla="*/ 188799 w 1393565"/>
              <a:gd name="connsiteY250" fmla="*/ 2518840 h 5053097"/>
              <a:gd name="connsiteX251" fmla="*/ 144128 w 1393565"/>
              <a:gd name="connsiteY251" fmla="*/ 2513179 h 5053097"/>
              <a:gd name="connsiteX252" fmla="*/ 150576 w 1393565"/>
              <a:gd name="connsiteY252" fmla="*/ 2515005 h 5053097"/>
              <a:gd name="connsiteX253" fmla="*/ 154504 w 1393565"/>
              <a:gd name="connsiteY253" fmla="*/ 2530150 h 5053097"/>
              <a:gd name="connsiteX254" fmla="*/ 147647 w 1393565"/>
              <a:gd name="connsiteY254" fmla="*/ 2523327 h 5053097"/>
              <a:gd name="connsiteX255" fmla="*/ 144128 w 1393565"/>
              <a:gd name="connsiteY255" fmla="*/ 2513179 h 5053097"/>
              <a:gd name="connsiteX256" fmla="*/ 1039651 w 1393565"/>
              <a:gd name="connsiteY256" fmla="*/ 2502610 h 5053097"/>
              <a:gd name="connsiteX257" fmla="*/ 1042115 w 1393565"/>
              <a:gd name="connsiteY257" fmla="*/ 2513576 h 5053097"/>
              <a:gd name="connsiteX258" fmla="*/ 1047259 w 1393565"/>
              <a:gd name="connsiteY258" fmla="*/ 2553902 h 5053097"/>
              <a:gd name="connsiteX259" fmla="*/ 1045723 w 1393565"/>
              <a:gd name="connsiteY259" fmla="*/ 2599837 h 5053097"/>
              <a:gd name="connsiteX260" fmla="*/ 1032257 w 1393565"/>
              <a:gd name="connsiteY260" fmla="*/ 2595372 h 5053097"/>
              <a:gd name="connsiteX261" fmla="*/ 1021898 w 1393565"/>
              <a:gd name="connsiteY261" fmla="*/ 2592871 h 5053097"/>
              <a:gd name="connsiteX262" fmla="*/ 1018220 w 1393565"/>
              <a:gd name="connsiteY262" fmla="*/ 2588121 h 5053097"/>
              <a:gd name="connsiteX263" fmla="*/ 1032221 w 1393565"/>
              <a:gd name="connsiteY263" fmla="*/ 2565761 h 5053097"/>
              <a:gd name="connsiteX264" fmla="*/ 1036686 w 1393565"/>
              <a:gd name="connsiteY264" fmla="*/ 2534721 h 5053097"/>
              <a:gd name="connsiteX265" fmla="*/ 1039651 w 1393565"/>
              <a:gd name="connsiteY265" fmla="*/ 2502610 h 5053097"/>
              <a:gd name="connsiteX266" fmla="*/ 1052474 w 1393565"/>
              <a:gd name="connsiteY266" fmla="*/ 2488323 h 5053097"/>
              <a:gd name="connsiteX267" fmla="*/ 1067154 w 1393565"/>
              <a:gd name="connsiteY267" fmla="*/ 2521005 h 5053097"/>
              <a:gd name="connsiteX268" fmla="*/ 1060832 w 1393565"/>
              <a:gd name="connsiteY268" fmla="*/ 2517577 h 5053097"/>
              <a:gd name="connsiteX269" fmla="*/ 1055760 w 1393565"/>
              <a:gd name="connsiteY269" fmla="*/ 2508147 h 5053097"/>
              <a:gd name="connsiteX270" fmla="*/ 1053403 w 1393565"/>
              <a:gd name="connsiteY270" fmla="*/ 2520148 h 5053097"/>
              <a:gd name="connsiteX271" fmla="*/ 1050760 w 1393565"/>
              <a:gd name="connsiteY271" fmla="*/ 2509004 h 5053097"/>
              <a:gd name="connsiteX272" fmla="*/ 1045116 w 1393565"/>
              <a:gd name="connsiteY272" fmla="*/ 2497860 h 5053097"/>
              <a:gd name="connsiteX273" fmla="*/ 1042115 w 1393565"/>
              <a:gd name="connsiteY273" fmla="*/ 2492966 h 5053097"/>
              <a:gd name="connsiteX274" fmla="*/ 1052474 w 1393565"/>
              <a:gd name="connsiteY274" fmla="*/ 2488323 h 5053097"/>
              <a:gd name="connsiteX275" fmla="*/ 1096979 w 1393565"/>
              <a:gd name="connsiteY275" fmla="*/ 2479393 h 5053097"/>
              <a:gd name="connsiteX276" fmla="*/ 1096979 w 1393565"/>
              <a:gd name="connsiteY276" fmla="*/ 2496110 h 5053097"/>
              <a:gd name="connsiteX277" fmla="*/ 1100980 w 1393565"/>
              <a:gd name="connsiteY277" fmla="*/ 2523827 h 5053097"/>
              <a:gd name="connsiteX278" fmla="*/ 1099265 w 1393565"/>
              <a:gd name="connsiteY278" fmla="*/ 2546901 h 5053097"/>
              <a:gd name="connsiteX279" fmla="*/ 1093551 w 1393565"/>
              <a:gd name="connsiteY279" fmla="*/ 2590121 h 5053097"/>
              <a:gd name="connsiteX280" fmla="*/ 1082228 w 1393565"/>
              <a:gd name="connsiteY280" fmla="*/ 2605266 h 5053097"/>
              <a:gd name="connsiteX281" fmla="*/ 1075406 w 1393565"/>
              <a:gd name="connsiteY281" fmla="*/ 2597372 h 5053097"/>
              <a:gd name="connsiteX282" fmla="*/ 1073298 w 1393565"/>
              <a:gd name="connsiteY282" fmla="*/ 2579977 h 5053097"/>
              <a:gd name="connsiteX283" fmla="*/ 1074619 w 1393565"/>
              <a:gd name="connsiteY283" fmla="*/ 2530435 h 5053097"/>
              <a:gd name="connsiteX284" fmla="*/ 1072405 w 1393565"/>
              <a:gd name="connsiteY284" fmla="*/ 2503003 h 5053097"/>
              <a:gd name="connsiteX285" fmla="*/ 1084692 w 1393565"/>
              <a:gd name="connsiteY285" fmla="*/ 2491180 h 5053097"/>
              <a:gd name="connsiteX286" fmla="*/ 172864 w 1393565"/>
              <a:gd name="connsiteY286" fmla="*/ 2472142 h 5053097"/>
              <a:gd name="connsiteX287" fmla="*/ 177543 w 1393565"/>
              <a:gd name="connsiteY287" fmla="*/ 2502360 h 5053097"/>
              <a:gd name="connsiteX288" fmla="*/ 174543 w 1393565"/>
              <a:gd name="connsiteY288" fmla="*/ 2526899 h 5053097"/>
              <a:gd name="connsiteX289" fmla="*/ 171864 w 1393565"/>
              <a:gd name="connsiteY289" fmla="*/ 2494681 h 5053097"/>
              <a:gd name="connsiteX290" fmla="*/ 224906 w 1393565"/>
              <a:gd name="connsiteY290" fmla="*/ 2456069 h 5053097"/>
              <a:gd name="connsiteX291" fmla="*/ 224656 w 1393565"/>
              <a:gd name="connsiteY291" fmla="*/ 2462641 h 5053097"/>
              <a:gd name="connsiteX292" fmla="*/ 222834 w 1393565"/>
              <a:gd name="connsiteY292" fmla="*/ 2458140 h 5053097"/>
              <a:gd name="connsiteX293" fmla="*/ 224906 w 1393565"/>
              <a:gd name="connsiteY293" fmla="*/ 2456069 h 5053097"/>
              <a:gd name="connsiteX294" fmla="*/ 62136 w 1393565"/>
              <a:gd name="connsiteY294" fmla="*/ 2451568 h 5053097"/>
              <a:gd name="connsiteX295" fmla="*/ 66851 w 1393565"/>
              <a:gd name="connsiteY295" fmla="*/ 2486251 h 5053097"/>
              <a:gd name="connsiteX296" fmla="*/ 83639 w 1393565"/>
              <a:gd name="connsiteY296" fmla="*/ 2567654 h 5053097"/>
              <a:gd name="connsiteX297" fmla="*/ 92747 w 1393565"/>
              <a:gd name="connsiteY297" fmla="*/ 2624733 h 5053097"/>
              <a:gd name="connsiteX298" fmla="*/ 75602 w 1393565"/>
              <a:gd name="connsiteY298" fmla="*/ 2581692 h 5053097"/>
              <a:gd name="connsiteX299" fmla="*/ 61779 w 1393565"/>
              <a:gd name="connsiteY299" fmla="*/ 2495109 h 5053097"/>
              <a:gd name="connsiteX300" fmla="*/ 155228 w 1393565"/>
              <a:gd name="connsiteY300" fmla="*/ 2446099 h 5053097"/>
              <a:gd name="connsiteX301" fmla="*/ 156362 w 1393565"/>
              <a:gd name="connsiteY301" fmla="*/ 2447353 h 5053097"/>
              <a:gd name="connsiteX302" fmla="*/ 156255 w 1393565"/>
              <a:gd name="connsiteY302" fmla="*/ 2457640 h 5053097"/>
              <a:gd name="connsiteX303" fmla="*/ 154683 w 1393565"/>
              <a:gd name="connsiteY303" fmla="*/ 2451568 h 5053097"/>
              <a:gd name="connsiteX304" fmla="*/ 155228 w 1393565"/>
              <a:gd name="connsiteY304" fmla="*/ 2446099 h 5053097"/>
              <a:gd name="connsiteX305" fmla="*/ 176860 w 1393565"/>
              <a:gd name="connsiteY305" fmla="*/ 2382993 h 5053097"/>
              <a:gd name="connsiteX306" fmla="*/ 175793 w 1393565"/>
              <a:gd name="connsiteY306" fmla="*/ 2394990 h 5053097"/>
              <a:gd name="connsiteX307" fmla="*/ 170006 w 1393565"/>
              <a:gd name="connsiteY307" fmla="*/ 2409849 h 5053097"/>
              <a:gd name="connsiteX308" fmla="*/ 172864 w 1393565"/>
              <a:gd name="connsiteY308" fmla="*/ 2386239 h 5053097"/>
              <a:gd name="connsiteX309" fmla="*/ 176860 w 1393565"/>
              <a:gd name="connsiteY309" fmla="*/ 2382993 h 5053097"/>
              <a:gd name="connsiteX310" fmla="*/ 1115053 w 1393565"/>
              <a:gd name="connsiteY310" fmla="*/ 2371272 h 5053097"/>
              <a:gd name="connsiteX311" fmla="*/ 1110196 w 1393565"/>
              <a:gd name="connsiteY311" fmla="*/ 2422422 h 5053097"/>
              <a:gd name="connsiteX312" fmla="*/ 1109231 w 1393565"/>
              <a:gd name="connsiteY312" fmla="*/ 2397562 h 5053097"/>
              <a:gd name="connsiteX313" fmla="*/ 1115053 w 1393565"/>
              <a:gd name="connsiteY313" fmla="*/ 2371272 h 5053097"/>
              <a:gd name="connsiteX314" fmla="*/ 1101913 w 1393565"/>
              <a:gd name="connsiteY314" fmla="*/ 2365388 h 5053097"/>
              <a:gd name="connsiteX315" fmla="*/ 1102873 w 1393565"/>
              <a:gd name="connsiteY315" fmla="*/ 2366701 h 5053097"/>
              <a:gd name="connsiteX316" fmla="*/ 1102873 w 1393565"/>
              <a:gd name="connsiteY316" fmla="*/ 2388989 h 5053097"/>
              <a:gd name="connsiteX317" fmla="*/ 1101516 w 1393565"/>
              <a:gd name="connsiteY317" fmla="*/ 2377845 h 5053097"/>
              <a:gd name="connsiteX318" fmla="*/ 1101913 w 1393565"/>
              <a:gd name="connsiteY318" fmla="*/ 2365388 h 5053097"/>
              <a:gd name="connsiteX319" fmla="*/ 1163751 w 1393565"/>
              <a:gd name="connsiteY319" fmla="*/ 2352771 h 5053097"/>
              <a:gd name="connsiteX320" fmla="*/ 1164630 w 1393565"/>
              <a:gd name="connsiteY320" fmla="*/ 2354699 h 5053097"/>
              <a:gd name="connsiteX321" fmla="*/ 1164630 w 1393565"/>
              <a:gd name="connsiteY321" fmla="*/ 2387275 h 5053097"/>
              <a:gd name="connsiteX322" fmla="*/ 1163381 w 1393565"/>
              <a:gd name="connsiteY322" fmla="*/ 2370987 h 5053097"/>
              <a:gd name="connsiteX323" fmla="*/ 1163751 w 1393565"/>
              <a:gd name="connsiteY323" fmla="*/ 2352771 h 5053097"/>
              <a:gd name="connsiteX324" fmla="*/ 255218 w 1393565"/>
              <a:gd name="connsiteY324" fmla="*/ 2313843 h 5053097"/>
              <a:gd name="connsiteX325" fmla="*/ 258768 w 1393565"/>
              <a:gd name="connsiteY325" fmla="*/ 2317051 h 5053097"/>
              <a:gd name="connsiteX326" fmla="*/ 254589 w 1393565"/>
              <a:gd name="connsiteY326" fmla="*/ 2335768 h 5053097"/>
              <a:gd name="connsiteX327" fmla="*/ 248230 w 1393565"/>
              <a:gd name="connsiteY327" fmla="*/ 2329660 h 5053097"/>
              <a:gd name="connsiteX328" fmla="*/ 255218 w 1393565"/>
              <a:gd name="connsiteY328" fmla="*/ 2313843 h 5053097"/>
              <a:gd name="connsiteX329" fmla="*/ 1072548 w 1393565"/>
              <a:gd name="connsiteY329" fmla="*/ 2280904 h 5053097"/>
              <a:gd name="connsiteX330" fmla="*/ 1076905 w 1393565"/>
              <a:gd name="connsiteY330" fmla="*/ 2290584 h 5053097"/>
              <a:gd name="connsiteX331" fmla="*/ 1078691 w 1393565"/>
              <a:gd name="connsiteY331" fmla="*/ 2338411 h 5053097"/>
              <a:gd name="connsiteX332" fmla="*/ 1077120 w 1393565"/>
              <a:gd name="connsiteY332" fmla="*/ 2414170 h 5053097"/>
              <a:gd name="connsiteX333" fmla="*/ 1071226 w 1393565"/>
              <a:gd name="connsiteY333" fmla="*/ 2352449 h 5053097"/>
              <a:gd name="connsiteX334" fmla="*/ 1072548 w 1393565"/>
              <a:gd name="connsiteY334" fmla="*/ 2280904 h 5053097"/>
              <a:gd name="connsiteX335" fmla="*/ 1044473 w 1393565"/>
              <a:gd name="connsiteY335" fmla="*/ 2274975 h 5053097"/>
              <a:gd name="connsiteX336" fmla="*/ 1048438 w 1393565"/>
              <a:gd name="connsiteY336" fmla="*/ 2293834 h 5053097"/>
              <a:gd name="connsiteX337" fmla="*/ 1053724 w 1393565"/>
              <a:gd name="connsiteY337" fmla="*/ 2307336 h 5053097"/>
              <a:gd name="connsiteX338" fmla="*/ 1058689 w 1393565"/>
              <a:gd name="connsiteY338" fmla="*/ 2303800 h 5053097"/>
              <a:gd name="connsiteX339" fmla="*/ 1055189 w 1393565"/>
              <a:gd name="connsiteY339" fmla="*/ 2335304 h 5053097"/>
              <a:gd name="connsiteX340" fmla="*/ 1054117 w 1393565"/>
              <a:gd name="connsiteY340" fmla="*/ 2373201 h 5053097"/>
              <a:gd name="connsiteX341" fmla="*/ 1052510 w 1393565"/>
              <a:gd name="connsiteY341" fmla="*/ 2404884 h 5053097"/>
              <a:gd name="connsiteX342" fmla="*/ 1045473 w 1393565"/>
              <a:gd name="connsiteY342" fmla="*/ 2451961 h 5053097"/>
              <a:gd name="connsiteX343" fmla="*/ 1038151 w 1393565"/>
              <a:gd name="connsiteY343" fmla="*/ 2460140 h 5053097"/>
              <a:gd name="connsiteX344" fmla="*/ 1030686 w 1393565"/>
              <a:gd name="connsiteY344" fmla="*/ 2397454 h 5053097"/>
              <a:gd name="connsiteX345" fmla="*/ 1034079 w 1393565"/>
              <a:gd name="connsiteY345" fmla="*/ 2364200 h 5053097"/>
              <a:gd name="connsiteX346" fmla="*/ 1041187 w 1393565"/>
              <a:gd name="connsiteY346" fmla="*/ 2315337 h 5053097"/>
              <a:gd name="connsiteX347" fmla="*/ 1044473 w 1393565"/>
              <a:gd name="connsiteY347" fmla="*/ 2274975 h 5053097"/>
              <a:gd name="connsiteX348" fmla="*/ 222192 w 1393565"/>
              <a:gd name="connsiteY348" fmla="*/ 2270081 h 5053097"/>
              <a:gd name="connsiteX349" fmla="*/ 226549 w 1393565"/>
              <a:gd name="connsiteY349" fmla="*/ 2320230 h 5053097"/>
              <a:gd name="connsiteX350" fmla="*/ 232907 w 1393565"/>
              <a:gd name="connsiteY350" fmla="*/ 2384917 h 5053097"/>
              <a:gd name="connsiteX351" fmla="*/ 232014 w 1393565"/>
              <a:gd name="connsiteY351" fmla="*/ 2391811 h 5053097"/>
              <a:gd name="connsiteX352" fmla="*/ 226049 w 1393565"/>
              <a:gd name="connsiteY352" fmla="*/ 2402884 h 5053097"/>
              <a:gd name="connsiteX353" fmla="*/ 229442 w 1393565"/>
              <a:gd name="connsiteY353" fmla="*/ 2405277 h 5053097"/>
              <a:gd name="connsiteX354" fmla="*/ 232800 w 1393565"/>
              <a:gd name="connsiteY354" fmla="*/ 2421172 h 5053097"/>
              <a:gd name="connsiteX355" fmla="*/ 227764 w 1393565"/>
              <a:gd name="connsiteY355" fmla="*/ 2446389 h 5053097"/>
              <a:gd name="connsiteX356" fmla="*/ 221227 w 1393565"/>
              <a:gd name="connsiteY356" fmla="*/ 2445960 h 5053097"/>
              <a:gd name="connsiteX357" fmla="*/ 212512 w 1393565"/>
              <a:gd name="connsiteY357" fmla="*/ 2297263 h 5053097"/>
              <a:gd name="connsiteX358" fmla="*/ 214548 w 1393565"/>
              <a:gd name="connsiteY358" fmla="*/ 2291263 h 5053097"/>
              <a:gd name="connsiteX359" fmla="*/ 220263 w 1393565"/>
              <a:gd name="connsiteY359" fmla="*/ 2283976 h 5053097"/>
              <a:gd name="connsiteX360" fmla="*/ 222192 w 1393565"/>
              <a:gd name="connsiteY360" fmla="*/ 2270081 h 5053097"/>
              <a:gd name="connsiteX361" fmla="*/ 154683 w 1393565"/>
              <a:gd name="connsiteY361" fmla="*/ 2262973 h 5053097"/>
              <a:gd name="connsiteX362" fmla="*/ 157827 w 1393565"/>
              <a:gd name="connsiteY362" fmla="*/ 2276368 h 5053097"/>
              <a:gd name="connsiteX363" fmla="*/ 156290 w 1393565"/>
              <a:gd name="connsiteY363" fmla="*/ 2289834 h 5053097"/>
              <a:gd name="connsiteX364" fmla="*/ 154362 w 1393565"/>
              <a:gd name="connsiteY364" fmla="*/ 2275260 h 5053097"/>
              <a:gd name="connsiteX365" fmla="*/ 1104983 w 1393565"/>
              <a:gd name="connsiteY365" fmla="*/ 2262158 h 5053097"/>
              <a:gd name="connsiteX366" fmla="*/ 1108695 w 1393565"/>
              <a:gd name="connsiteY366" fmla="*/ 2296299 h 5053097"/>
              <a:gd name="connsiteX367" fmla="*/ 1099694 w 1393565"/>
              <a:gd name="connsiteY367" fmla="*/ 2343555 h 5053097"/>
              <a:gd name="connsiteX368" fmla="*/ 1098908 w 1393565"/>
              <a:gd name="connsiteY368" fmla="*/ 2332410 h 5053097"/>
              <a:gd name="connsiteX369" fmla="*/ 1102123 w 1393565"/>
              <a:gd name="connsiteY369" fmla="*/ 2300692 h 5053097"/>
              <a:gd name="connsiteX370" fmla="*/ 1103409 w 1393565"/>
              <a:gd name="connsiteY370" fmla="*/ 2269831 h 5053097"/>
              <a:gd name="connsiteX371" fmla="*/ 1104983 w 1393565"/>
              <a:gd name="connsiteY371" fmla="*/ 2262158 h 5053097"/>
              <a:gd name="connsiteX372" fmla="*/ 1075084 w 1393565"/>
              <a:gd name="connsiteY372" fmla="*/ 2256437 h 5053097"/>
              <a:gd name="connsiteX373" fmla="*/ 1078513 w 1393565"/>
              <a:gd name="connsiteY373" fmla="*/ 2259794 h 5053097"/>
              <a:gd name="connsiteX374" fmla="*/ 1076405 w 1393565"/>
              <a:gd name="connsiteY374" fmla="*/ 2270117 h 5053097"/>
              <a:gd name="connsiteX375" fmla="*/ 1072976 w 1393565"/>
              <a:gd name="connsiteY375" fmla="*/ 2274975 h 5053097"/>
              <a:gd name="connsiteX376" fmla="*/ 1069548 w 1393565"/>
              <a:gd name="connsiteY376" fmla="*/ 2266795 h 5053097"/>
              <a:gd name="connsiteX377" fmla="*/ 1075084 w 1393565"/>
              <a:gd name="connsiteY377" fmla="*/ 2256437 h 5053097"/>
              <a:gd name="connsiteX378" fmla="*/ 1013791 w 1393565"/>
              <a:gd name="connsiteY378" fmla="*/ 2238970 h 5053097"/>
              <a:gd name="connsiteX379" fmla="*/ 1014219 w 1393565"/>
              <a:gd name="connsiteY379" fmla="*/ 2262259 h 5053097"/>
              <a:gd name="connsiteX380" fmla="*/ 1009076 w 1393565"/>
              <a:gd name="connsiteY380" fmla="*/ 2294048 h 5053097"/>
              <a:gd name="connsiteX381" fmla="*/ 1000861 w 1393565"/>
              <a:gd name="connsiteY381" fmla="*/ 2313658 h 5053097"/>
              <a:gd name="connsiteX382" fmla="*/ 997896 w 1393565"/>
              <a:gd name="connsiteY382" fmla="*/ 2317409 h 5053097"/>
              <a:gd name="connsiteX383" fmla="*/ 995324 w 1393565"/>
              <a:gd name="connsiteY383" fmla="*/ 2299156 h 5053097"/>
              <a:gd name="connsiteX384" fmla="*/ 999574 w 1393565"/>
              <a:gd name="connsiteY384" fmla="*/ 2289298 h 5053097"/>
              <a:gd name="connsiteX385" fmla="*/ 1009897 w 1393565"/>
              <a:gd name="connsiteY385" fmla="*/ 2264688 h 5053097"/>
              <a:gd name="connsiteX386" fmla="*/ 144575 w 1393565"/>
              <a:gd name="connsiteY386" fmla="*/ 2231912 h 5053097"/>
              <a:gd name="connsiteX387" fmla="*/ 147575 w 1393565"/>
              <a:gd name="connsiteY387" fmla="*/ 2232898 h 5053097"/>
              <a:gd name="connsiteX388" fmla="*/ 143789 w 1393565"/>
              <a:gd name="connsiteY388" fmla="*/ 2259616 h 5053097"/>
              <a:gd name="connsiteX389" fmla="*/ 139217 w 1393565"/>
              <a:gd name="connsiteY389" fmla="*/ 2263795 h 5053097"/>
              <a:gd name="connsiteX390" fmla="*/ 137252 w 1393565"/>
              <a:gd name="connsiteY390" fmla="*/ 2260616 h 5053097"/>
              <a:gd name="connsiteX391" fmla="*/ 140289 w 1393565"/>
              <a:gd name="connsiteY391" fmla="*/ 2249257 h 5053097"/>
              <a:gd name="connsiteX392" fmla="*/ 143717 w 1393565"/>
              <a:gd name="connsiteY392" fmla="*/ 2238077 h 5053097"/>
              <a:gd name="connsiteX393" fmla="*/ 144575 w 1393565"/>
              <a:gd name="connsiteY393" fmla="*/ 2231912 h 5053097"/>
              <a:gd name="connsiteX394" fmla="*/ 170243 w 1393565"/>
              <a:gd name="connsiteY394" fmla="*/ 2187482 h 5053097"/>
              <a:gd name="connsiteX395" fmla="*/ 172650 w 1393565"/>
              <a:gd name="connsiteY395" fmla="*/ 2196108 h 5053097"/>
              <a:gd name="connsiteX396" fmla="*/ 173900 w 1393565"/>
              <a:gd name="connsiteY396" fmla="*/ 2233827 h 5053097"/>
              <a:gd name="connsiteX397" fmla="*/ 168542 w 1393565"/>
              <a:gd name="connsiteY397" fmla="*/ 2249900 h 5053097"/>
              <a:gd name="connsiteX398" fmla="*/ 167542 w 1393565"/>
              <a:gd name="connsiteY398" fmla="*/ 2190964 h 5053097"/>
              <a:gd name="connsiteX399" fmla="*/ 170243 w 1393565"/>
              <a:gd name="connsiteY399" fmla="*/ 2187482 h 5053097"/>
              <a:gd name="connsiteX400" fmla="*/ 208011 w 1393565"/>
              <a:gd name="connsiteY400" fmla="*/ 2182463 h 5053097"/>
              <a:gd name="connsiteX401" fmla="*/ 219155 w 1393565"/>
              <a:gd name="connsiteY401" fmla="*/ 2185821 h 5053097"/>
              <a:gd name="connsiteX402" fmla="*/ 202011 w 1393565"/>
              <a:gd name="connsiteY402" fmla="*/ 2185821 h 5053097"/>
              <a:gd name="connsiteX403" fmla="*/ 208011 w 1393565"/>
              <a:gd name="connsiteY403" fmla="*/ 2182463 h 5053097"/>
              <a:gd name="connsiteX404" fmla="*/ 192831 w 1393565"/>
              <a:gd name="connsiteY404" fmla="*/ 2181356 h 5053097"/>
              <a:gd name="connsiteX405" fmla="*/ 197546 w 1393565"/>
              <a:gd name="connsiteY405" fmla="*/ 2199787 h 5053097"/>
              <a:gd name="connsiteX406" fmla="*/ 212405 w 1393565"/>
              <a:gd name="connsiteY406" fmla="*/ 2234041 h 5053097"/>
              <a:gd name="connsiteX407" fmla="*/ 217441 w 1393565"/>
              <a:gd name="connsiteY407" fmla="*/ 2261259 h 5053097"/>
              <a:gd name="connsiteX408" fmla="*/ 212298 w 1393565"/>
              <a:gd name="connsiteY408" fmla="*/ 2273903 h 5053097"/>
              <a:gd name="connsiteX409" fmla="*/ 208868 w 1393565"/>
              <a:gd name="connsiteY409" fmla="*/ 2280118 h 5053097"/>
              <a:gd name="connsiteX410" fmla="*/ 205439 w 1393565"/>
              <a:gd name="connsiteY410" fmla="*/ 2271367 h 5053097"/>
              <a:gd name="connsiteX411" fmla="*/ 196938 w 1393565"/>
              <a:gd name="connsiteY411" fmla="*/ 2271367 h 5053097"/>
              <a:gd name="connsiteX412" fmla="*/ 201582 w 1393565"/>
              <a:gd name="connsiteY412" fmla="*/ 2291263 h 5053097"/>
              <a:gd name="connsiteX413" fmla="*/ 206440 w 1393565"/>
              <a:gd name="connsiteY413" fmla="*/ 2345483 h 5053097"/>
              <a:gd name="connsiteX414" fmla="*/ 203511 w 1393565"/>
              <a:gd name="connsiteY414" fmla="*/ 2418993 h 5053097"/>
              <a:gd name="connsiteX415" fmla="*/ 194188 w 1393565"/>
              <a:gd name="connsiteY415" fmla="*/ 2506825 h 5053097"/>
              <a:gd name="connsiteX416" fmla="*/ 190295 w 1393565"/>
              <a:gd name="connsiteY416" fmla="*/ 2502146 h 5053097"/>
              <a:gd name="connsiteX417" fmla="*/ 186794 w 1393565"/>
              <a:gd name="connsiteY417" fmla="*/ 2414992 h 5053097"/>
              <a:gd name="connsiteX418" fmla="*/ 179865 w 1393565"/>
              <a:gd name="connsiteY418" fmla="*/ 2321123 h 5053097"/>
              <a:gd name="connsiteX419" fmla="*/ 183008 w 1393565"/>
              <a:gd name="connsiteY419" fmla="*/ 2301121 h 5053097"/>
              <a:gd name="connsiteX420" fmla="*/ 188295 w 1393565"/>
              <a:gd name="connsiteY420" fmla="*/ 2281368 h 5053097"/>
              <a:gd name="connsiteX421" fmla="*/ 190580 w 1393565"/>
              <a:gd name="connsiteY421" fmla="*/ 2220468 h 5053097"/>
              <a:gd name="connsiteX422" fmla="*/ 1038936 w 1393565"/>
              <a:gd name="connsiteY422" fmla="*/ 2140136 h 5053097"/>
              <a:gd name="connsiteX423" fmla="*/ 1041508 w 1393565"/>
              <a:gd name="connsiteY423" fmla="*/ 2155388 h 5053097"/>
              <a:gd name="connsiteX424" fmla="*/ 1037865 w 1393565"/>
              <a:gd name="connsiteY424" fmla="*/ 2158389 h 5053097"/>
              <a:gd name="connsiteX425" fmla="*/ 1038936 w 1393565"/>
              <a:gd name="connsiteY425" fmla="*/ 2140136 h 5053097"/>
              <a:gd name="connsiteX426" fmla="*/ 1055796 w 1393565"/>
              <a:gd name="connsiteY426" fmla="*/ 2110740 h 5053097"/>
              <a:gd name="connsiteX427" fmla="*/ 1059332 w 1393565"/>
              <a:gd name="connsiteY427" fmla="*/ 2197643 h 5053097"/>
              <a:gd name="connsiteX428" fmla="*/ 1052724 w 1393565"/>
              <a:gd name="connsiteY428" fmla="*/ 2209824 h 5053097"/>
              <a:gd name="connsiteX429" fmla="*/ 1051688 w 1393565"/>
              <a:gd name="connsiteY429" fmla="*/ 2162675 h 5053097"/>
              <a:gd name="connsiteX430" fmla="*/ 1055796 w 1393565"/>
              <a:gd name="connsiteY430" fmla="*/ 2110740 h 5053097"/>
              <a:gd name="connsiteX431" fmla="*/ 1041272 w 1393565"/>
              <a:gd name="connsiteY431" fmla="*/ 2098850 h 5053097"/>
              <a:gd name="connsiteX432" fmla="*/ 1044652 w 1393565"/>
              <a:gd name="connsiteY432" fmla="*/ 2106096 h 5053097"/>
              <a:gd name="connsiteX433" fmla="*/ 1040008 w 1393565"/>
              <a:gd name="connsiteY433" fmla="*/ 2112312 h 5053097"/>
              <a:gd name="connsiteX434" fmla="*/ 1039365 w 1393565"/>
              <a:gd name="connsiteY434" fmla="*/ 2101167 h 5053097"/>
              <a:gd name="connsiteX435" fmla="*/ 1041272 w 1393565"/>
              <a:gd name="connsiteY435" fmla="*/ 2098850 h 5053097"/>
              <a:gd name="connsiteX436" fmla="*/ 1069833 w 1393565"/>
              <a:gd name="connsiteY436" fmla="*/ 2028097 h 5053097"/>
              <a:gd name="connsiteX437" fmla="*/ 1072976 w 1393565"/>
              <a:gd name="connsiteY437" fmla="*/ 2052300 h 5053097"/>
              <a:gd name="connsiteX438" fmla="*/ 1076084 w 1393565"/>
              <a:gd name="connsiteY438" fmla="*/ 2074585 h 5053097"/>
              <a:gd name="connsiteX439" fmla="*/ 1078691 w 1393565"/>
              <a:gd name="connsiteY439" fmla="*/ 2178141 h 5053097"/>
              <a:gd name="connsiteX440" fmla="*/ 1077727 w 1393565"/>
              <a:gd name="connsiteY440" fmla="*/ 2196144 h 5053097"/>
              <a:gd name="connsiteX441" fmla="*/ 1073548 w 1393565"/>
              <a:gd name="connsiteY441" fmla="*/ 2205359 h 5053097"/>
              <a:gd name="connsiteX442" fmla="*/ 1067583 w 1393565"/>
              <a:gd name="connsiteY442" fmla="*/ 2135922 h 5053097"/>
              <a:gd name="connsiteX443" fmla="*/ 1060225 w 1393565"/>
              <a:gd name="connsiteY443" fmla="*/ 2066895 h 5053097"/>
              <a:gd name="connsiteX444" fmla="*/ 1060904 w 1393565"/>
              <a:gd name="connsiteY444" fmla="*/ 2045464 h 5053097"/>
              <a:gd name="connsiteX445" fmla="*/ 1069833 w 1393565"/>
              <a:gd name="connsiteY445" fmla="*/ 2028097 h 5053097"/>
              <a:gd name="connsiteX446" fmla="*/ 234586 w 1393565"/>
              <a:gd name="connsiteY446" fmla="*/ 2021132 h 5053097"/>
              <a:gd name="connsiteX447" fmla="*/ 238265 w 1393565"/>
              <a:gd name="connsiteY447" fmla="*/ 2076728 h 5053097"/>
              <a:gd name="connsiteX448" fmla="*/ 234157 w 1393565"/>
              <a:gd name="connsiteY448" fmla="*/ 2118741 h 5053097"/>
              <a:gd name="connsiteX449" fmla="*/ 229835 w 1393565"/>
              <a:gd name="connsiteY449" fmla="*/ 2105239 h 5053097"/>
              <a:gd name="connsiteX450" fmla="*/ 231657 w 1393565"/>
              <a:gd name="connsiteY450" fmla="*/ 2118955 h 5053097"/>
              <a:gd name="connsiteX451" fmla="*/ 236944 w 1393565"/>
              <a:gd name="connsiteY451" fmla="*/ 2144066 h 5053097"/>
              <a:gd name="connsiteX452" fmla="*/ 237943 w 1393565"/>
              <a:gd name="connsiteY452" fmla="*/ 2164639 h 5053097"/>
              <a:gd name="connsiteX453" fmla="*/ 233050 w 1393565"/>
              <a:gd name="connsiteY453" fmla="*/ 2206395 h 5053097"/>
              <a:gd name="connsiteX454" fmla="*/ 230657 w 1393565"/>
              <a:gd name="connsiteY454" fmla="*/ 2238970 h 5053097"/>
              <a:gd name="connsiteX455" fmla="*/ 230050 w 1393565"/>
              <a:gd name="connsiteY455" fmla="*/ 2200394 h 5053097"/>
              <a:gd name="connsiteX456" fmla="*/ 232872 w 1393565"/>
              <a:gd name="connsiteY456" fmla="*/ 2161818 h 5053097"/>
              <a:gd name="connsiteX457" fmla="*/ 231157 w 1393565"/>
              <a:gd name="connsiteY457" fmla="*/ 2149352 h 5053097"/>
              <a:gd name="connsiteX458" fmla="*/ 226014 w 1393565"/>
              <a:gd name="connsiteY458" fmla="*/ 2117169 h 5053097"/>
              <a:gd name="connsiteX459" fmla="*/ 229764 w 1393565"/>
              <a:gd name="connsiteY459" fmla="*/ 2085708 h 5053097"/>
              <a:gd name="connsiteX460" fmla="*/ 229942 w 1393565"/>
              <a:gd name="connsiteY460" fmla="*/ 2070849 h 5053097"/>
              <a:gd name="connsiteX461" fmla="*/ 234586 w 1393565"/>
              <a:gd name="connsiteY461" fmla="*/ 2021132 h 5053097"/>
              <a:gd name="connsiteX462" fmla="*/ 149325 w 1393565"/>
              <a:gd name="connsiteY462" fmla="*/ 2009238 h 5053097"/>
              <a:gd name="connsiteX463" fmla="*/ 151933 w 1393565"/>
              <a:gd name="connsiteY463" fmla="*/ 2020382 h 5053097"/>
              <a:gd name="connsiteX464" fmla="*/ 157148 w 1393565"/>
              <a:gd name="connsiteY464" fmla="*/ 2031526 h 5053097"/>
              <a:gd name="connsiteX465" fmla="*/ 152790 w 1393565"/>
              <a:gd name="connsiteY465" fmla="*/ 2077818 h 5053097"/>
              <a:gd name="connsiteX466" fmla="*/ 147897 w 1393565"/>
              <a:gd name="connsiteY466" fmla="*/ 2058958 h 5053097"/>
              <a:gd name="connsiteX467" fmla="*/ 146754 w 1393565"/>
              <a:gd name="connsiteY467" fmla="*/ 2022954 h 5053097"/>
              <a:gd name="connsiteX468" fmla="*/ 1147236 w 1393565"/>
              <a:gd name="connsiteY468" fmla="*/ 1968947 h 5053097"/>
              <a:gd name="connsiteX469" fmla="*/ 1147236 w 1393565"/>
              <a:gd name="connsiteY469" fmla="*/ 1977520 h 5053097"/>
              <a:gd name="connsiteX470" fmla="*/ 1145521 w 1393565"/>
              <a:gd name="connsiteY470" fmla="*/ 1973233 h 5053097"/>
              <a:gd name="connsiteX471" fmla="*/ 1147236 w 1393565"/>
              <a:gd name="connsiteY471" fmla="*/ 1968947 h 5053097"/>
              <a:gd name="connsiteX472" fmla="*/ 211619 w 1393565"/>
              <a:gd name="connsiteY472" fmla="*/ 1879361 h 5053097"/>
              <a:gd name="connsiteX473" fmla="*/ 217548 w 1393565"/>
              <a:gd name="connsiteY473" fmla="*/ 1902918 h 5053097"/>
              <a:gd name="connsiteX474" fmla="*/ 222585 w 1393565"/>
              <a:gd name="connsiteY474" fmla="*/ 1928656 h 5053097"/>
              <a:gd name="connsiteX475" fmla="*/ 229514 w 1393565"/>
              <a:gd name="connsiteY475" fmla="*/ 1918176 h 5053097"/>
              <a:gd name="connsiteX476" fmla="*/ 236265 w 1393565"/>
              <a:gd name="connsiteY476" fmla="*/ 1937229 h 5053097"/>
              <a:gd name="connsiteX477" fmla="*/ 235586 w 1393565"/>
              <a:gd name="connsiteY477" fmla="*/ 1984474 h 5053097"/>
              <a:gd name="connsiteX478" fmla="*/ 230371 w 1393565"/>
              <a:gd name="connsiteY478" fmla="*/ 2015335 h 5053097"/>
              <a:gd name="connsiteX479" fmla="*/ 216370 w 1393565"/>
              <a:gd name="connsiteY479" fmla="*/ 2061409 h 5053097"/>
              <a:gd name="connsiteX480" fmla="*/ 211690 w 1393565"/>
              <a:gd name="connsiteY480" fmla="*/ 2096667 h 5053097"/>
              <a:gd name="connsiteX481" fmla="*/ 206261 w 1393565"/>
              <a:gd name="connsiteY481" fmla="*/ 2108668 h 5053097"/>
              <a:gd name="connsiteX482" fmla="*/ 202189 w 1393565"/>
              <a:gd name="connsiteY482" fmla="*/ 2098453 h 5053097"/>
              <a:gd name="connsiteX483" fmla="*/ 203189 w 1393565"/>
              <a:gd name="connsiteY483" fmla="*/ 1981031 h 5053097"/>
              <a:gd name="connsiteX484" fmla="*/ 209190 w 1393565"/>
              <a:gd name="connsiteY484" fmla="*/ 1997501 h 5053097"/>
              <a:gd name="connsiteX485" fmla="*/ 211262 w 1393565"/>
              <a:gd name="connsiteY485" fmla="*/ 2012667 h 5053097"/>
              <a:gd name="connsiteX486" fmla="*/ 211762 w 1393565"/>
              <a:gd name="connsiteY486" fmla="*/ 1996658 h 5053097"/>
              <a:gd name="connsiteX487" fmla="*/ 214405 w 1393565"/>
              <a:gd name="connsiteY487" fmla="*/ 1975187 h 5053097"/>
              <a:gd name="connsiteX488" fmla="*/ 211512 w 1393565"/>
              <a:gd name="connsiteY488" fmla="*/ 1971637 h 5053097"/>
              <a:gd name="connsiteX489" fmla="*/ 200260 w 1393565"/>
              <a:gd name="connsiteY489" fmla="*/ 1952799 h 5053097"/>
              <a:gd name="connsiteX490" fmla="*/ 210297 w 1393565"/>
              <a:gd name="connsiteY490" fmla="*/ 1948005 h 5053097"/>
              <a:gd name="connsiteX491" fmla="*/ 214119 w 1393565"/>
              <a:gd name="connsiteY491" fmla="*/ 1951963 h 5053097"/>
              <a:gd name="connsiteX492" fmla="*/ 210619 w 1393565"/>
              <a:gd name="connsiteY492" fmla="*/ 1937865 h 5053097"/>
              <a:gd name="connsiteX493" fmla="*/ 210976 w 1393565"/>
              <a:gd name="connsiteY493" fmla="*/ 1921798 h 5053097"/>
              <a:gd name="connsiteX494" fmla="*/ 214226 w 1393565"/>
              <a:gd name="connsiteY494" fmla="*/ 1914083 h 5053097"/>
              <a:gd name="connsiteX495" fmla="*/ 211619 w 1393565"/>
              <a:gd name="connsiteY495" fmla="*/ 1879361 h 5053097"/>
              <a:gd name="connsiteX496" fmla="*/ 1072297 w 1393565"/>
              <a:gd name="connsiteY496" fmla="*/ 1871936 h 5053097"/>
              <a:gd name="connsiteX497" fmla="*/ 1073369 w 1393565"/>
              <a:gd name="connsiteY497" fmla="*/ 1884172 h 5053097"/>
              <a:gd name="connsiteX498" fmla="*/ 1073084 w 1393565"/>
              <a:gd name="connsiteY498" fmla="*/ 1920545 h 5053097"/>
              <a:gd name="connsiteX499" fmla="*/ 1077834 w 1393565"/>
              <a:gd name="connsiteY499" fmla="*/ 1952095 h 5053097"/>
              <a:gd name="connsiteX500" fmla="*/ 1079835 w 1393565"/>
              <a:gd name="connsiteY500" fmla="*/ 1986949 h 5053097"/>
              <a:gd name="connsiteX501" fmla="*/ 1076441 w 1393565"/>
              <a:gd name="connsiteY501" fmla="*/ 1979713 h 5053097"/>
              <a:gd name="connsiteX502" fmla="*/ 1067190 w 1393565"/>
              <a:gd name="connsiteY502" fmla="*/ 1953995 h 5053097"/>
              <a:gd name="connsiteX503" fmla="*/ 1057475 w 1393565"/>
              <a:gd name="connsiteY503" fmla="*/ 1910786 h 5053097"/>
              <a:gd name="connsiteX504" fmla="*/ 1059546 w 1393565"/>
              <a:gd name="connsiteY504" fmla="*/ 1882554 h 5053097"/>
              <a:gd name="connsiteX505" fmla="*/ 1067583 w 1393565"/>
              <a:gd name="connsiteY505" fmla="*/ 1876514 h 5053097"/>
              <a:gd name="connsiteX506" fmla="*/ 1072297 w 1393565"/>
              <a:gd name="connsiteY506" fmla="*/ 1871936 h 5053097"/>
              <a:gd name="connsiteX507" fmla="*/ 1163421 w 1393565"/>
              <a:gd name="connsiteY507" fmla="*/ 1849812 h 5053097"/>
              <a:gd name="connsiteX508" fmla="*/ 1165917 w 1393565"/>
              <a:gd name="connsiteY508" fmla="*/ 1860076 h 5053097"/>
              <a:gd name="connsiteX509" fmla="*/ 1164488 w 1393565"/>
              <a:gd name="connsiteY509" fmla="*/ 1873703 h 5053097"/>
              <a:gd name="connsiteX510" fmla="*/ 1162559 w 1393565"/>
              <a:gd name="connsiteY510" fmla="*/ 1854933 h 5053097"/>
              <a:gd name="connsiteX511" fmla="*/ 1163421 w 1393565"/>
              <a:gd name="connsiteY511" fmla="*/ 1849812 h 5053097"/>
              <a:gd name="connsiteX512" fmla="*/ 213012 w 1393565"/>
              <a:gd name="connsiteY512" fmla="*/ 1817214 h 5053097"/>
              <a:gd name="connsiteX513" fmla="*/ 216370 w 1393565"/>
              <a:gd name="connsiteY513" fmla="*/ 1829862 h 5053097"/>
              <a:gd name="connsiteX514" fmla="*/ 229728 w 1393565"/>
              <a:gd name="connsiteY514" fmla="*/ 1844710 h 5053097"/>
              <a:gd name="connsiteX515" fmla="*/ 239729 w 1393565"/>
              <a:gd name="connsiteY515" fmla="*/ 1855204 h 5053097"/>
              <a:gd name="connsiteX516" fmla="*/ 231657 w 1393565"/>
              <a:gd name="connsiteY516" fmla="*/ 1858419 h 5053097"/>
              <a:gd name="connsiteX517" fmla="*/ 224085 w 1393565"/>
              <a:gd name="connsiteY517" fmla="*/ 1855490 h 5053097"/>
              <a:gd name="connsiteX518" fmla="*/ 212690 w 1393565"/>
              <a:gd name="connsiteY518" fmla="*/ 1832644 h 5053097"/>
              <a:gd name="connsiteX519" fmla="*/ 204368 w 1393565"/>
              <a:gd name="connsiteY519" fmla="*/ 1777880 h 5053097"/>
              <a:gd name="connsiteX520" fmla="*/ 210047 w 1393565"/>
              <a:gd name="connsiteY520" fmla="*/ 1791496 h 5053097"/>
              <a:gd name="connsiteX521" fmla="*/ 207118 w 1393565"/>
              <a:gd name="connsiteY521" fmla="*/ 1805212 h 5053097"/>
              <a:gd name="connsiteX522" fmla="*/ 205868 w 1393565"/>
              <a:gd name="connsiteY522" fmla="*/ 1818071 h 5053097"/>
              <a:gd name="connsiteX523" fmla="*/ 202332 w 1393565"/>
              <a:gd name="connsiteY523" fmla="*/ 1822357 h 5053097"/>
              <a:gd name="connsiteX524" fmla="*/ 201082 w 1393565"/>
              <a:gd name="connsiteY524" fmla="*/ 1800926 h 5053097"/>
              <a:gd name="connsiteX525" fmla="*/ 204368 w 1393565"/>
              <a:gd name="connsiteY525" fmla="*/ 1777880 h 5053097"/>
              <a:gd name="connsiteX526" fmla="*/ 74245 w 1393565"/>
              <a:gd name="connsiteY526" fmla="*/ 1692923 h 5053097"/>
              <a:gd name="connsiteX527" fmla="*/ 74173 w 1393565"/>
              <a:gd name="connsiteY527" fmla="*/ 1702128 h 5053097"/>
              <a:gd name="connsiteX528" fmla="*/ 67887 w 1393565"/>
              <a:gd name="connsiteY528" fmla="*/ 1703421 h 5053097"/>
              <a:gd name="connsiteX529" fmla="*/ 74245 w 1393565"/>
              <a:gd name="connsiteY529" fmla="*/ 1692923 h 5053097"/>
              <a:gd name="connsiteX530" fmla="*/ 1139498 w 1393565"/>
              <a:gd name="connsiteY530" fmla="*/ 1683424 h 5053097"/>
              <a:gd name="connsiteX531" fmla="*/ 1140557 w 1393565"/>
              <a:gd name="connsiteY531" fmla="*/ 1684340 h 5053097"/>
              <a:gd name="connsiteX532" fmla="*/ 1140557 w 1393565"/>
              <a:gd name="connsiteY532" fmla="*/ 1699771 h 5053097"/>
              <a:gd name="connsiteX533" fmla="*/ 1139056 w 1393565"/>
              <a:gd name="connsiteY533" fmla="*/ 1692055 h 5053097"/>
              <a:gd name="connsiteX534" fmla="*/ 1139498 w 1393565"/>
              <a:gd name="connsiteY534" fmla="*/ 1683424 h 5053097"/>
              <a:gd name="connsiteX535" fmla="*/ 122961 w 1393565"/>
              <a:gd name="connsiteY535" fmla="*/ 1677096 h 5053097"/>
              <a:gd name="connsiteX536" fmla="*/ 128037 w 1393565"/>
              <a:gd name="connsiteY536" fmla="*/ 1677925 h 5053097"/>
              <a:gd name="connsiteX537" fmla="*/ 123429 w 1393565"/>
              <a:gd name="connsiteY537" fmla="*/ 1689112 h 5053097"/>
              <a:gd name="connsiteX538" fmla="*/ 116928 w 1393565"/>
              <a:gd name="connsiteY538" fmla="*/ 1697170 h 5053097"/>
              <a:gd name="connsiteX539" fmla="*/ 118714 w 1393565"/>
              <a:gd name="connsiteY539" fmla="*/ 1687705 h 5053097"/>
              <a:gd name="connsiteX540" fmla="*/ 122961 w 1393565"/>
              <a:gd name="connsiteY540" fmla="*/ 1677096 h 5053097"/>
              <a:gd name="connsiteX541" fmla="*/ 1168917 w 1393565"/>
              <a:gd name="connsiteY541" fmla="*/ 1635516 h 5053097"/>
              <a:gd name="connsiteX542" fmla="*/ 1173989 w 1393565"/>
              <a:gd name="connsiteY542" fmla="*/ 1649543 h 5053097"/>
              <a:gd name="connsiteX543" fmla="*/ 1170668 w 1393565"/>
              <a:gd name="connsiteY543" fmla="*/ 1659026 h 5053097"/>
              <a:gd name="connsiteX544" fmla="*/ 1168917 w 1393565"/>
              <a:gd name="connsiteY544" fmla="*/ 1635516 h 5053097"/>
              <a:gd name="connsiteX545" fmla="*/ 75138 w 1393565"/>
              <a:gd name="connsiteY545" fmla="*/ 1618332 h 5053097"/>
              <a:gd name="connsiteX546" fmla="*/ 73173 w 1393565"/>
              <a:gd name="connsiteY546" fmla="*/ 1645964 h 5053097"/>
              <a:gd name="connsiteX547" fmla="*/ 69672 w 1393565"/>
              <a:gd name="connsiteY547" fmla="*/ 1644049 h 5053097"/>
              <a:gd name="connsiteX548" fmla="*/ 71673 w 1393565"/>
              <a:gd name="connsiteY548" fmla="*/ 1625843 h 5053097"/>
              <a:gd name="connsiteX549" fmla="*/ 75138 w 1393565"/>
              <a:gd name="connsiteY549" fmla="*/ 1618332 h 5053097"/>
              <a:gd name="connsiteX550" fmla="*/ 238765 w 1393565"/>
              <a:gd name="connsiteY550" fmla="*/ 1556217 h 5053097"/>
              <a:gd name="connsiteX551" fmla="*/ 233550 w 1393565"/>
              <a:gd name="connsiteY551" fmla="*/ 1566040 h 5053097"/>
              <a:gd name="connsiteX552" fmla="*/ 226014 w 1393565"/>
              <a:gd name="connsiteY552" fmla="*/ 1568079 h 5053097"/>
              <a:gd name="connsiteX553" fmla="*/ 238765 w 1393565"/>
              <a:gd name="connsiteY553" fmla="*/ 1556217 h 5053097"/>
              <a:gd name="connsiteX554" fmla="*/ 1194492 w 1393565"/>
              <a:gd name="connsiteY554" fmla="*/ 1551754 h 5053097"/>
              <a:gd name="connsiteX555" fmla="*/ 1196421 w 1393565"/>
              <a:gd name="connsiteY555" fmla="*/ 1556610 h 5053097"/>
              <a:gd name="connsiteX556" fmla="*/ 1189848 w 1393565"/>
              <a:gd name="connsiteY556" fmla="*/ 1561753 h 5053097"/>
              <a:gd name="connsiteX557" fmla="*/ 1181561 w 1393565"/>
              <a:gd name="connsiteY557" fmla="*/ 1566040 h 5053097"/>
              <a:gd name="connsiteX558" fmla="*/ 1179526 w 1393565"/>
              <a:gd name="connsiteY558" fmla="*/ 1564447 h 5053097"/>
              <a:gd name="connsiteX559" fmla="*/ 1185920 w 1393565"/>
              <a:gd name="connsiteY559" fmla="*/ 1555017 h 5053097"/>
              <a:gd name="connsiteX560" fmla="*/ 1194492 w 1393565"/>
              <a:gd name="connsiteY560" fmla="*/ 1551754 h 5053097"/>
              <a:gd name="connsiteX561" fmla="*/ 1168989 w 1393565"/>
              <a:gd name="connsiteY561" fmla="*/ 1446882 h 5053097"/>
              <a:gd name="connsiteX562" fmla="*/ 1168989 w 1393565"/>
              <a:gd name="connsiteY562" fmla="*/ 1465741 h 5053097"/>
              <a:gd name="connsiteX563" fmla="*/ 1165881 w 1393565"/>
              <a:gd name="connsiteY563" fmla="*/ 1461655 h 5053097"/>
              <a:gd name="connsiteX564" fmla="*/ 1168989 w 1393565"/>
              <a:gd name="connsiteY564" fmla="*/ 1446882 h 5053097"/>
              <a:gd name="connsiteX565" fmla="*/ 85425 w 1393565"/>
              <a:gd name="connsiteY565" fmla="*/ 1383445 h 5053097"/>
              <a:gd name="connsiteX566" fmla="*/ 85425 w 1393565"/>
              <a:gd name="connsiteY566" fmla="*/ 1405734 h 5053097"/>
              <a:gd name="connsiteX567" fmla="*/ 82246 w 1393565"/>
              <a:gd name="connsiteY567" fmla="*/ 1398019 h 5053097"/>
              <a:gd name="connsiteX568" fmla="*/ 85425 w 1393565"/>
              <a:gd name="connsiteY568" fmla="*/ 1383445 h 5053097"/>
              <a:gd name="connsiteX569" fmla="*/ 92604 w 1393565"/>
              <a:gd name="connsiteY569" fmla="*/ 1345726 h 5053097"/>
              <a:gd name="connsiteX570" fmla="*/ 95676 w 1393565"/>
              <a:gd name="connsiteY570" fmla="*/ 1348298 h 5053097"/>
              <a:gd name="connsiteX571" fmla="*/ 82031 w 1393565"/>
              <a:gd name="connsiteY571" fmla="*/ 1369383 h 5053097"/>
              <a:gd name="connsiteX572" fmla="*/ 92604 w 1393565"/>
              <a:gd name="connsiteY572" fmla="*/ 1345726 h 5053097"/>
              <a:gd name="connsiteX573" fmla="*/ 1189562 w 1393565"/>
              <a:gd name="connsiteY573" fmla="*/ 1081693 h 5053097"/>
              <a:gd name="connsiteX574" fmla="*/ 1192885 w 1393565"/>
              <a:gd name="connsiteY574" fmla="*/ 1098838 h 5053097"/>
              <a:gd name="connsiteX575" fmla="*/ 1189562 w 1393565"/>
              <a:gd name="connsiteY575" fmla="*/ 1115983 h 5053097"/>
              <a:gd name="connsiteX576" fmla="*/ 1186241 w 1393565"/>
              <a:gd name="connsiteY576" fmla="*/ 1098838 h 5053097"/>
              <a:gd name="connsiteX577" fmla="*/ 1189562 w 1393565"/>
              <a:gd name="connsiteY577" fmla="*/ 1081693 h 5053097"/>
              <a:gd name="connsiteX578" fmla="*/ 48277 w 1393565"/>
              <a:gd name="connsiteY578" fmla="*/ 983967 h 5053097"/>
              <a:gd name="connsiteX579" fmla="*/ 51527 w 1393565"/>
              <a:gd name="connsiteY579" fmla="*/ 994254 h 5053097"/>
              <a:gd name="connsiteX580" fmla="*/ 47384 w 1393565"/>
              <a:gd name="connsiteY580" fmla="*/ 1044003 h 5053097"/>
              <a:gd name="connsiteX581" fmla="*/ 45634 w 1393565"/>
              <a:gd name="connsiteY581" fmla="*/ 1028544 h 5053097"/>
              <a:gd name="connsiteX582" fmla="*/ 47813 w 1393565"/>
              <a:gd name="connsiteY582" fmla="*/ 995968 h 5053097"/>
              <a:gd name="connsiteX583" fmla="*/ 52742 w 1393565"/>
              <a:gd name="connsiteY583" fmla="*/ 941104 h 5053097"/>
              <a:gd name="connsiteX584" fmla="*/ 59671 w 1393565"/>
              <a:gd name="connsiteY584" fmla="*/ 961807 h 5053097"/>
              <a:gd name="connsiteX585" fmla="*/ 51135 w 1393565"/>
              <a:gd name="connsiteY585" fmla="*/ 954820 h 5053097"/>
              <a:gd name="connsiteX586" fmla="*/ 52742 w 1393565"/>
              <a:gd name="connsiteY586" fmla="*/ 941104 h 5053097"/>
              <a:gd name="connsiteX587" fmla="*/ 61422 w 1393565"/>
              <a:gd name="connsiteY587" fmla="*/ 908529 h 5053097"/>
              <a:gd name="connsiteX588" fmla="*/ 64851 w 1393565"/>
              <a:gd name="connsiteY588" fmla="*/ 920730 h 5053097"/>
              <a:gd name="connsiteX589" fmla="*/ 61422 w 1393565"/>
              <a:gd name="connsiteY589" fmla="*/ 930817 h 5053097"/>
              <a:gd name="connsiteX590" fmla="*/ 57992 w 1393565"/>
              <a:gd name="connsiteY590" fmla="*/ 918612 h 5053097"/>
              <a:gd name="connsiteX591" fmla="*/ 61422 w 1393565"/>
              <a:gd name="connsiteY591" fmla="*/ 908529 h 5053097"/>
              <a:gd name="connsiteX592" fmla="*/ 64440 w 1393565"/>
              <a:gd name="connsiteY592" fmla="*/ 874866 h 5053097"/>
              <a:gd name="connsiteX593" fmla="*/ 69815 w 1393565"/>
              <a:gd name="connsiteY593" fmla="*/ 881654 h 5053097"/>
              <a:gd name="connsiteX594" fmla="*/ 66779 w 1393565"/>
              <a:gd name="connsiteY594" fmla="*/ 896081 h 5053097"/>
              <a:gd name="connsiteX595" fmla="*/ 61422 w 1393565"/>
              <a:gd name="connsiteY595" fmla="*/ 888891 h 5053097"/>
              <a:gd name="connsiteX596" fmla="*/ 64440 w 1393565"/>
              <a:gd name="connsiteY596" fmla="*/ 874866 h 5053097"/>
              <a:gd name="connsiteX597" fmla="*/ 20666 w 1393565"/>
              <a:gd name="connsiteY597" fmla="*/ 869088 h 5053097"/>
              <a:gd name="connsiteX598" fmla="*/ 25739 w 1393565"/>
              <a:gd name="connsiteY598" fmla="*/ 1005348 h 5053097"/>
              <a:gd name="connsiteX599" fmla="*/ 23345 w 1393565"/>
              <a:gd name="connsiteY599" fmla="*/ 992254 h 5053097"/>
              <a:gd name="connsiteX600" fmla="*/ 20774 w 1393565"/>
              <a:gd name="connsiteY600" fmla="*/ 923095 h 5053097"/>
              <a:gd name="connsiteX601" fmla="*/ 20666 w 1393565"/>
              <a:gd name="connsiteY601" fmla="*/ 869088 h 5053097"/>
              <a:gd name="connsiteX602" fmla="*/ 19002 w 1393565"/>
              <a:gd name="connsiteY602" fmla="*/ 791145 h 5053097"/>
              <a:gd name="connsiteX603" fmla="*/ 19845 w 1393565"/>
              <a:gd name="connsiteY603" fmla="*/ 815089 h 5053097"/>
              <a:gd name="connsiteX604" fmla="*/ 19024 w 1393565"/>
              <a:gd name="connsiteY604" fmla="*/ 848521 h 5053097"/>
              <a:gd name="connsiteX605" fmla="*/ 16023 w 1393565"/>
              <a:gd name="connsiteY605" fmla="*/ 830519 h 5053097"/>
              <a:gd name="connsiteX606" fmla="*/ 16845 w 1393565"/>
              <a:gd name="connsiteY606" fmla="*/ 797086 h 5053097"/>
              <a:gd name="connsiteX607" fmla="*/ 19002 w 1393565"/>
              <a:gd name="connsiteY607" fmla="*/ 791145 h 5053097"/>
              <a:gd name="connsiteX608" fmla="*/ 1203957 w 1393565"/>
              <a:gd name="connsiteY608" fmla="*/ 560485 h 5053097"/>
              <a:gd name="connsiteX609" fmla="*/ 1200136 w 1393565"/>
              <a:gd name="connsiteY609" fmla="*/ 597365 h 5053097"/>
              <a:gd name="connsiteX610" fmla="*/ 1198742 w 1393565"/>
              <a:gd name="connsiteY610" fmla="*/ 584488 h 5053097"/>
              <a:gd name="connsiteX611" fmla="*/ 1203957 w 1393565"/>
              <a:gd name="connsiteY611" fmla="*/ 560485 h 5053097"/>
              <a:gd name="connsiteX612" fmla="*/ 129091 w 1393565"/>
              <a:gd name="connsiteY612" fmla="*/ 525680 h 5053097"/>
              <a:gd name="connsiteX613" fmla="*/ 127930 w 1393565"/>
              <a:gd name="connsiteY613" fmla="*/ 539911 h 5053097"/>
              <a:gd name="connsiteX614" fmla="*/ 121179 w 1393565"/>
              <a:gd name="connsiteY614" fmla="*/ 601633 h 5053097"/>
              <a:gd name="connsiteX615" fmla="*/ 116643 w 1393565"/>
              <a:gd name="connsiteY615" fmla="*/ 659926 h 5053097"/>
              <a:gd name="connsiteX616" fmla="*/ 116964 w 1393565"/>
              <a:gd name="connsiteY616" fmla="*/ 675357 h 5053097"/>
              <a:gd name="connsiteX617" fmla="*/ 123429 w 1393565"/>
              <a:gd name="connsiteY617" fmla="*/ 656497 h 5053097"/>
              <a:gd name="connsiteX618" fmla="*/ 124572 w 1393565"/>
              <a:gd name="connsiteY618" fmla="*/ 686790 h 5053097"/>
              <a:gd name="connsiteX619" fmla="*/ 117571 w 1393565"/>
              <a:gd name="connsiteY619" fmla="*/ 710279 h 5053097"/>
              <a:gd name="connsiteX620" fmla="*/ 105999 w 1393565"/>
              <a:gd name="connsiteY620" fmla="*/ 768797 h 5053097"/>
              <a:gd name="connsiteX621" fmla="*/ 102570 w 1393565"/>
              <a:gd name="connsiteY621" fmla="*/ 800515 h 5053097"/>
              <a:gd name="connsiteX622" fmla="*/ 99033 w 1393565"/>
              <a:gd name="connsiteY622" fmla="*/ 773941 h 5053097"/>
              <a:gd name="connsiteX623" fmla="*/ 93926 w 1393565"/>
              <a:gd name="connsiteY623" fmla="*/ 753974 h 5053097"/>
              <a:gd name="connsiteX624" fmla="*/ 87032 w 1393565"/>
              <a:gd name="connsiteY624" fmla="*/ 758692 h 5053097"/>
              <a:gd name="connsiteX625" fmla="*/ 102534 w 1393565"/>
              <a:gd name="connsiteY625" fmla="*/ 627351 h 5053097"/>
              <a:gd name="connsiteX626" fmla="*/ 106106 w 1393565"/>
              <a:gd name="connsiteY626" fmla="*/ 635923 h 5053097"/>
              <a:gd name="connsiteX627" fmla="*/ 114714 w 1393565"/>
              <a:gd name="connsiteY627" fmla="*/ 599919 h 5053097"/>
              <a:gd name="connsiteX628" fmla="*/ 126287 w 1393565"/>
              <a:gd name="connsiteY628" fmla="*/ 534768 h 5053097"/>
              <a:gd name="connsiteX629" fmla="*/ 129091 w 1393565"/>
              <a:gd name="connsiteY629" fmla="*/ 525680 h 5053097"/>
              <a:gd name="connsiteX630" fmla="*/ 132252 w 1393565"/>
              <a:gd name="connsiteY630" fmla="*/ 508193 h 5053097"/>
              <a:gd name="connsiteX631" fmla="*/ 132252 w 1393565"/>
              <a:gd name="connsiteY631" fmla="*/ 516766 h 5053097"/>
              <a:gd name="connsiteX632" fmla="*/ 130537 w 1393565"/>
              <a:gd name="connsiteY632" fmla="*/ 512479 h 5053097"/>
              <a:gd name="connsiteX633" fmla="*/ 132252 w 1393565"/>
              <a:gd name="connsiteY633" fmla="*/ 508193 h 5053097"/>
              <a:gd name="connsiteX634" fmla="*/ 1132810 w 1393565"/>
              <a:gd name="connsiteY634" fmla="*/ 384937 h 5053097"/>
              <a:gd name="connsiteX635" fmla="*/ 1133770 w 1393565"/>
              <a:gd name="connsiteY635" fmla="*/ 386464 h 5053097"/>
              <a:gd name="connsiteX636" fmla="*/ 1133770 w 1393565"/>
              <a:gd name="connsiteY636" fmla="*/ 412181 h 5053097"/>
              <a:gd name="connsiteX637" fmla="*/ 1132413 w 1393565"/>
              <a:gd name="connsiteY637" fmla="*/ 399322 h 5053097"/>
              <a:gd name="connsiteX638" fmla="*/ 1132810 w 1393565"/>
              <a:gd name="connsiteY638" fmla="*/ 384937 h 5053097"/>
              <a:gd name="connsiteX639" fmla="*/ 154826 w 1393565"/>
              <a:gd name="connsiteY639" fmla="*/ 303310 h 5053097"/>
              <a:gd name="connsiteX640" fmla="*/ 158327 w 1393565"/>
              <a:gd name="connsiteY640" fmla="*/ 305053 h 5053097"/>
              <a:gd name="connsiteX641" fmla="*/ 170578 w 1393565"/>
              <a:gd name="connsiteY641" fmla="*/ 349480 h 5053097"/>
              <a:gd name="connsiteX642" fmla="*/ 162970 w 1393565"/>
              <a:gd name="connsiteY642" fmla="*/ 333989 h 5053097"/>
              <a:gd name="connsiteX643" fmla="*/ 154826 w 1393565"/>
              <a:gd name="connsiteY643" fmla="*/ 303310 h 5053097"/>
              <a:gd name="connsiteX644" fmla="*/ 1034722 w 1393565"/>
              <a:gd name="connsiteY644" fmla="*/ 245017 h 5053097"/>
              <a:gd name="connsiteX645" fmla="*/ 1042687 w 1393565"/>
              <a:gd name="connsiteY645" fmla="*/ 266374 h 5053097"/>
              <a:gd name="connsiteX646" fmla="*/ 1035686 w 1393565"/>
              <a:gd name="connsiteY646" fmla="*/ 258480 h 5053097"/>
              <a:gd name="connsiteX647" fmla="*/ 1034722 w 1393565"/>
              <a:gd name="connsiteY647" fmla="*/ 245017 h 5053097"/>
              <a:gd name="connsiteX648" fmla="*/ 1190549 w 1393565"/>
              <a:gd name="connsiteY648" fmla="*/ 232227 h 5053097"/>
              <a:gd name="connsiteX649" fmla="*/ 1192634 w 1393565"/>
              <a:gd name="connsiteY649" fmla="*/ 233419 h 5053097"/>
              <a:gd name="connsiteX650" fmla="*/ 1195349 w 1393565"/>
              <a:gd name="connsiteY650" fmla="*/ 278082 h 5053097"/>
              <a:gd name="connsiteX651" fmla="*/ 1192956 w 1393565"/>
              <a:gd name="connsiteY651" fmla="*/ 272164 h 5053097"/>
              <a:gd name="connsiteX652" fmla="*/ 1191170 w 1393565"/>
              <a:gd name="connsiteY652" fmla="*/ 245017 h 5053097"/>
              <a:gd name="connsiteX653" fmla="*/ 1190549 w 1393565"/>
              <a:gd name="connsiteY653" fmla="*/ 232227 h 5053097"/>
              <a:gd name="connsiteX654" fmla="*/ 882203 w 1393565"/>
              <a:gd name="connsiteY654" fmla="*/ 193727 h 5053097"/>
              <a:gd name="connsiteX655" fmla="*/ 883310 w 1393565"/>
              <a:gd name="connsiteY655" fmla="*/ 194440 h 5053097"/>
              <a:gd name="connsiteX656" fmla="*/ 883310 w 1393565"/>
              <a:gd name="connsiteY656" fmla="*/ 206441 h 5053097"/>
              <a:gd name="connsiteX657" fmla="*/ 881738 w 1393565"/>
              <a:gd name="connsiteY657" fmla="*/ 200440 h 5053097"/>
              <a:gd name="connsiteX658" fmla="*/ 882203 w 1393565"/>
              <a:gd name="connsiteY658" fmla="*/ 193727 h 5053097"/>
              <a:gd name="connsiteX659" fmla="*/ 1114232 w 1393565"/>
              <a:gd name="connsiteY659" fmla="*/ 174723 h 5053097"/>
              <a:gd name="connsiteX660" fmla="*/ 1119696 w 1393565"/>
              <a:gd name="connsiteY660" fmla="*/ 194440 h 5053097"/>
              <a:gd name="connsiteX661" fmla="*/ 1129769 w 1393565"/>
              <a:gd name="connsiteY661" fmla="*/ 196215 h 5053097"/>
              <a:gd name="connsiteX662" fmla="*/ 1136377 w 1393565"/>
              <a:gd name="connsiteY662" fmla="*/ 199294 h 5053097"/>
              <a:gd name="connsiteX663" fmla="*/ 1141235 w 1393565"/>
              <a:gd name="connsiteY663" fmla="*/ 209870 h 5053097"/>
              <a:gd name="connsiteX664" fmla="*/ 1144735 w 1393565"/>
              <a:gd name="connsiteY664" fmla="*/ 203869 h 5053097"/>
              <a:gd name="connsiteX665" fmla="*/ 1153665 w 1393565"/>
              <a:gd name="connsiteY665" fmla="*/ 231301 h 5053097"/>
              <a:gd name="connsiteX666" fmla="*/ 1162345 w 1393565"/>
              <a:gd name="connsiteY666" fmla="*/ 262162 h 5053097"/>
              <a:gd name="connsiteX667" fmla="*/ 1173418 w 1393565"/>
              <a:gd name="connsiteY667" fmla="*/ 385535 h 5053097"/>
              <a:gd name="connsiteX668" fmla="*/ 1163845 w 1393565"/>
              <a:gd name="connsiteY668" fmla="*/ 389035 h 5053097"/>
              <a:gd name="connsiteX669" fmla="*/ 1154201 w 1393565"/>
              <a:gd name="connsiteY669" fmla="*/ 391607 h 5053097"/>
              <a:gd name="connsiteX670" fmla="*/ 1152237 w 1393565"/>
              <a:gd name="connsiteY670" fmla="*/ 395893 h 5053097"/>
              <a:gd name="connsiteX671" fmla="*/ 1146914 w 1393565"/>
              <a:gd name="connsiteY671" fmla="*/ 366747 h 5053097"/>
              <a:gd name="connsiteX672" fmla="*/ 1134984 w 1393565"/>
              <a:gd name="connsiteY672" fmla="*/ 319255 h 5053097"/>
              <a:gd name="connsiteX673" fmla="*/ 1116089 w 1393565"/>
              <a:gd name="connsiteY673" fmla="*/ 210574 h 5053097"/>
              <a:gd name="connsiteX674" fmla="*/ 785619 w 1393565"/>
              <a:gd name="connsiteY674" fmla="*/ 164786 h 5053097"/>
              <a:gd name="connsiteX675" fmla="*/ 786655 w 1393565"/>
              <a:gd name="connsiteY675" fmla="*/ 188439 h 5053097"/>
              <a:gd name="connsiteX676" fmla="*/ 781904 w 1393565"/>
              <a:gd name="connsiteY676" fmla="*/ 199690 h 5053097"/>
              <a:gd name="connsiteX677" fmla="*/ 776368 w 1393565"/>
              <a:gd name="connsiteY677" fmla="*/ 188914 h 5053097"/>
              <a:gd name="connsiteX678" fmla="*/ 771225 w 1393565"/>
              <a:gd name="connsiteY678" fmla="*/ 181838 h 5053097"/>
              <a:gd name="connsiteX679" fmla="*/ 777225 w 1393565"/>
              <a:gd name="connsiteY679" fmla="*/ 170579 h 5053097"/>
              <a:gd name="connsiteX680" fmla="*/ 785619 w 1393565"/>
              <a:gd name="connsiteY680" fmla="*/ 164786 h 5053097"/>
              <a:gd name="connsiteX681" fmla="*/ 1036780 w 1393565"/>
              <a:gd name="connsiteY681" fmla="*/ 123850 h 5053097"/>
              <a:gd name="connsiteX682" fmla="*/ 1037758 w 1393565"/>
              <a:gd name="connsiteY682" fmla="*/ 125935 h 5053097"/>
              <a:gd name="connsiteX683" fmla="*/ 1037722 w 1393565"/>
              <a:gd name="connsiteY683" fmla="*/ 149938 h 5053097"/>
              <a:gd name="connsiteX684" fmla="*/ 1036365 w 1393565"/>
              <a:gd name="connsiteY684" fmla="*/ 137004 h 5053097"/>
              <a:gd name="connsiteX685" fmla="*/ 1036780 w 1393565"/>
              <a:gd name="connsiteY685" fmla="*/ 123850 h 5053097"/>
              <a:gd name="connsiteX686" fmla="*/ 338908 w 1393565"/>
              <a:gd name="connsiteY686" fmla="*/ 118430 h 5053097"/>
              <a:gd name="connsiteX687" fmla="*/ 342528 w 1393565"/>
              <a:gd name="connsiteY687" fmla="*/ 124145 h 5053097"/>
              <a:gd name="connsiteX688" fmla="*/ 324204 w 1393565"/>
              <a:gd name="connsiteY688" fmla="*/ 143194 h 5053097"/>
              <a:gd name="connsiteX689" fmla="*/ 328884 w 1393565"/>
              <a:gd name="connsiteY689" fmla="*/ 125002 h 5053097"/>
              <a:gd name="connsiteX690" fmla="*/ 338908 w 1393565"/>
              <a:gd name="connsiteY690" fmla="*/ 118430 h 5053097"/>
              <a:gd name="connsiteX691" fmla="*/ 380318 w 1393565"/>
              <a:gd name="connsiteY691" fmla="*/ 106143 h 5053097"/>
              <a:gd name="connsiteX692" fmla="*/ 378354 w 1393565"/>
              <a:gd name="connsiteY692" fmla="*/ 119859 h 5053097"/>
              <a:gd name="connsiteX693" fmla="*/ 370174 w 1393565"/>
              <a:gd name="connsiteY693" fmla="*/ 133403 h 5053097"/>
              <a:gd name="connsiteX694" fmla="*/ 375318 w 1393565"/>
              <a:gd name="connsiteY694" fmla="*/ 116430 h 5053097"/>
              <a:gd name="connsiteX695" fmla="*/ 603239 w 1393565"/>
              <a:gd name="connsiteY695" fmla="*/ 97570 h 5053097"/>
              <a:gd name="connsiteX696" fmla="*/ 599453 w 1393565"/>
              <a:gd name="connsiteY696" fmla="*/ 149005 h 5053097"/>
              <a:gd name="connsiteX697" fmla="*/ 596453 w 1393565"/>
              <a:gd name="connsiteY697" fmla="*/ 136575 h 5053097"/>
              <a:gd name="connsiteX698" fmla="*/ 603239 w 1393565"/>
              <a:gd name="connsiteY698" fmla="*/ 97570 h 5053097"/>
              <a:gd name="connsiteX699" fmla="*/ 420502 w 1393565"/>
              <a:gd name="connsiteY699" fmla="*/ 95481 h 5053097"/>
              <a:gd name="connsiteX700" fmla="*/ 414787 w 1393565"/>
              <a:gd name="connsiteY700" fmla="*/ 135289 h 5053097"/>
              <a:gd name="connsiteX701" fmla="*/ 415680 w 1393565"/>
              <a:gd name="connsiteY701" fmla="*/ 114630 h 5053097"/>
              <a:gd name="connsiteX702" fmla="*/ 420502 w 1393565"/>
              <a:gd name="connsiteY702" fmla="*/ 95481 h 5053097"/>
              <a:gd name="connsiteX703" fmla="*/ 787512 w 1393565"/>
              <a:gd name="connsiteY703" fmla="*/ 75282 h 5053097"/>
              <a:gd name="connsiteX704" fmla="*/ 787548 w 1393565"/>
              <a:gd name="connsiteY704" fmla="*/ 90712 h 5053097"/>
              <a:gd name="connsiteX705" fmla="*/ 784940 w 1393565"/>
              <a:gd name="connsiteY705" fmla="*/ 116430 h 5053097"/>
              <a:gd name="connsiteX706" fmla="*/ 782333 w 1393565"/>
              <a:gd name="connsiteY706" fmla="*/ 126717 h 5053097"/>
              <a:gd name="connsiteX707" fmla="*/ 782190 w 1393565"/>
              <a:gd name="connsiteY707" fmla="*/ 116430 h 5053097"/>
              <a:gd name="connsiteX708" fmla="*/ 782154 w 1393565"/>
              <a:gd name="connsiteY708" fmla="*/ 116430 h 5053097"/>
              <a:gd name="connsiteX709" fmla="*/ 784762 w 1393565"/>
              <a:gd name="connsiteY709" fmla="*/ 90712 h 5053097"/>
              <a:gd name="connsiteX710" fmla="*/ 879024 w 1393565"/>
              <a:gd name="connsiteY710" fmla="*/ 60614 h 5053097"/>
              <a:gd name="connsiteX711" fmla="*/ 879988 w 1393565"/>
              <a:gd name="connsiteY711" fmla="*/ 62484 h 5053097"/>
              <a:gd name="connsiteX712" fmla="*/ 879952 w 1393565"/>
              <a:gd name="connsiteY712" fmla="*/ 83058 h 5053097"/>
              <a:gd name="connsiteX713" fmla="*/ 878595 w 1393565"/>
              <a:gd name="connsiteY713" fmla="*/ 71853 h 5053097"/>
              <a:gd name="connsiteX714" fmla="*/ 879024 w 1393565"/>
              <a:gd name="connsiteY714" fmla="*/ 60614 h 5053097"/>
              <a:gd name="connsiteX715" fmla="*/ 766545 w 1393565"/>
              <a:gd name="connsiteY715" fmla="*/ 46421 h 5053097"/>
              <a:gd name="connsiteX716" fmla="*/ 764224 w 1393565"/>
              <a:gd name="connsiteY716" fmla="*/ 80425 h 5053097"/>
              <a:gd name="connsiteX717" fmla="*/ 763045 w 1393565"/>
              <a:gd name="connsiteY717" fmla="*/ 66709 h 5053097"/>
              <a:gd name="connsiteX718" fmla="*/ 766545 w 1393565"/>
              <a:gd name="connsiteY718" fmla="*/ 46421 h 5053097"/>
              <a:gd name="connsiteX719" fmla="*/ 660644 w 1393565"/>
              <a:gd name="connsiteY719" fmla="*/ 40858 h 5053097"/>
              <a:gd name="connsiteX720" fmla="*/ 661211 w 1393565"/>
              <a:gd name="connsiteY720" fmla="*/ 47850 h 5053097"/>
              <a:gd name="connsiteX721" fmla="*/ 658067 w 1393565"/>
              <a:gd name="connsiteY721" fmla="*/ 64995 h 5053097"/>
              <a:gd name="connsiteX722" fmla="*/ 654924 w 1393565"/>
              <a:gd name="connsiteY722" fmla="*/ 59851 h 5053097"/>
              <a:gd name="connsiteX723" fmla="*/ 658067 w 1393565"/>
              <a:gd name="connsiteY723" fmla="*/ 42706 h 5053097"/>
              <a:gd name="connsiteX724" fmla="*/ 660644 w 1393565"/>
              <a:gd name="connsiteY724" fmla="*/ 40858 h 5053097"/>
              <a:gd name="connsiteX725" fmla="*/ 692143 w 1393565"/>
              <a:gd name="connsiteY725" fmla="*/ 34134 h 5053097"/>
              <a:gd name="connsiteX726" fmla="*/ 690393 w 1393565"/>
              <a:gd name="connsiteY726" fmla="*/ 57862 h 5053097"/>
              <a:gd name="connsiteX727" fmla="*/ 685428 w 1393565"/>
              <a:gd name="connsiteY727" fmla="*/ 87008 h 5053097"/>
              <a:gd name="connsiteX728" fmla="*/ 682392 w 1393565"/>
              <a:gd name="connsiteY728" fmla="*/ 87283 h 5053097"/>
              <a:gd name="connsiteX729" fmla="*/ 687321 w 1393565"/>
              <a:gd name="connsiteY729" fmla="*/ 58137 h 5053097"/>
              <a:gd name="connsiteX730" fmla="*/ 417359 w 1393565"/>
              <a:gd name="connsiteY730" fmla="*/ 28990 h 5053097"/>
              <a:gd name="connsiteX731" fmla="*/ 413680 w 1393565"/>
              <a:gd name="connsiteY731" fmla="*/ 55276 h 5053097"/>
              <a:gd name="connsiteX732" fmla="*/ 412287 w 1393565"/>
              <a:gd name="connsiteY732" fmla="*/ 49243 h 5053097"/>
              <a:gd name="connsiteX733" fmla="*/ 414573 w 1393565"/>
              <a:gd name="connsiteY733" fmla="*/ 34991 h 5053097"/>
              <a:gd name="connsiteX734" fmla="*/ 417359 w 1393565"/>
              <a:gd name="connsiteY734" fmla="*/ 28990 h 5053097"/>
              <a:gd name="connsiteX735" fmla="*/ 530444 w 1393565"/>
              <a:gd name="connsiteY735" fmla="*/ 23847 h 5053097"/>
              <a:gd name="connsiteX736" fmla="*/ 528658 w 1393565"/>
              <a:gd name="connsiteY736" fmla="*/ 47850 h 5053097"/>
              <a:gd name="connsiteX737" fmla="*/ 519336 w 1393565"/>
              <a:gd name="connsiteY737" fmla="*/ 73517 h 5053097"/>
              <a:gd name="connsiteX738" fmla="*/ 523836 w 1393565"/>
              <a:gd name="connsiteY738" fmla="*/ 44421 h 5053097"/>
              <a:gd name="connsiteX739" fmla="*/ 744757 w 1393565"/>
              <a:gd name="connsiteY739" fmla="*/ 22132 h 5053097"/>
              <a:gd name="connsiteX740" fmla="*/ 739221 w 1393565"/>
              <a:gd name="connsiteY740" fmla="*/ 78711 h 5053097"/>
              <a:gd name="connsiteX741" fmla="*/ 730148 w 1393565"/>
              <a:gd name="connsiteY741" fmla="*/ 126717 h 5053097"/>
              <a:gd name="connsiteX742" fmla="*/ 723183 w 1393565"/>
              <a:gd name="connsiteY742" fmla="*/ 176244 h 5053097"/>
              <a:gd name="connsiteX743" fmla="*/ 721540 w 1393565"/>
              <a:gd name="connsiteY743" fmla="*/ 189578 h 5053097"/>
              <a:gd name="connsiteX744" fmla="*/ 730112 w 1393565"/>
              <a:gd name="connsiteY744" fmla="*/ 167922 h 5053097"/>
              <a:gd name="connsiteX745" fmla="*/ 736542 w 1393565"/>
              <a:gd name="connsiteY745" fmla="*/ 152434 h 5053097"/>
              <a:gd name="connsiteX746" fmla="*/ 737934 w 1393565"/>
              <a:gd name="connsiteY746" fmla="*/ 167008 h 5053097"/>
              <a:gd name="connsiteX747" fmla="*/ 737041 w 1393565"/>
              <a:gd name="connsiteY747" fmla="*/ 181581 h 5053097"/>
              <a:gd name="connsiteX748" fmla="*/ 742507 w 1393565"/>
              <a:gd name="connsiteY748" fmla="*/ 166779 h 5053097"/>
              <a:gd name="connsiteX749" fmla="*/ 752722 w 1393565"/>
              <a:gd name="connsiteY749" fmla="*/ 153799 h 5053097"/>
              <a:gd name="connsiteX750" fmla="*/ 760223 w 1393565"/>
              <a:gd name="connsiteY750" fmla="*/ 119698 h 5053097"/>
              <a:gd name="connsiteX751" fmla="*/ 761473 w 1393565"/>
              <a:gd name="connsiteY751" fmla="*/ 100999 h 5053097"/>
              <a:gd name="connsiteX752" fmla="*/ 764974 w 1393565"/>
              <a:gd name="connsiteY752" fmla="*/ 156021 h 5053097"/>
              <a:gd name="connsiteX753" fmla="*/ 763938 w 1393565"/>
              <a:gd name="connsiteY753" fmla="*/ 223000 h 5053097"/>
              <a:gd name="connsiteX754" fmla="*/ 769653 w 1393565"/>
              <a:gd name="connsiteY754" fmla="*/ 209941 h 5053097"/>
              <a:gd name="connsiteX755" fmla="*/ 772367 w 1393565"/>
              <a:gd name="connsiteY755" fmla="*/ 198726 h 5053097"/>
              <a:gd name="connsiteX756" fmla="*/ 773796 w 1393565"/>
              <a:gd name="connsiteY756" fmla="*/ 208677 h 5053097"/>
              <a:gd name="connsiteX757" fmla="*/ 780011 w 1393565"/>
              <a:gd name="connsiteY757" fmla="*/ 223422 h 5053097"/>
              <a:gd name="connsiteX758" fmla="*/ 788262 w 1393565"/>
              <a:gd name="connsiteY758" fmla="*/ 234041 h 5053097"/>
              <a:gd name="connsiteX759" fmla="*/ 795120 w 1393565"/>
              <a:gd name="connsiteY759" fmla="*/ 234730 h 5053097"/>
              <a:gd name="connsiteX760" fmla="*/ 798871 w 1393565"/>
              <a:gd name="connsiteY760" fmla="*/ 219300 h 5053097"/>
              <a:gd name="connsiteX761" fmla="*/ 802407 w 1393565"/>
              <a:gd name="connsiteY761" fmla="*/ 202155 h 5053097"/>
              <a:gd name="connsiteX762" fmla="*/ 803943 w 1393565"/>
              <a:gd name="connsiteY762" fmla="*/ 212442 h 5053097"/>
              <a:gd name="connsiteX763" fmla="*/ 800478 w 1393565"/>
              <a:gd name="connsiteY763" fmla="*/ 253590 h 5053097"/>
              <a:gd name="connsiteX764" fmla="*/ 803657 w 1393565"/>
              <a:gd name="connsiteY764" fmla="*/ 266792 h 5053097"/>
              <a:gd name="connsiteX765" fmla="*/ 811015 w 1393565"/>
              <a:gd name="connsiteY765" fmla="*/ 232501 h 5053097"/>
              <a:gd name="connsiteX766" fmla="*/ 822517 w 1393565"/>
              <a:gd name="connsiteY766" fmla="*/ 200440 h 5053097"/>
              <a:gd name="connsiteX767" fmla="*/ 823517 w 1393565"/>
              <a:gd name="connsiteY767" fmla="*/ 227015 h 5053097"/>
              <a:gd name="connsiteX768" fmla="*/ 825374 w 1393565"/>
              <a:gd name="connsiteY768" fmla="*/ 262162 h 5053097"/>
              <a:gd name="connsiteX769" fmla="*/ 834661 w 1393565"/>
              <a:gd name="connsiteY769" fmla="*/ 257019 h 5053097"/>
              <a:gd name="connsiteX770" fmla="*/ 842341 w 1393565"/>
              <a:gd name="connsiteY770" fmla="*/ 227222 h 5053097"/>
              <a:gd name="connsiteX771" fmla="*/ 848806 w 1393565"/>
              <a:gd name="connsiteY771" fmla="*/ 209327 h 5053097"/>
              <a:gd name="connsiteX772" fmla="*/ 853556 w 1393565"/>
              <a:gd name="connsiteY772" fmla="*/ 260555 h 5053097"/>
              <a:gd name="connsiteX773" fmla="*/ 861200 w 1393565"/>
              <a:gd name="connsiteY773" fmla="*/ 289348 h 5053097"/>
              <a:gd name="connsiteX774" fmla="*/ 866808 w 1393565"/>
              <a:gd name="connsiteY774" fmla="*/ 261230 h 5053097"/>
              <a:gd name="connsiteX775" fmla="*/ 870701 w 1393565"/>
              <a:gd name="connsiteY775" fmla="*/ 261369 h 5053097"/>
              <a:gd name="connsiteX776" fmla="*/ 875523 w 1393565"/>
              <a:gd name="connsiteY776" fmla="*/ 263516 h 5053097"/>
              <a:gd name="connsiteX777" fmla="*/ 882810 w 1393565"/>
              <a:gd name="connsiteY777" fmla="*/ 284247 h 5053097"/>
              <a:gd name="connsiteX778" fmla="*/ 887953 w 1393565"/>
              <a:gd name="connsiteY778" fmla="*/ 308525 h 5053097"/>
              <a:gd name="connsiteX779" fmla="*/ 899991 w 1393565"/>
              <a:gd name="connsiteY779" fmla="*/ 245800 h 5053097"/>
              <a:gd name="connsiteX780" fmla="*/ 905420 w 1393565"/>
              <a:gd name="connsiteY780" fmla="*/ 212163 h 5053097"/>
              <a:gd name="connsiteX781" fmla="*/ 908491 w 1393565"/>
              <a:gd name="connsiteY781" fmla="*/ 213095 h 5053097"/>
              <a:gd name="connsiteX782" fmla="*/ 911814 w 1393565"/>
              <a:gd name="connsiteY782" fmla="*/ 265591 h 5053097"/>
              <a:gd name="connsiteX783" fmla="*/ 929244 w 1393565"/>
              <a:gd name="connsiteY783" fmla="*/ 305053 h 5053097"/>
              <a:gd name="connsiteX784" fmla="*/ 936460 w 1393565"/>
              <a:gd name="connsiteY784" fmla="*/ 282736 h 5053097"/>
              <a:gd name="connsiteX785" fmla="*/ 939388 w 1393565"/>
              <a:gd name="connsiteY785" fmla="*/ 275021 h 5053097"/>
              <a:gd name="connsiteX786" fmla="*/ 944532 w 1393565"/>
              <a:gd name="connsiteY786" fmla="*/ 273960 h 5053097"/>
              <a:gd name="connsiteX787" fmla="*/ 949783 w 1393565"/>
              <a:gd name="connsiteY787" fmla="*/ 265388 h 5053097"/>
              <a:gd name="connsiteX788" fmla="*/ 957962 w 1393565"/>
              <a:gd name="connsiteY788" fmla="*/ 266795 h 5053097"/>
              <a:gd name="connsiteX789" fmla="*/ 964285 w 1393565"/>
              <a:gd name="connsiteY789" fmla="*/ 293370 h 5053097"/>
              <a:gd name="connsiteX790" fmla="*/ 973678 w 1393565"/>
              <a:gd name="connsiteY790" fmla="*/ 302453 h 5053097"/>
              <a:gd name="connsiteX791" fmla="*/ 985501 w 1393565"/>
              <a:gd name="connsiteY791" fmla="*/ 273307 h 5053097"/>
              <a:gd name="connsiteX792" fmla="*/ 997574 w 1393565"/>
              <a:gd name="connsiteY792" fmla="*/ 250732 h 5053097"/>
              <a:gd name="connsiteX793" fmla="*/ 1006540 w 1393565"/>
              <a:gd name="connsiteY793" fmla="*/ 235330 h 5053097"/>
              <a:gd name="connsiteX794" fmla="*/ 1010397 w 1393565"/>
              <a:gd name="connsiteY794" fmla="*/ 215871 h 5053097"/>
              <a:gd name="connsiteX795" fmla="*/ 1010826 w 1393565"/>
              <a:gd name="connsiteY795" fmla="*/ 230415 h 5053097"/>
              <a:gd name="connsiteX796" fmla="*/ 1018148 w 1393565"/>
              <a:gd name="connsiteY796" fmla="*/ 249246 h 5053097"/>
              <a:gd name="connsiteX797" fmla="*/ 1022756 w 1393565"/>
              <a:gd name="connsiteY797" fmla="*/ 295567 h 5053097"/>
              <a:gd name="connsiteX798" fmla="*/ 1025792 w 1393565"/>
              <a:gd name="connsiteY798" fmla="*/ 337600 h 5053097"/>
              <a:gd name="connsiteX799" fmla="*/ 1033400 w 1393565"/>
              <a:gd name="connsiteY799" fmla="*/ 318794 h 5053097"/>
              <a:gd name="connsiteX800" fmla="*/ 1040973 w 1393565"/>
              <a:gd name="connsiteY800" fmla="*/ 326445 h 5053097"/>
              <a:gd name="connsiteX801" fmla="*/ 1044973 w 1393565"/>
              <a:gd name="connsiteY801" fmla="*/ 364468 h 5053097"/>
              <a:gd name="connsiteX802" fmla="*/ 1051081 w 1393565"/>
              <a:gd name="connsiteY802" fmla="*/ 370940 h 5053097"/>
              <a:gd name="connsiteX803" fmla="*/ 1059403 w 1393565"/>
              <a:gd name="connsiteY803" fmla="*/ 260334 h 5053097"/>
              <a:gd name="connsiteX804" fmla="*/ 1067869 w 1393565"/>
              <a:gd name="connsiteY804" fmla="*/ 149563 h 5053097"/>
              <a:gd name="connsiteX805" fmla="*/ 1069619 w 1393565"/>
              <a:gd name="connsiteY805" fmla="*/ 185296 h 5053097"/>
              <a:gd name="connsiteX806" fmla="*/ 1072691 w 1393565"/>
              <a:gd name="connsiteY806" fmla="*/ 227512 h 5053097"/>
              <a:gd name="connsiteX807" fmla="*/ 1088586 w 1393565"/>
              <a:gd name="connsiteY807" fmla="*/ 162757 h 5053097"/>
              <a:gd name="connsiteX808" fmla="*/ 1095444 w 1393565"/>
              <a:gd name="connsiteY808" fmla="*/ 128835 h 5053097"/>
              <a:gd name="connsiteX809" fmla="*/ 1105052 w 1393565"/>
              <a:gd name="connsiteY809" fmla="*/ 361064 h 5053097"/>
              <a:gd name="connsiteX810" fmla="*/ 1096551 w 1393565"/>
              <a:gd name="connsiteY810" fmla="*/ 377891 h 5053097"/>
              <a:gd name="connsiteX811" fmla="*/ 1096122 w 1393565"/>
              <a:gd name="connsiteY811" fmla="*/ 353031 h 5053097"/>
              <a:gd name="connsiteX812" fmla="*/ 1092157 w 1393565"/>
              <a:gd name="connsiteY812" fmla="*/ 373605 h 5053097"/>
              <a:gd name="connsiteX813" fmla="*/ 1083299 w 1393565"/>
              <a:gd name="connsiteY813" fmla="*/ 359407 h 5053097"/>
              <a:gd name="connsiteX814" fmla="*/ 1071655 w 1393565"/>
              <a:gd name="connsiteY814" fmla="*/ 436959 h 5053097"/>
              <a:gd name="connsiteX815" fmla="*/ 1084228 w 1393565"/>
              <a:gd name="connsiteY815" fmla="*/ 444064 h 5053097"/>
              <a:gd name="connsiteX816" fmla="*/ 1091015 w 1393565"/>
              <a:gd name="connsiteY816" fmla="*/ 437041 h 5053097"/>
              <a:gd name="connsiteX817" fmla="*/ 1099658 w 1393565"/>
              <a:gd name="connsiteY817" fmla="*/ 429326 h 5053097"/>
              <a:gd name="connsiteX818" fmla="*/ 1103623 w 1393565"/>
              <a:gd name="connsiteY818" fmla="*/ 428669 h 5053097"/>
              <a:gd name="connsiteX819" fmla="*/ 1108910 w 1393565"/>
              <a:gd name="connsiteY819" fmla="*/ 442385 h 5053097"/>
              <a:gd name="connsiteX820" fmla="*/ 1114160 w 1393565"/>
              <a:gd name="connsiteY820" fmla="*/ 442185 h 5053097"/>
              <a:gd name="connsiteX821" fmla="*/ 1119268 w 1393565"/>
              <a:gd name="connsiteY821" fmla="*/ 441813 h 5053097"/>
              <a:gd name="connsiteX822" fmla="*/ 1125483 w 1393565"/>
              <a:gd name="connsiteY822" fmla="*/ 452100 h 5053097"/>
              <a:gd name="connsiteX823" fmla="*/ 1132377 w 1393565"/>
              <a:gd name="connsiteY823" fmla="*/ 451264 h 5053097"/>
              <a:gd name="connsiteX824" fmla="*/ 1141342 w 1393565"/>
              <a:gd name="connsiteY824" fmla="*/ 454694 h 5053097"/>
              <a:gd name="connsiteX825" fmla="*/ 1172382 w 1393565"/>
              <a:gd name="connsiteY825" fmla="*/ 645907 h 5053097"/>
              <a:gd name="connsiteX826" fmla="*/ 1167488 w 1393565"/>
              <a:gd name="connsiteY826" fmla="*/ 678482 h 5053097"/>
              <a:gd name="connsiteX827" fmla="*/ 1158845 w 1393565"/>
              <a:gd name="connsiteY827" fmla="*/ 733650 h 5053097"/>
              <a:gd name="connsiteX828" fmla="*/ 1150236 w 1393565"/>
              <a:gd name="connsiteY828" fmla="*/ 930335 h 5053097"/>
              <a:gd name="connsiteX829" fmla="*/ 1169060 w 1393565"/>
              <a:gd name="connsiteY829" fmla="*/ 917244 h 5053097"/>
              <a:gd name="connsiteX830" fmla="*/ 1195349 w 1393565"/>
              <a:gd name="connsiteY830" fmla="*/ 898385 h 5053097"/>
              <a:gd name="connsiteX831" fmla="*/ 1207172 w 1393565"/>
              <a:gd name="connsiteY831" fmla="*/ 874239 h 5053097"/>
              <a:gd name="connsiteX832" fmla="*/ 1209744 w 1393565"/>
              <a:gd name="connsiteY832" fmla="*/ 794229 h 5053097"/>
              <a:gd name="connsiteX833" fmla="*/ 1203135 w 1393565"/>
              <a:gd name="connsiteY833" fmla="*/ 710676 h 5053097"/>
              <a:gd name="connsiteX834" fmla="*/ 1205458 w 1393565"/>
              <a:gd name="connsiteY834" fmla="*/ 692830 h 5053097"/>
              <a:gd name="connsiteX835" fmla="*/ 1220245 w 1393565"/>
              <a:gd name="connsiteY835" fmla="*/ 1129699 h 5053097"/>
              <a:gd name="connsiteX836" fmla="*/ 1217816 w 1393565"/>
              <a:gd name="connsiteY836" fmla="*/ 1361639 h 5053097"/>
              <a:gd name="connsiteX837" fmla="*/ 1214387 w 1393565"/>
              <a:gd name="connsiteY837" fmla="*/ 1306775 h 5053097"/>
              <a:gd name="connsiteX838" fmla="*/ 1199421 w 1393565"/>
              <a:gd name="connsiteY838" fmla="*/ 1028830 h 5053097"/>
              <a:gd name="connsiteX839" fmla="*/ 1196421 w 1393565"/>
              <a:gd name="connsiteY839" fmla="*/ 1036459 h 5053097"/>
              <a:gd name="connsiteX840" fmla="*/ 1192634 w 1393565"/>
              <a:gd name="connsiteY840" fmla="*/ 1055787 h 5053097"/>
              <a:gd name="connsiteX841" fmla="*/ 1181597 w 1393565"/>
              <a:gd name="connsiteY841" fmla="*/ 1036373 h 5053097"/>
              <a:gd name="connsiteX842" fmla="*/ 1187169 w 1393565"/>
              <a:gd name="connsiteY842" fmla="*/ 1017346 h 5053097"/>
              <a:gd name="connsiteX843" fmla="*/ 1189134 w 1393565"/>
              <a:gd name="connsiteY843" fmla="*/ 995111 h 5053097"/>
              <a:gd name="connsiteX844" fmla="*/ 1196777 w 1393565"/>
              <a:gd name="connsiteY844" fmla="*/ 984824 h 5053097"/>
              <a:gd name="connsiteX845" fmla="*/ 1199778 w 1393565"/>
              <a:gd name="connsiteY845" fmla="*/ 993468 h 5053097"/>
              <a:gd name="connsiteX846" fmla="*/ 1204850 w 1393565"/>
              <a:gd name="connsiteY846" fmla="*/ 951188 h 5053097"/>
              <a:gd name="connsiteX847" fmla="*/ 1199421 w 1393565"/>
              <a:gd name="connsiteY847" fmla="*/ 921113 h 5053097"/>
              <a:gd name="connsiteX848" fmla="*/ 1186491 w 1393565"/>
              <a:gd name="connsiteY848" fmla="*/ 964047 h 5053097"/>
              <a:gd name="connsiteX849" fmla="*/ 1182812 w 1393565"/>
              <a:gd name="connsiteY849" fmla="*/ 990771 h 5053097"/>
              <a:gd name="connsiteX850" fmla="*/ 1181597 w 1393565"/>
              <a:gd name="connsiteY850" fmla="*/ 960114 h 5053097"/>
              <a:gd name="connsiteX851" fmla="*/ 1180025 w 1393565"/>
              <a:gd name="connsiteY851" fmla="*/ 927388 h 5053097"/>
              <a:gd name="connsiteX852" fmla="*/ 1165595 w 1393565"/>
              <a:gd name="connsiteY852" fmla="*/ 955153 h 5053097"/>
              <a:gd name="connsiteX853" fmla="*/ 1160845 w 1393565"/>
              <a:gd name="connsiteY853" fmla="*/ 981059 h 5053097"/>
              <a:gd name="connsiteX854" fmla="*/ 1158988 w 1393565"/>
              <a:gd name="connsiteY854" fmla="*/ 1035498 h 5053097"/>
              <a:gd name="connsiteX855" fmla="*/ 1164131 w 1393565"/>
              <a:gd name="connsiteY855" fmla="*/ 1089259 h 5053097"/>
              <a:gd name="connsiteX856" fmla="*/ 1164202 w 1393565"/>
              <a:gd name="connsiteY856" fmla="*/ 1107725 h 5053097"/>
              <a:gd name="connsiteX857" fmla="*/ 1155559 w 1393565"/>
              <a:gd name="connsiteY857" fmla="*/ 1107665 h 5053097"/>
              <a:gd name="connsiteX858" fmla="*/ 1146307 w 1393565"/>
              <a:gd name="connsiteY858" fmla="*/ 1120055 h 5053097"/>
              <a:gd name="connsiteX859" fmla="*/ 1144235 w 1393565"/>
              <a:gd name="connsiteY859" fmla="*/ 1143415 h 5053097"/>
              <a:gd name="connsiteX860" fmla="*/ 1146664 w 1393565"/>
              <a:gd name="connsiteY860" fmla="*/ 1229194 h 5053097"/>
              <a:gd name="connsiteX861" fmla="*/ 1160452 w 1393565"/>
              <a:gd name="connsiteY861" fmla="*/ 1382109 h 5053097"/>
              <a:gd name="connsiteX862" fmla="*/ 1160773 w 1393565"/>
              <a:gd name="connsiteY862" fmla="*/ 1394847 h 5053097"/>
              <a:gd name="connsiteX863" fmla="*/ 1153308 w 1393565"/>
              <a:gd name="connsiteY863" fmla="*/ 1408074 h 5053097"/>
              <a:gd name="connsiteX864" fmla="*/ 1146843 w 1393565"/>
              <a:gd name="connsiteY864" fmla="*/ 1398876 h 5053097"/>
              <a:gd name="connsiteX865" fmla="*/ 1140735 w 1393565"/>
              <a:gd name="connsiteY865" fmla="*/ 1444517 h 5053097"/>
              <a:gd name="connsiteX866" fmla="*/ 1141807 w 1393565"/>
              <a:gd name="connsiteY866" fmla="*/ 1519523 h 5053097"/>
              <a:gd name="connsiteX867" fmla="*/ 1140342 w 1393565"/>
              <a:gd name="connsiteY867" fmla="*/ 1532171 h 5053097"/>
              <a:gd name="connsiteX868" fmla="*/ 1128948 w 1393565"/>
              <a:gd name="connsiteY868" fmla="*/ 1581867 h 5053097"/>
              <a:gd name="connsiteX869" fmla="*/ 1120840 w 1393565"/>
              <a:gd name="connsiteY869" fmla="*/ 1609266 h 5053097"/>
              <a:gd name="connsiteX870" fmla="*/ 1118268 w 1393565"/>
              <a:gd name="connsiteY870" fmla="*/ 1628172 h 5053097"/>
              <a:gd name="connsiteX871" fmla="*/ 1117125 w 1393565"/>
              <a:gd name="connsiteY871" fmla="*/ 1655636 h 5053097"/>
              <a:gd name="connsiteX872" fmla="*/ 1112482 w 1393565"/>
              <a:gd name="connsiteY872" fmla="*/ 1755178 h 5053097"/>
              <a:gd name="connsiteX873" fmla="*/ 1118554 w 1393565"/>
              <a:gd name="connsiteY873" fmla="*/ 1835338 h 5053097"/>
              <a:gd name="connsiteX874" fmla="*/ 1117518 w 1393565"/>
              <a:gd name="connsiteY874" fmla="*/ 1841985 h 5053097"/>
              <a:gd name="connsiteX875" fmla="*/ 1112517 w 1393565"/>
              <a:gd name="connsiteY875" fmla="*/ 1857119 h 5053097"/>
              <a:gd name="connsiteX876" fmla="*/ 1109303 w 1393565"/>
              <a:gd name="connsiteY876" fmla="*/ 1875525 h 5053097"/>
              <a:gd name="connsiteX877" fmla="*/ 1108910 w 1393565"/>
              <a:gd name="connsiteY877" fmla="*/ 1920284 h 5053097"/>
              <a:gd name="connsiteX878" fmla="*/ 1114053 w 1393565"/>
              <a:gd name="connsiteY878" fmla="*/ 1931646 h 5053097"/>
              <a:gd name="connsiteX879" fmla="*/ 1108481 w 1393565"/>
              <a:gd name="connsiteY879" fmla="*/ 1931646 h 5053097"/>
              <a:gd name="connsiteX880" fmla="*/ 1104659 w 1393565"/>
              <a:gd name="connsiteY880" fmla="*/ 1985517 h 5053097"/>
              <a:gd name="connsiteX881" fmla="*/ 1103088 w 1393565"/>
              <a:gd name="connsiteY881" fmla="*/ 2050143 h 5053097"/>
              <a:gd name="connsiteX882" fmla="*/ 1103516 w 1393565"/>
              <a:gd name="connsiteY882" fmla="*/ 2059973 h 5053097"/>
              <a:gd name="connsiteX883" fmla="*/ 1104230 w 1393565"/>
              <a:gd name="connsiteY883" fmla="*/ 2082961 h 5053097"/>
              <a:gd name="connsiteX884" fmla="*/ 1096694 w 1393565"/>
              <a:gd name="connsiteY884" fmla="*/ 2002380 h 5053097"/>
              <a:gd name="connsiteX885" fmla="*/ 1093193 w 1393565"/>
              <a:gd name="connsiteY885" fmla="*/ 1908082 h 5053097"/>
              <a:gd name="connsiteX886" fmla="*/ 1086978 w 1393565"/>
              <a:gd name="connsiteY886" fmla="*/ 1812560 h 5053097"/>
              <a:gd name="connsiteX887" fmla="*/ 1081585 w 1393565"/>
              <a:gd name="connsiteY887" fmla="*/ 1796165 h 5053097"/>
              <a:gd name="connsiteX888" fmla="*/ 1076048 w 1393565"/>
              <a:gd name="connsiteY888" fmla="*/ 1788817 h 5053097"/>
              <a:gd name="connsiteX889" fmla="*/ 1072798 w 1393565"/>
              <a:gd name="connsiteY889" fmla="*/ 1794118 h 5053097"/>
              <a:gd name="connsiteX890" fmla="*/ 1067833 w 1393565"/>
              <a:gd name="connsiteY890" fmla="*/ 1812120 h 5053097"/>
              <a:gd name="connsiteX891" fmla="*/ 1075263 w 1393565"/>
              <a:gd name="connsiteY891" fmla="*/ 1816560 h 5053097"/>
              <a:gd name="connsiteX892" fmla="*/ 1078156 w 1393565"/>
              <a:gd name="connsiteY892" fmla="*/ 1823475 h 5053097"/>
              <a:gd name="connsiteX893" fmla="*/ 1079692 w 1393565"/>
              <a:gd name="connsiteY893" fmla="*/ 1841038 h 5053097"/>
              <a:gd name="connsiteX894" fmla="*/ 1073048 w 1393565"/>
              <a:gd name="connsiteY894" fmla="*/ 1849764 h 5053097"/>
              <a:gd name="connsiteX895" fmla="*/ 1062725 w 1393565"/>
              <a:gd name="connsiteY895" fmla="*/ 1858576 h 5053097"/>
              <a:gd name="connsiteX896" fmla="*/ 1059296 w 1393565"/>
              <a:gd name="connsiteY896" fmla="*/ 1865220 h 5053097"/>
              <a:gd name="connsiteX897" fmla="*/ 1055867 w 1393565"/>
              <a:gd name="connsiteY897" fmla="*/ 1856530 h 5053097"/>
              <a:gd name="connsiteX898" fmla="*/ 1062654 w 1393565"/>
              <a:gd name="connsiteY898" fmla="*/ 1843939 h 5053097"/>
              <a:gd name="connsiteX899" fmla="*/ 1062654 w 1393565"/>
              <a:gd name="connsiteY899" fmla="*/ 1833509 h 5053097"/>
              <a:gd name="connsiteX900" fmla="*/ 1055831 w 1393565"/>
              <a:gd name="connsiteY900" fmla="*/ 1817607 h 5053097"/>
              <a:gd name="connsiteX901" fmla="*/ 1050617 w 1393565"/>
              <a:gd name="connsiteY901" fmla="*/ 1785224 h 5053097"/>
              <a:gd name="connsiteX902" fmla="*/ 1049117 w 1393565"/>
              <a:gd name="connsiteY902" fmla="*/ 1739361 h 5053097"/>
              <a:gd name="connsiteX903" fmla="*/ 1041901 w 1393565"/>
              <a:gd name="connsiteY903" fmla="*/ 1690998 h 5053097"/>
              <a:gd name="connsiteX904" fmla="*/ 1035258 w 1393565"/>
              <a:gd name="connsiteY904" fmla="*/ 1675228 h 5053097"/>
              <a:gd name="connsiteX905" fmla="*/ 1032186 w 1393565"/>
              <a:gd name="connsiteY905" fmla="*/ 1661191 h 5053097"/>
              <a:gd name="connsiteX906" fmla="*/ 1034758 w 1393565"/>
              <a:gd name="connsiteY906" fmla="*/ 1801783 h 5053097"/>
              <a:gd name="connsiteX907" fmla="*/ 1030400 w 1393565"/>
              <a:gd name="connsiteY907" fmla="*/ 1944083 h 5053097"/>
              <a:gd name="connsiteX908" fmla="*/ 1012540 w 1393565"/>
              <a:gd name="connsiteY908" fmla="*/ 2047475 h 5053097"/>
              <a:gd name="connsiteX909" fmla="*/ 1008183 w 1393565"/>
              <a:gd name="connsiteY909" fmla="*/ 2088623 h 5053097"/>
              <a:gd name="connsiteX910" fmla="*/ 1010826 w 1393565"/>
              <a:gd name="connsiteY910" fmla="*/ 2110633 h 5053097"/>
              <a:gd name="connsiteX911" fmla="*/ 1017363 w 1393565"/>
              <a:gd name="connsiteY911" fmla="*/ 2100917 h 5053097"/>
              <a:gd name="connsiteX912" fmla="*/ 1017648 w 1393565"/>
              <a:gd name="connsiteY912" fmla="*/ 2116348 h 5053097"/>
              <a:gd name="connsiteX913" fmla="*/ 1019363 w 1393565"/>
              <a:gd name="connsiteY913" fmla="*/ 2134243 h 5053097"/>
              <a:gd name="connsiteX914" fmla="*/ 1021220 w 1393565"/>
              <a:gd name="connsiteY914" fmla="*/ 2151531 h 5053097"/>
              <a:gd name="connsiteX915" fmla="*/ 1015862 w 1393565"/>
              <a:gd name="connsiteY915" fmla="*/ 2150709 h 5053097"/>
              <a:gd name="connsiteX916" fmla="*/ 1010969 w 1393565"/>
              <a:gd name="connsiteY916" fmla="*/ 2153067 h 5053097"/>
              <a:gd name="connsiteX917" fmla="*/ 1007826 w 1393565"/>
              <a:gd name="connsiteY917" fmla="*/ 2177498 h 5053097"/>
              <a:gd name="connsiteX918" fmla="*/ 1007826 w 1393565"/>
              <a:gd name="connsiteY918" fmla="*/ 2203858 h 5053097"/>
              <a:gd name="connsiteX919" fmla="*/ 995681 w 1393565"/>
              <a:gd name="connsiteY919" fmla="*/ 2201894 h 5053097"/>
              <a:gd name="connsiteX920" fmla="*/ 980251 w 1393565"/>
              <a:gd name="connsiteY920" fmla="*/ 2208538 h 5053097"/>
              <a:gd name="connsiteX921" fmla="*/ 982072 w 1393565"/>
              <a:gd name="connsiteY921" fmla="*/ 2273582 h 5053097"/>
              <a:gd name="connsiteX922" fmla="*/ 984072 w 1393565"/>
              <a:gd name="connsiteY922" fmla="*/ 2302407 h 5053097"/>
              <a:gd name="connsiteX923" fmla="*/ 979322 w 1393565"/>
              <a:gd name="connsiteY923" fmla="*/ 2296406 h 5053097"/>
              <a:gd name="connsiteX924" fmla="*/ 977357 w 1393565"/>
              <a:gd name="connsiteY924" fmla="*/ 2298442 h 5053097"/>
              <a:gd name="connsiteX925" fmla="*/ 984144 w 1393565"/>
              <a:gd name="connsiteY925" fmla="*/ 2316587 h 5053097"/>
              <a:gd name="connsiteX926" fmla="*/ 989538 w 1393565"/>
              <a:gd name="connsiteY926" fmla="*/ 2331339 h 5053097"/>
              <a:gd name="connsiteX927" fmla="*/ 996324 w 1393565"/>
              <a:gd name="connsiteY927" fmla="*/ 2336304 h 5053097"/>
              <a:gd name="connsiteX928" fmla="*/ 1003611 w 1393565"/>
              <a:gd name="connsiteY928" fmla="*/ 2360735 h 5053097"/>
              <a:gd name="connsiteX929" fmla="*/ 1009004 w 1393565"/>
              <a:gd name="connsiteY929" fmla="*/ 2364200 h 5053097"/>
              <a:gd name="connsiteX930" fmla="*/ 1016684 w 1393565"/>
              <a:gd name="connsiteY930" fmla="*/ 2353841 h 5053097"/>
              <a:gd name="connsiteX931" fmla="*/ 1020399 w 1393565"/>
              <a:gd name="connsiteY931" fmla="*/ 2358771 h 5053097"/>
              <a:gd name="connsiteX932" fmla="*/ 1014719 w 1393565"/>
              <a:gd name="connsiteY932" fmla="*/ 2378487 h 5053097"/>
              <a:gd name="connsiteX933" fmla="*/ 1000718 w 1393565"/>
              <a:gd name="connsiteY933" fmla="*/ 2396454 h 5053097"/>
              <a:gd name="connsiteX934" fmla="*/ 996074 w 1393565"/>
              <a:gd name="connsiteY934" fmla="*/ 2368308 h 5053097"/>
              <a:gd name="connsiteX935" fmla="*/ 998396 w 1393565"/>
              <a:gd name="connsiteY935" fmla="*/ 2346448 h 5053097"/>
              <a:gd name="connsiteX936" fmla="*/ 988537 w 1393565"/>
              <a:gd name="connsiteY936" fmla="*/ 2347591 h 5053097"/>
              <a:gd name="connsiteX937" fmla="*/ 976715 w 1393565"/>
              <a:gd name="connsiteY937" fmla="*/ 2369272 h 5053097"/>
              <a:gd name="connsiteX938" fmla="*/ 977465 w 1393565"/>
              <a:gd name="connsiteY938" fmla="*/ 2396704 h 5053097"/>
              <a:gd name="connsiteX939" fmla="*/ 984787 w 1393565"/>
              <a:gd name="connsiteY939" fmla="*/ 2512612 h 5053097"/>
              <a:gd name="connsiteX940" fmla="*/ 985609 w 1393565"/>
              <a:gd name="connsiteY940" fmla="*/ 2541579 h 5053097"/>
              <a:gd name="connsiteX941" fmla="*/ 992395 w 1393565"/>
              <a:gd name="connsiteY941" fmla="*/ 2472678 h 5053097"/>
              <a:gd name="connsiteX942" fmla="*/ 996074 w 1393565"/>
              <a:gd name="connsiteY942" fmla="*/ 2405491 h 5053097"/>
              <a:gd name="connsiteX943" fmla="*/ 1006254 w 1393565"/>
              <a:gd name="connsiteY943" fmla="*/ 2426279 h 5053097"/>
              <a:gd name="connsiteX944" fmla="*/ 1008504 w 1393565"/>
              <a:gd name="connsiteY944" fmla="*/ 2464570 h 5053097"/>
              <a:gd name="connsiteX945" fmla="*/ 1012219 w 1393565"/>
              <a:gd name="connsiteY945" fmla="*/ 2530828 h 5053097"/>
              <a:gd name="connsiteX946" fmla="*/ 1014684 w 1393565"/>
              <a:gd name="connsiteY946" fmla="*/ 2513862 h 5053097"/>
              <a:gd name="connsiteX947" fmla="*/ 1018113 w 1393565"/>
              <a:gd name="connsiteY947" fmla="*/ 2494431 h 5053097"/>
              <a:gd name="connsiteX948" fmla="*/ 1021541 w 1393565"/>
              <a:gd name="connsiteY948" fmla="*/ 2520398 h 5053097"/>
              <a:gd name="connsiteX949" fmla="*/ 1014219 w 1393565"/>
              <a:gd name="connsiteY949" fmla="*/ 2544008 h 5053097"/>
              <a:gd name="connsiteX950" fmla="*/ 1006933 w 1393565"/>
              <a:gd name="connsiteY950" fmla="*/ 2541687 h 5053097"/>
              <a:gd name="connsiteX951" fmla="*/ 1009362 w 1393565"/>
              <a:gd name="connsiteY951" fmla="*/ 2611517 h 5053097"/>
              <a:gd name="connsiteX952" fmla="*/ 1014719 w 1393565"/>
              <a:gd name="connsiteY952" fmla="*/ 2721602 h 5053097"/>
              <a:gd name="connsiteX953" fmla="*/ 1015719 w 1393565"/>
              <a:gd name="connsiteY953" fmla="*/ 2792111 h 5053097"/>
              <a:gd name="connsiteX954" fmla="*/ 1019613 w 1393565"/>
              <a:gd name="connsiteY954" fmla="*/ 2834723 h 5053097"/>
              <a:gd name="connsiteX955" fmla="*/ 1021792 w 1393565"/>
              <a:gd name="connsiteY955" fmla="*/ 2854011 h 5053097"/>
              <a:gd name="connsiteX956" fmla="*/ 1028400 w 1393565"/>
              <a:gd name="connsiteY956" fmla="*/ 2878478 h 5053097"/>
              <a:gd name="connsiteX957" fmla="*/ 1026971 w 1393565"/>
              <a:gd name="connsiteY957" fmla="*/ 2791039 h 5053097"/>
              <a:gd name="connsiteX958" fmla="*/ 1028078 w 1393565"/>
              <a:gd name="connsiteY958" fmla="*/ 2782466 h 5053097"/>
              <a:gd name="connsiteX959" fmla="*/ 1031793 w 1393565"/>
              <a:gd name="connsiteY959" fmla="*/ 2752106 h 5053097"/>
              <a:gd name="connsiteX960" fmla="*/ 1036972 w 1393565"/>
              <a:gd name="connsiteY960" fmla="*/ 2718566 h 5053097"/>
              <a:gd name="connsiteX961" fmla="*/ 1042115 w 1393565"/>
              <a:gd name="connsiteY961" fmla="*/ 2715780 h 5053097"/>
              <a:gd name="connsiteX962" fmla="*/ 1038722 w 1393565"/>
              <a:gd name="connsiteY962" fmla="*/ 2709886 h 5053097"/>
              <a:gd name="connsiteX963" fmla="*/ 1033400 w 1393565"/>
              <a:gd name="connsiteY963" fmla="*/ 2660630 h 5053097"/>
              <a:gd name="connsiteX964" fmla="*/ 1042258 w 1393565"/>
              <a:gd name="connsiteY964" fmla="*/ 2642842 h 5053097"/>
              <a:gd name="connsiteX965" fmla="*/ 1052617 w 1393565"/>
              <a:gd name="connsiteY965" fmla="*/ 2629305 h 5053097"/>
              <a:gd name="connsiteX966" fmla="*/ 1054439 w 1393565"/>
              <a:gd name="connsiteY966" fmla="*/ 2652522 h 5053097"/>
              <a:gd name="connsiteX967" fmla="*/ 1054010 w 1393565"/>
              <a:gd name="connsiteY967" fmla="*/ 2688705 h 5053097"/>
              <a:gd name="connsiteX968" fmla="*/ 1061296 w 1393565"/>
              <a:gd name="connsiteY968" fmla="*/ 2690420 h 5053097"/>
              <a:gd name="connsiteX969" fmla="*/ 1066369 w 1393565"/>
              <a:gd name="connsiteY969" fmla="*/ 2791039 h 5053097"/>
              <a:gd name="connsiteX970" fmla="*/ 1072833 w 1393565"/>
              <a:gd name="connsiteY970" fmla="*/ 2833795 h 5053097"/>
              <a:gd name="connsiteX971" fmla="*/ 1079906 w 1393565"/>
              <a:gd name="connsiteY971" fmla="*/ 2767036 h 5053097"/>
              <a:gd name="connsiteX972" fmla="*/ 1086871 w 1393565"/>
              <a:gd name="connsiteY972" fmla="*/ 2700313 h 5053097"/>
              <a:gd name="connsiteX973" fmla="*/ 1095622 w 1393565"/>
              <a:gd name="connsiteY973" fmla="*/ 2743605 h 5053097"/>
              <a:gd name="connsiteX974" fmla="*/ 1097087 w 1393565"/>
              <a:gd name="connsiteY974" fmla="*/ 2762500 h 5053097"/>
              <a:gd name="connsiteX975" fmla="*/ 1096730 w 1393565"/>
              <a:gd name="connsiteY975" fmla="*/ 2774859 h 5053097"/>
              <a:gd name="connsiteX976" fmla="*/ 1101123 w 1393565"/>
              <a:gd name="connsiteY976" fmla="*/ 2800291 h 5053097"/>
              <a:gd name="connsiteX977" fmla="*/ 1106516 w 1393565"/>
              <a:gd name="connsiteY977" fmla="*/ 2762071 h 5053097"/>
              <a:gd name="connsiteX978" fmla="*/ 1111089 w 1393565"/>
              <a:gd name="connsiteY978" fmla="*/ 2727603 h 5053097"/>
              <a:gd name="connsiteX979" fmla="*/ 1112482 w 1393565"/>
              <a:gd name="connsiteY979" fmla="*/ 2737032 h 5053097"/>
              <a:gd name="connsiteX980" fmla="*/ 1109160 w 1393565"/>
              <a:gd name="connsiteY980" fmla="*/ 2778431 h 5053097"/>
              <a:gd name="connsiteX981" fmla="*/ 1102159 w 1393565"/>
              <a:gd name="connsiteY981" fmla="*/ 2815506 h 5053097"/>
              <a:gd name="connsiteX982" fmla="*/ 1102123 w 1393565"/>
              <a:gd name="connsiteY982" fmla="*/ 2849832 h 5053097"/>
              <a:gd name="connsiteX983" fmla="*/ 1107266 w 1393565"/>
              <a:gd name="connsiteY983" fmla="*/ 2899445 h 5053097"/>
              <a:gd name="connsiteX984" fmla="*/ 1101659 w 1393565"/>
              <a:gd name="connsiteY984" fmla="*/ 2947059 h 5053097"/>
              <a:gd name="connsiteX985" fmla="*/ 1097908 w 1393565"/>
              <a:gd name="connsiteY985" fmla="*/ 2933343 h 5053097"/>
              <a:gd name="connsiteX986" fmla="*/ 1094944 w 1393565"/>
              <a:gd name="connsiteY986" fmla="*/ 2919627 h 5053097"/>
              <a:gd name="connsiteX987" fmla="*/ 1089943 w 1393565"/>
              <a:gd name="connsiteY987" fmla="*/ 2960775 h 5053097"/>
              <a:gd name="connsiteX988" fmla="*/ 1078691 w 1393565"/>
              <a:gd name="connsiteY988" fmla="*/ 2967633 h 5053097"/>
              <a:gd name="connsiteX989" fmla="*/ 1076941 w 1393565"/>
              <a:gd name="connsiteY989" fmla="*/ 2989064 h 5053097"/>
              <a:gd name="connsiteX990" fmla="*/ 1072976 w 1393565"/>
              <a:gd name="connsiteY990" fmla="*/ 3022497 h 5053097"/>
              <a:gd name="connsiteX991" fmla="*/ 1069191 w 1393565"/>
              <a:gd name="connsiteY991" fmla="*/ 3011352 h 5053097"/>
              <a:gd name="connsiteX992" fmla="*/ 1066118 w 1393565"/>
              <a:gd name="connsiteY992" fmla="*/ 2991636 h 5053097"/>
              <a:gd name="connsiteX993" fmla="*/ 1063082 w 1393565"/>
              <a:gd name="connsiteY993" fmla="*/ 3001923 h 5053097"/>
              <a:gd name="connsiteX994" fmla="*/ 1071083 w 1393565"/>
              <a:gd name="connsiteY994" fmla="*/ 3035034 h 5053097"/>
              <a:gd name="connsiteX995" fmla="*/ 1079513 w 1393565"/>
              <a:gd name="connsiteY995" fmla="*/ 3059251 h 5053097"/>
              <a:gd name="connsiteX996" fmla="*/ 1087300 w 1393565"/>
              <a:gd name="connsiteY996" fmla="*/ 3081540 h 5053097"/>
              <a:gd name="connsiteX997" fmla="*/ 1090371 w 1393565"/>
              <a:gd name="connsiteY997" fmla="*/ 3070002 h 5053097"/>
              <a:gd name="connsiteX998" fmla="*/ 1093336 w 1393565"/>
              <a:gd name="connsiteY998" fmla="*/ 3010745 h 5053097"/>
              <a:gd name="connsiteX999" fmla="*/ 1098623 w 1393565"/>
              <a:gd name="connsiteY999" fmla="*/ 2981992 h 5053097"/>
              <a:gd name="connsiteX1000" fmla="*/ 1092336 w 1393565"/>
              <a:gd name="connsiteY1000" fmla="*/ 3183660 h 5053097"/>
              <a:gd name="connsiteX1001" fmla="*/ 1091765 w 1393565"/>
              <a:gd name="connsiteY1001" fmla="*/ 3429262 h 5053097"/>
              <a:gd name="connsiteX1002" fmla="*/ 1092943 w 1393565"/>
              <a:gd name="connsiteY1002" fmla="*/ 3448800 h 5053097"/>
              <a:gd name="connsiteX1003" fmla="*/ 1093479 w 1393565"/>
              <a:gd name="connsiteY1003" fmla="*/ 3584853 h 5053097"/>
              <a:gd name="connsiteX1004" fmla="*/ 1096122 w 1393565"/>
              <a:gd name="connsiteY1004" fmla="*/ 3600283 h 5053097"/>
              <a:gd name="connsiteX1005" fmla="*/ 1096587 w 1393565"/>
              <a:gd name="connsiteY1005" fmla="*/ 3586568 h 5053097"/>
              <a:gd name="connsiteX1006" fmla="*/ 1105052 w 1393565"/>
              <a:gd name="connsiteY1006" fmla="*/ 3564386 h 5053097"/>
              <a:gd name="connsiteX1007" fmla="*/ 1108338 w 1393565"/>
              <a:gd name="connsiteY1007" fmla="*/ 3651111 h 5053097"/>
              <a:gd name="connsiteX1008" fmla="*/ 1111982 w 1393565"/>
              <a:gd name="connsiteY1008" fmla="*/ 3738193 h 5053097"/>
              <a:gd name="connsiteX1009" fmla="*/ 1116375 w 1393565"/>
              <a:gd name="connsiteY1009" fmla="*/ 3733872 h 5053097"/>
              <a:gd name="connsiteX1010" fmla="*/ 1122840 w 1393565"/>
              <a:gd name="connsiteY1010" fmla="*/ 3739372 h 5053097"/>
              <a:gd name="connsiteX1011" fmla="*/ 1129484 w 1393565"/>
              <a:gd name="connsiteY1011" fmla="*/ 3721263 h 5053097"/>
              <a:gd name="connsiteX1012" fmla="*/ 1122340 w 1393565"/>
              <a:gd name="connsiteY1012" fmla="*/ 3666792 h 5053097"/>
              <a:gd name="connsiteX1013" fmla="*/ 1119554 w 1393565"/>
              <a:gd name="connsiteY1013" fmla="*/ 3655647 h 5053097"/>
              <a:gd name="connsiteX1014" fmla="*/ 1127840 w 1393565"/>
              <a:gd name="connsiteY1014" fmla="*/ 3659648 h 5053097"/>
              <a:gd name="connsiteX1015" fmla="*/ 1139878 w 1393565"/>
              <a:gd name="connsiteY1015" fmla="*/ 3680258 h 5053097"/>
              <a:gd name="connsiteX1016" fmla="*/ 1142557 w 1393565"/>
              <a:gd name="connsiteY1016" fmla="*/ 3560242 h 5053097"/>
              <a:gd name="connsiteX1017" fmla="*/ 1138270 w 1393565"/>
              <a:gd name="connsiteY1017" fmla="*/ 3430191 h 5053097"/>
              <a:gd name="connsiteX1018" fmla="*/ 1137556 w 1393565"/>
              <a:gd name="connsiteY1018" fmla="*/ 3406652 h 5053097"/>
              <a:gd name="connsiteX1019" fmla="*/ 1134984 w 1393565"/>
              <a:gd name="connsiteY1019" fmla="*/ 3397187 h 5053097"/>
              <a:gd name="connsiteX1020" fmla="*/ 1129519 w 1393565"/>
              <a:gd name="connsiteY1020" fmla="*/ 3336715 h 5053097"/>
              <a:gd name="connsiteX1021" fmla="*/ 1134699 w 1393565"/>
              <a:gd name="connsiteY1021" fmla="*/ 3255669 h 5053097"/>
              <a:gd name="connsiteX1022" fmla="*/ 1138235 w 1393565"/>
              <a:gd name="connsiteY1022" fmla="*/ 3273671 h 5053097"/>
              <a:gd name="connsiteX1023" fmla="*/ 1146593 w 1393565"/>
              <a:gd name="connsiteY1023" fmla="*/ 3254812 h 5053097"/>
              <a:gd name="connsiteX1024" fmla="*/ 1155273 w 1393565"/>
              <a:gd name="connsiteY1024" fmla="*/ 3349895 h 5053097"/>
              <a:gd name="connsiteX1025" fmla="*/ 1159559 w 1393565"/>
              <a:gd name="connsiteY1025" fmla="*/ 3469124 h 5053097"/>
              <a:gd name="connsiteX1026" fmla="*/ 1164773 w 1393565"/>
              <a:gd name="connsiteY1026" fmla="*/ 3612285 h 5053097"/>
              <a:gd name="connsiteX1027" fmla="*/ 1164453 w 1393565"/>
              <a:gd name="connsiteY1027" fmla="*/ 3648289 h 5053097"/>
              <a:gd name="connsiteX1028" fmla="*/ 1167953 w 1393565"/>
              <a:gd name="connsiteY1028" fmla="*/ 3687723 h 5053097"/>
              <a:gd name="connsiteX1029" fmla="*/ 1170632 w 1393565"/>
              <a:gd name="connsiteY1029" fmla="*/ 3878032 h 5053097"/>
              <a:gd name="connsiteX1030" fmla="*/ 1163381 w 1393565"/>
              <a:gd name="connsiteY1030" fmla="*/ 4092345 h 5053097"/>
              <a:gd name="connsiteX1031" fmla="*/ 1157916 w 1393565"/>
              <a:gd name="connsiteY1031" fmla="*/ 4229505 h 5053097"/>
              <a:gd name="connsiteX1032" fmla="*/ 1168560 w 1393565"/>
              <a:gd name="connsiteY1032" fmla="*/ 4449604 h 5053097"/>
              <a:gd name="connsiteX1033" fmla="*/ 1173382 w 1393565"/>
              <a:gd name="connsiteY1033" fmla="*/ 4448782 h 5053097"/>
              <a:gd name="connsiteX1034" fmla="*/ 1177776 w 1393565"/>
              <a:gd name="connsiteY1034" fmla="*/ 4418957 h 5053097"/>
              <a:gd name="connsiteX1035" fmla="*/ 1184240 w 1393565"/>
              <a:gd name="connsiteY1035" fmla="*/ 4415528 h 5053097"/>
              <a:gd name="connsiteX1036" fmla="*/ 1173703 w 1393565"/>
              <a:gd name="connsiteY1036" fmla="*/ 4535543 h 5053097"/>
              <a:gd name="connsiteX1037" fmla="*/ 1175097 w 1393565"/>
              <a:gd name="connsiteY1037" fmla="*/ 4548402 h 5053097"/>
              <a:gd name="connsiteX1038" fmla="*/ 1184490 w 1393565"/>
              <a:gd name="connsiteY1038" fmla="*/ 4516683 h 5053097"/>
              <a:gd name="connsiteX1039" fmla="*/ 1193492 w 1393565"/>
              <a:gd name="connsiteY1039" fmla="*/ 4478107 h 5053097"/>
              <a:gd name="connsiteX1040" fmla="*/ 1190777 w 1393565"/>
              <a:gd name="connsiteY1040" fmla="*/ 4556117 h 5053097"/>
              <a:gd name="connsiteX1041" fmla="*/ 1192742 w 1393565"/>
              <a:gd name="connsiteY1041" fmla="*/ 4562118 h 5053097"/>
              <a:gd name="connsiteX1042" fmla="*/ 1196421 w 1393565"/>
              <a:gd name="connsiteY1042" fmla="*/ 4555653 h 5053097"/>
              <a:gd name="connsiteX1043" fmla="*/ 1201206 w 1393565"/>
              <a:gd name="connsiteY1043" fmla="*/ 4547295 h 5053097"/>
              <a:gd name="connsiteX1044" fmla="*/ 1208779 w 1393565"/>
              <a:gd name="connsiteY1044" fmla="*/ 4501503 h 5053097"/>
              <a:gd name="connsiteX1045" fmla="*/ 1213780 w 1393565"/>
              <a:gd name="connsiteY1045" fmla="*/ 4471249 h 5053097"/>
              <a:gd name="connsiteX1046" fmla="*/ 1216494 w 1393565"/>
              <a:gd name="connsiteY1046" fmla="*/ 4477250 h 5053097"/>
              <a:gd name="connsiteX1047" fmla="*/ 1227246 w 1393565"/>
              <a:gd name="connsiteY1047" fmla="*/ 4479786 h 5053097"/>
              <a:gd name="connsiteX1048" fmla="*/ 1239283 w 1393565"/>
              <a:gd name="connsiteY1048" fmla="*/ 4469535 h 5053097"/>
              <a:gd name="connsiteX1049" fmla="*/ 1245105 w 1393565"/>
              <a:gd name="connsiteY1049" fmla="*/ 4452390 h 5053097"/>
              <a:gd name="connsiteX1050" fmla="*/ 1246748 w 1393565"/>
              <a:gd name="connsiteY1050" fmla="*/ 4460105 h 5053097"/>
              <a:gd name="connsiteX1051" fmla="*/ 1242569 w 1393565"/>
              <a:gd name="connsiteY1051" fmla="*/ 4509218 h 5053097"/>
              <a:gd name="connsiteX1052" fmla="*/ 1250642 w 1393565"/>
              <a:gd name="connsiteY1052" fmla="*/ 4523685 h 5053097"/>
              <a:gd name="connsiteX1053" fmla="*/ 1259964 w 1393565"/>
              <a:gd name="connsiteY1053" fmla="*/ 4536329 h 5053097"/>
              <a:gd name="connsiteX1054" fmla="*/ 1257750 w 1393565"/>
              <a:gd name="connsiteY1054" fmla="*/ 4562118 h 5053097"/>
              <a:gd name="connsiteX1055" fmla="*/ 1254714 w 1393565"/>
              <a:gd name="connsiteY1055" fmla="*/ 4551652 h 5053097"/>
              <a:gd name="connsiteX1056" fmla="*/ 1251284 w 1393565"/>
              <a:gd name="connsiteY1056" fmla="*/ 4543258 h 5053097"/>
              <a:gd name="connsiteX1057" fmla="*/ 1247855 w 1393565"/>
              <a:gd name="connsiteY1057" fmla="*/ 4569726 h 5053097"/>
              <a:gd name="connsiteX1058" fmla="*/ 1260072 w 1393565"/>
              <a:gd name="connsiteY1058" fmla="*/ 4615946 h 5053097"/>
              <a:gd name="connsiteX1059" fmla="*/ 1272323 w 1393565"/>
              <a:gd name="connsiteY1059" fmla="*/ 4637842 h 5053097"/>
              <a:gd name="connsiteX1060" fmla="*/ 1271251 w 1393565"/>
              <a:gd name="connsiteY1060" fmla="*/ 4705422 h 5053097"/>
              <a:gd name="connsiteX1061" fmla="*/ 1273180 w 1393565"/>
              <a:gd name="connsiteY1061" fmla="*/ 4796147 h 5053097"/>
              <a:gd name="connsiteX1062" fmla="*/ 1269322 w 1393565"/>
              <a:gd name="connsiteY1062" fmla="*/ 4819293 h 5053097"/>
              <a:gd name="connsiteX1063" fmla="*/ 1249892 w 1393565"/>
              <a:gd name="connsiteY1063" fmla="*/ 4789825 h 5053097"/>
              <a:gd name="connsiteX1064" fmla="*/ 1235890 w 1393565"/>
              <a:gd name="connsiteY1064" fmla="*/ 4745998 h 5053097"/>
              <a:gd name="connsiteX1065" fmla="*/ 1232746 w 1393565"/>
              <a:gd name="connsiteY1065" fmla="*/ 4698635 h 5053097"/>
              <a:gd name="connsiteX1066" fmla="*/ 1234532 w 1393565"/>
              <a:gd name="connsiteY1066" fmla="*/ 4679954 h 5053097"/>
              <a:gd name="connsiteX1067" fmla="*/ 1223852 w 1393565"/>
              <a:gd name="connsiteY1067" fmla="*/ 4678525 h 5053097"/>
              <a:gd name="connsiteX1068" fmla="*/ 1215744 w 1393565"/>
              <a:gd name="connsiteY1068" fmla="*/ 4683062 h 5053097"/>
              <a:gd name="connsiteX1069" fmla="*/ 1208101 w 1393565"/>
              <a:gd name="connsiteY1069" fmla="*/ 4640985 h 5053097"/>
              <a:gd name="connsiteX1070" fmla="*/ 1199278 w 1393565"/>
              <a:gd name="connsiteY1070" fmla="*/ 4601730 h 5053097"/>
              <a:gd name="connsiteX1071" fmla="*/ 1196421 w 1393565"/>
              <a:gd name="connsiteY1071" fmla="*/ 4657237 h 5053097"/>
              <a:gd name="connsiteX1072" fmla="*/ 1199707 w 1393565"/>
              <a:gd name="connsiteY1072" fmla="*/ 4718066 h 5053097"/>
              <a:gd name="connsiteX1073" fmla="*/ 1201136 w 1393565"/>
              <a:gd name="connsiteY1073" fmla="*/ 4741390 h 5053097"/>
              <a:gd name="connsiteX1074" fmla="*/ 1204708 w 1393565"/>
              <a:gd name="connsiteY1074" fmla="*/ 4777716 h 5053097"/>
              <a:gd name="connsiteX1075" fmla="*/ 1196528 w 1393565"/>
              <a:gd name="connsiteY1075" fmla="*/ 4829473 h 5053097"/>
              <a:gd name="connsiteX1076" fmla="*/ 1180847 w 1393565"/>
              <a:gd name="connsiteY1076" fmla="*/ 4875228 h 5053097"/>
              <a:gd name="connsiteX1077" fmla="*/ 1183347 w 1393565"/>
              <a:gd name="connsiteY1077" fmla="*/ 4911876 h 5053097"/>
              <a:gd name="connsiteX1078" fmla="*/ 1175918 w 1393565"/>
              <a:gd name="connsiteY1078" fmla="*/ 4923663 h 5053097"/>
              <a:gd name="connsiteX1079" fmla="*/ 1152486 w 1393565"/>
              <a:gd name="connsiteY1079" fmla="*/ 4937486 h 5053097"/>
              <a:gd name="connsiteX1080" fmla="*/ 1119268 w 1393565"/>
              <a:gd name="connsiteY1080" fmla="*/ 4945737 h 5053097"/>
              <a:gd name="connsiteX1081" fmla="*/ 1089514 w 1393565"/>
              <a:gd name="connsiteY1081" fmla="*/ 4959167 h 5053097"/>
              <a:gd name="connsiteX1082" fmla="*/ 1072369 w 1393565"/>
              <a:gd name="connsiteY1082" fmla="*/ 4973562 h 5053097"/>
              <a:gd name="connsiteX1083" fmla="*/ 1049688 w 1393565"/>
              <a:gd name="connsiteY1083" fmla="*/ 4947309 h 5053097"/>
              <a:gd name="connsiteX1084" fmla="*/ 1034579 w 1393565"/>
              <a:gd name="connsiteY1084" fmla="*/ 4912412 h 5053097"/>
              <a:gd name="connsiteX1085" fmla="*/ 1022934 w 1393565"/>
              <a:gd name="connsiteY1085" fmla="*/ 4914305 h 5053097"/>
              <a:gd name="connsiteX1086" fmla="*/ 1011254 w 1393565"/>
              <a:gd name="connsiteY1086" fmla="*/ 4916198 h 5053097"/>
              <a:gd name="connsiteX1087" fmla="*/ 1013398 w 1393565"/>
              <a:gd name="connsiteY1087" fmla="*/ 4880622 h 5053097"/>
              <a:gd name="connsiteX1088" fmla="*/ 1002039 w 1393565"/>
              <a:gd name="connsiteY1088" fmla="*/ 4803148 h 5053097"/>
              <a:gd name="connsiteX1089" fmla="*/ 997788 w 1393565"/>
              <a:gd name="connsiteY1089" fmla="*/ 4823222 h 5053097"/>
              <a:gd name="connsiteX1090" fmla="*/ 1004432 w 1393565"/>
              <a:gd name="connsiteY1090" fmla="*/ 4844010 h 5053097"/>
              <a:gd name="connsiteX1091" fmla="*/ 985108 w 1393565"/>
              <a:gd name="connsiteY1091" fmla="*/ 4915412 h 5053097"/>
              <a:gd name="connsiteX1092" fmla="*/ 983394 w 1393565"/>
              <a:gd name="connsiteY1092" fmla="*/ 4965132 h 5053097"/>
              <a:gd name="connsiteX1093" fmla="*/ 983358 w 1393565"/>
              <a:gd name="connsiteY1093" fmla="*/ 5012745 h 5053097"/>
              <a:gd name="connsiteX1094" fmla="*/ 973500 w 1393565"/>
              <a:gd name="connsiteY1094" fmla="*/ 4990564 h 5053097"/>
              <a:gd name="connsiteX1095" fmla="*/ 966642 w 1393565"/>
              <a:gd name="connsiteY1095" fmla="*/ 4979670 h 5053097"/>
              <a:gd name="connsiteX1096" fmla="*/ 959784 w 1393565"/>
              <a:gd name="connsiteY1096" fmla="*/ 4957132 h 5053097"/>
              <a:gd name="connsiteX1097" fmla="*/ 947604 w 1393565"/>
              <a:gd name="connsiteY1097" fmla="*/ 4927878 h 5053097"/>
              <a:gd name="connsiteX1098" fmla="*/ 928923 w 1393565"/>
              <a:gd name="connsiteY1098" fmla="*/ 4970026 h 5053097"/>
              <a:gd name="connsiteX1099" fmla="*/ 920136 w 1393565"/>
              <a:gd name="connsiteY1099" fmla="*/ 4964168 h 5053097"/>
              <a:gd name="connsiteX1100" fmla="*/ 908813 w 1393565"/>
              <a:gd name="connsiteY1100" fmla="*/ 4947559 h 5053097"/>
              <a:gd name="connsiteX1101" fmla="*/ 875630 w 1393565"/>
              <a:gd name="connsiteY1101" fmla="*/ 4990743 h 5053097"/>
              <a:gd name="connsiteX1102" fmla="*/ 863736 w 1393565"/>
              <a:gd name="connsiteY1102" fmla="*/ 4966133 h 5053097"/>
              <a:gd name="connsiteX1103" fmla="*/ 860343 w 1393565"/>
              <a:gd name="connsiteY1103" fmla="*/ 4959882 h 5053097"/>
              <a:gd name="connsiteX1104" fmla="*/ 856985 w 1393565"/>
              <a:gd name="connsiteY1104" fmla="*/ 4972741 h 5053097"/>
              <a:gd name="connsiteX1105" fmla="*/ 849198 w 1393565"/>
              <a:gd name="connsiteY1105" fmla="*/ 4976169 h 5053097"/>
              <a:gd name="connsiteX1106" fmla="*/ 829053 w 1393565"/>
              <a:gd name="connsiteY1106" fmla="*/ 4997208 h 5053097"/>
              <a:gd name="connsiteX1107" fmla="*/ 821873 w 1393565"/>
              <a:gd name="connsiteY1107" fmla="*/ 5013031 h 5053097"/>
              <a:gd name="connsiteX1108" fmla="*/ 818552 w 1393565"/>
              <a:gd name="connsiteY1108" fmla="*/ 5003602 h 5053097"/>
              <a:gd name="connsiteX1109" fmla="*/ 804086 w 1393565"/>
              <a:gd name="connsiteY1109" fmla="*/ 5006066 h 5053097"/>
              <a:gd name="connsiteX1110" fmla="*/ 794799 w 1393565"/>
              <a:gd name="connsiteY1110" fmla="*/ 5016210 h 5053097"/>
              <a:gd name="connsiteX1111" fmla="*/ 792692 w 1393565"/>
              <a:gd name="connsiteY1111" fmla="*/ 4982170 h 5053097"/>
              <a:gd name="connsiteX1112" fmla="*/ 764652 w 1393565"/>
              <a:gd name="connsiteY1112" fmla="*/ 4980206 h 5053097"/>
              <a:gd name="connsiteX1113" fmla="*/ 742257 w 1393565"/>
              <a:gd name="connsiteY1113" fmla="*/ 5018175 h 5053097"/>
              <a:gd name="connsiteX1114" fmla="*/ 736399 w 1393565"/>
              <a:gd name="connsiteY1114" fmla="*/ 4991600 h 5053097"/>
              <a:gd name="connsiteX1115" fmla="*/ 736435 w 1393565"/>
              <a:gd name="connsiteY1115" fmla="*/ 4991600 h 5053097"/>
              <a:gd name="connsiteX1116" fmla="*/ 731791 w 1393565"/>
              <a:gd name="connsiteY1116" fmla="*/ 4965025 h 5053097"/>
              <a:gd name="connsiteX1117" fmla="*/ 716610 w 1393565"/>
              <a:gd name="connsiteY1117" fmla="*/ 4986599 h 5053097"/>
              <a:gd name="connsiteX1118" fmla="*/ 695822 w 1393565"/>
              <a:gd name="connsiteY1118" fmla="*/ 4993029 h 5053097"/>
              <a:gd name="connsiteX1119" fmla="*/ 693215 w 1393565"/>
              <a:gd name="connsiteY1119" fmla="*/ 4987993 h 5053097"/>
              <a:gd name="connsiteX1120" fmla="*/ 681213 w 1393565"/>
              <a:gd name="connsiteY1120" fmla="*/ 4993993 h 5053097"/>
              <a:gd name="connsiteX1121" fmla="*/ 674712 w 1393565"/>
              <a:gd name="connsiteY1121" fmla="*/ 4986135 h 5053097"/>
              <a:gd name="connsiteX1122" fmla="*/ 684714 w 1393565"/>
              <a:gd name="connsiteY1122" fmla="*/ 4927913 h 5053097"/>
              <a:gd name="connsiteX1123" fmla="*/ 678570 w 1393565"/>
              <a:gd name="connsiteY1123" fmla="*/ 4897160 h 5053097"/>
              <a:gd name="connsiteX1124" fmla="*/ 669747 w 1393565"/>
              <a:gd name="connsiteY1124" fmla="*/ 4919091 h 5053097"/>
              <a:gd name="connsiteX1125" fmla="*/ 658067 w 1393565"/>
              <a:gd name="connsiteY1125" fmla="*/ 4946309 h 5053097"/>
              <a:gd name="connsiteX1126" fmla="*/ 628814 w 1393565"/>
              <a:gd name="connsiteY1126" fmla="*/ 4952952 h 5053097"/>
              <a:gd name="connsiteX1127" fmla="*/ 618241 w 1393565"/>
              <a:gd name="connsiteY1127" fmla="*/ 4938558 h 5053097"/>
              <a:gd name="connsiteX1128" fmla="*/ 588630 w 1393565"/>
              <a:gd name="connsiteY1128" fmla="*/ 4915340 h 5053097"/>
              <a:gd name="connsiteX1129" fmla="*/ 585808 w 1393565"/>
              <a:gd name="connsiteY1129" fmla="*/ 4926449 h 5053097"/>
              <a:gd name="connsiteX1130" fmla="*/ 585559 w 1393565"/>
              <a:gd name="connsiteY1130" fmla="*/ 4937593 h 5053097"/>
              <a:gd name="connsiteX1131" fmla="*/ 579022 w 1393565"/>
              <a:gd name="connsiteY1131" fmla="*/ 4922877 h 5053097"/>
              <a:gd name="connsiteX1132" fmla="*/ 565556 w 1393565"/>
              <a:gd name="connsiteY1132" fmla="*/ 4911840 h 5053097"/>
              <a:gd name="connsiteX1133" fmla="*/ 558626 w 1393565"/>
              <a:gd name="connsiteY1133" fmla="*/ 4918377 h 5053097"/>
              <a:gd name="connsiteX1134" fmla="*/ 550197 w 1393565"/>
              <a:gd name="connsiteY1134" fmla="*/ 4930235 h 5053097"/>
              <a:gd name="connsiteX1135" fmla="*/ 513942 w 1393565"/>
              <a:gd name="connsiteY1135" fmla="*/ 4930450 h 5053097"/>
              <a:gd name="connsiteX1136" fmla="*/ 498155 w 1393565"/>
              <a:gd name="connsiteY1136" fmla="*/ 4939558 h 5053097"/>
              <a:gd name="connsiteX1137" fmla="*/ 494225 w 1393565"/>
              <a:gd name="connsiteY1137" fmla="*/ 4954738 h 5053097"/>
              <a:gd name="connsiteX1138" fmla="*/ 488725 w 1393565"/>
              <a:gd name="connsiteY1138" fmla="*/ 4941987 h 5053097"/>
              <a:gd name="connsiteX1139" fmla="*/ 483189 w 1393565"/>
              <a:gd name="connsiteY1139" fmla="*/ 4925627 h 5053097"/>
              <a:gd name="connsiteX1140" fmla="*/ 474616 w 1393565"/>
              <a:gd name="connsiteY1140" fmla="*/ 4918126 h 5053097"/>
              <a:gd name="connsiteX1141" fmla="*/ 466043 w 1393565"/>
              <a:gd name="connsiteY1141" fmla="*/ 4908340 h 5053097"/>
              <a:gd name="connsiteX1142" fmla="*/ 461186 w 1393565"/>
              <a:gd name="connsiteY1142" fmla="*/ 4898410 h 5053097"/>
              <a:gd name="connsiteX1143" fmla="*/ 451256 w 1393565"/>
              <a:gd name="connsiteY1143" fmla="*/ 4935021 h 5053097"/>
              <a:gd name="connsiteX1144" fmla="*/ 448970 w 1393565"/>
              <a:gd name="connsiteY1144" fmla="*/ 4966740 h 5053097"/>
              <a:gd name="connsiteX1145" fmla="*/ 438433 w 1393565"/>
              <a:gd name="connsiteY1145" fmla="*/ 4943594 h 5053097"/>
              <a:gd name="connsiteX1146" fmla="*/ 429789 w 1393565"/>
              <a:gd name="connsiteY1146" fmla="*/ 4919270 h 5053097"/>
              <a:gd name="connsiteX1147" fmla="*/ 416680 w 1393565"/>
              <a:gd name="connsiteY1147" fmla="*/ 4927271 h 5053097"/>
              <a:gd name="connsiteX1148" fmla="*/ 401000 w 1393565"/>
              <a:gd name="connsiteY1148" fmla="*/ 4934236 h 5053097"/>
              <a:gd name="connsiteX1149" fmla="*/ 376818 w 1393565"/>
              <a:gd name="connsiteY1149" fmla="*/ 4966061 h 5053097"/>
              <a:gd name="connsiteX1150" fmla="*/ 373461 w 1393565"/>
              <a:gd name="connsiteY1150" fmla="*/ 4973598 h 5053097"/>
              <a:gd name="connsiteX1151" fmla="*/ 370067 w 1393565"/>
              <a:gd name="connsiteY1151" fmla="*/ 4958810 h 5053097"/>
              <a:gd name="connsiteX1152" fmla="*/ 366459 w 1393565"/>
              <a:gd name="connsiteY1152" fmla="*/ 4942487 h 5053097"/>
              <a:gd name="connsiteX1153" fmla="*/ 352815 w 1393565"/>
              <a:gd name="connsiteY1153" fmla="*/ 4941058 h 5053097"/>
              <a:gd name="connsiteX1154" fmla="*/ 338420 w 1393565"/>
              <a:gd name="connsiteY1154" fmla="*/ 4939379 h 5053097"/>
              <a:gd name="connsiteX1155" fmla="*/ 327312 w 1393565"/>
              <a:gd name="connsiteY1155" fmla="*/ 4941701 h 5053097"/>
              <a:gd name="connsiteX1156" fmla="*/ 322490 w 1393565"/>
              <a:gd name="connsiteY1156" fmla="*/ 4946916 h 5053097"/>
              <a:gd name="connsiteX1157" fmla="*/ 313810 w 1393565"/>
              <a:gd name="connsiteY1157" fmla="*/ 4953345 h 5053097"/>
              <a:gd name="connsiteX1158" fmla="*/ 306095 w 1393565"/>
              <a:gd name="connsiteY1158" fmla="*/ 4962239 h 5053097"/>
              <a:gd name="connsiteX1159" fmla="*/ 308452 w 1393565"/>
              <a:gd name="connsiteY1159" fmla="*/ 4938129 h 5053097"/>
              <a:gd name="connsiteX1160" fmla="*/ 302130 w 1393565"/>
              <a:gd name="connsiteY1160" fmla="*/ 4920448 h 5053097"/>
              <a:gd name="connsiteX1161" fmla="*/ 294736 w 1393565"/>
              <a:gd name="connsiteY1161" fmla="*/ 4929664 h 5053097"/>
              <a:gd name="connsiteX1162" fmla="*/ 297951 w 1393565"/>
              <a:gd name="connsiteY1162" fmla="*/ 4918912 h 5053097"/>
              <a:gd name="connsiteX1163" fmla="*/ 307917 w 1393565"/>
              <a:gd name="connsiteY1163" fmla="*/ 4841724 h 5053097"/>
              <a:gd name="connsiteX1164" fmla="*/ 308559 w 1393565"/>
              <a:gd name="connsiteY1164" fmla="*/ 4812685 h 5053097"/>
              <a:gd name="connsiteX1165" fmla="*/ 304809 w 1393565"/>
              <a:gd name="connsiteY1165" fmla="*/ 4778145 h 5053097"/>
              <a:gd name="connsiteX1166" fmla="*/ 301202 w 1393565"/>
              <a:gd name="connsiteY1166" fmla="*/ 4792718 h 5053097"/>
              <a:gd name="connsiteX1167" fmla="*/ 300916 w 1393565"/>
              <a:gd name="connsiteY1167" fmla="*/ 4807291 h 5053097"/>
              <a:gd name="connsiteX1168" fmla="*/ 291665 w 1393565"/>
              <a:gd name="connsiteY1168" fmla="*/ 4787146 h 5053097"/>
              <a:gd name="connsiteX1169" fmla="*/ 282414 w 1393565"/>
              <a:gd name="connsiteY1169" fmla="*/ 4767001 h 5053097"/>
              <a:gd name="connsiteX1170" fmla="*/ 276341 w 1393565"/>
              <a:gd name="connsiteY1170" fmla="*/ 4786182 h 5053097"/>
              <a:gd name="connsiteX1171" fmla="*/ 261625 w 1393565"/>
              <a:gd name="connsiteY1171" fmla="*/ 4804113 h 5053097"/>
              <a:gd name="connsiteX1172" fmla="*/ 256517 w 1393565"/>
              <a:gd name="connsiteY1172" fmla="*/ 4800647 h 5053097"/>
              <a:gd name="connsiteX1173" fmla="*/ 253446 w 1393565"/>
              <a:gd name="connsiteY1173" fmla="*/ 4796897 h 5053097"/>
              <a:gd name="connsiteX1174" fmla="*/ 212440 w 1393565"/>
              <a:gd name="connsiteY1174" fmla="*/ 4731960 h 5053097"/>
              <a:gd name="connsiteX1175" fmla="*/ 188295 w 1393565"/>
              <a:gd name="connsiteY1175" fmla="*/ 4764964 h 5053097"/>
              <a:gd name="connsiteX1176" fmla="*/ 193724 w 1393565"/>
              <a:gd name="connsiteY1176" fmla="*/ 4771287 h 5053097"/>
              <a:gd name="connsiteX1177" fmla="*/ 186580 w 1393565"/>
              <a:gd name="connsiteY1177" fmla="*/ 4793075 h 5053097"/>
              <a:gd name="connsiteX1178" fmla="*/ 176293 w 1393565"/>
              <a:gd name="connsiteY1178" fmla="*/ 4809363 h 5053097"/>
              <a:gd name="connsiteX1179" fmla="*/ 158827 w 1393565"/>
              <a:gd name="connsiteY1179" fmla="*/ 4807791 h 5053097"/>
              <a:gd name="connsiteX1180" fmla="*/ 137467 w 1393565"/>
              <a:gd name="connsiteY1180" fmla="*/ 4815328 h 5053097"/>
              <a:gd name="connsiteX1181" fmla="*/ 133538 w 1393565"/>
              <a:gd name="connsiteY1181" fmla="*/ 4824436 h 5053097"/>
              <a:gd name="connsiteX1182" fmla="*/ 135038 w 1393565"/>
              <a:gd name="connsiteY1182" fmla="*/ 4813685 h 5053097"/>
              <a:gd name="connsiteX1183" fmla="*/ 138788 w 1393565"/>
              <a:gd name="connsiteY1183" fmla="*/ 4793932 h 5053097"/>
              <a:gd name="connsiteX1184" fmla="*/ 135538 w 1393565"/>
              <a:gd name="connsiteY1184" fmla="*/ 4787039 h 5053097"/>
              <a:gd name="connsiteX1185" fmla="*/ 130001 w 1393565"/>
              <a:gd name="connsiteY1185" fmla="*/ 4776859 h 5053097"/>
              <a:gd name="connsiteX1186" fmla="*/ 119322 w 1393565"/>
              <a:gd name="connsiteY1186" fmla="*/ 4732782 h 5053097"/>
              <a:gd name="connsiteX1187" fmla="*/ 108642 w 1393565"/>
              <a:gd name="connsiteY1187" fmla="*/ 4700993 h 5053097"/>
              <a:gd name="connsiteX1188" fmla="*/ 110928 w 1393565"/>
              <a:gd name="connsiteY1188" fmla="*/ 4627412 h 5053097"/>
              <a:gd name="connsiteX1189" fmla="*/ 116964 w 1393565"/>
              <a:gd name="connsiteY1189" fmla="*/ 4536543 h 5053097"/>
              <a:gd name="connsiteX1190" fmla="*/ 103605 w 1393565"/>
              <a:gd name="connsiteY1190" fmla="*/ 4111204 h 5053097"/>
              <a:gd name="connsiteX1191" fmla="*/ 100962 w 1393565"/>
              <a:gd name="connsiteY1191" fmla="*/ 3986046 h 5053097"/>
              <a:gd name="connsiteX1192" fmla="*/ 103713 w 1393565"/>
              <a:gd name="connsiteY1192" fmla="*/ 3912322 h 5053097"/>
              <a:gd name="connsiteX1193" fmla="*/ 109570 w 1393565"/>
              <a:gd name="connsiteY1193" fmla="*/ 3919180 h 5053097"/>
              <a:gd name="connsiteX1194" fmla="*/ 116393 w 1393565"/>
              <a:gd name="connsiteY1194" fmla="*/ 3806023 h 5053097"/>
              <a:gd name="connsiteX1195" fmla="*/ 117214 w 1393565"/>
              <a:gd name="connsiteY1195" fmla="*/ 3723727 h 5053097"/>
              <a:gd name="connsiteX1196" fmla="*/ 122036 w 1393565"/>
              <a:gd name="connsiteY1196" fmla="*/ 3795736 h 5053097"/>
              <a:gd name="connsiteX1197" fmla="*/ 136609 w 1393565"/>
              <a:gd name="connsiteY1197" fmla="*/ 3863638 h 5053097"/>
              <a:gd name="connsiteX1198" fmla="*/ 137502 w 1393565"/>
              <a:gd name="connsiteY1198" fmla="*/ 3839885 h 5053097"/>
              <a:gd name="connsiteX1199" fmla="*/ 139003 w 1393565"/>
              <a:gd name="connsiteY1199" fmla="*/ 3826419 h 5053097"/>
              <a:gd name="connsiteX1200" fmla="*/ 140360 w 1393565"/>
              <a:gd name="connsiteY1200" fmla="*/ 3809702 h 5053097"/>
              <a:gd name="connsiteX1201" fmla="*/ 140289 w 1393565"/>
              <a:gd name="connsiteY1201" fmla="*/ 3761446 h 5053097"/>
              <a:gd name="connsiteX1202" fmla="*/ 143468 w 1393565"/>
              <a:gd name="connsiteY1202" fmla="*/ 3763839 h 5053097"/>
              <a:gd name="connsiteX1203" fmla="*/ 151540 w 1393565"/>
              <a:gd name="connsiteY1203" fmla="*/ 3767518 h 5053097"/>
              <a:gd name="connsiteX1204" fmla="*/ 153469 w 1393565"/>
              <a:gd name="connsiteY1204" fmla="*/ 3798130 h 5053097"/>
              <a:gd name="connsiteX1205" fmla="*/ 150576 w 1393565"/>
              <a:gd name="connsiteY1205" fmla="*/ 3840313 h 5053097"/>
              <a:gd name="connsiteX1206" fmla="*/ 149290 w 1393565"/>
              <a:gd name="connsiteY1206" fmla="*/ 3875425 h 5053097"/>
              <a:gd name="connsiteX1207" fmla="*/ 154397 w 1393565"/>
              <a:gd name="connsiteY1207" fmla="*/ 3881247 h 5053097"/>
              <a:gd name="connsiteX1208" fmla="*/ 157434 w 1393565"/>
              <a:gd name="connsiteY1208" fmla="*/ 3940790 h 5053097"/>
              <a:gd name="connsiteX1209" fmla="*/ 159612 w 1393565"/>
              <a:gd name="connsiteY1209" fmla="*/ 4018157 h 5053097"/>
              <a:gd name="connsiteX1210" fmla="*/ 167721 w 1393565"/>
              <a:gd name="connsiteY1210" fmla="*/ 3991189 h 5053097"/>
              <a:gd name="connsiteX1211" fmla="*/ 177900 w 1393565"/>
              <a:gd name="connsiteY1211" fmla="*/ 3956042 h 5053097"/>
              <a:gd name="connsiteX1212" fmla="*/ 181222 w 1393565"/>
              <a:gd name="connsiteY1212" fmla="*/ 3946576 h 5053097"/>
              <a:gd name="connsiteX1213" fmla="*/ 174578 w 1393565"/>
              <a:gd name="connsiteY1213" fmla="*/ 3925145 h 5053097"/>
              <a:gd name="connsiteX1214" fmla="*/ 167721 w 1393565"/>
              <a:gd name="connsiteY1214" fmla="*/ 3912287 h 5053097"/>
              <a:gd name="connsiteX1215" fmla="*/ 175543 w 1393565"/>
              <a:gd name="connsiteY1215" fmla="*/ 3908036 h 5053097"/>
              <a:gd name="connsiteX1216" fmla="*/ 178401 w 1393565"/>
              <a:gd name="connsiteY1216" fmla="*/ 3910608 h 5053097"/>
              <a:gd name="connsiteX1217" fmla="*/ 173757 w 1393565"/>
              <a:gd name="connsiteY1217" fmla="*/ 3622572 h 5053097"/>
              <a:gd name="connsiteX1218" fmla="*/ 171828 w 1393565"/>
              <a:gd name="connsiteY1218" fmla="*/ 3572851 h 5053097"/>
              <a:gd name="connsiteX1219" fmla="*/ 167327 w 1393565"/>
              <a:gd name="connsiteY1219" fmla="*/ 3555028 h 5053097"/>
              <a:gd name="connsiteX1220" fmla="*/ 165792 w 1393565"/>
              <a:gd name="connsiteY1220" fmla="*/ 3573887 h 5053097"/>
              <a:gd name="connsiteX1221" fmla="*/ 160970 w 1393565"/>
              <a:gd name="connsiteY1221" fmla="*/ 3597712 h 5053097"/>
              <a:gd name="connsiteX1222" fmla="*/ 150611 w 1393565"/>
              <a:gd name="connsiteY1222" fmla="*/ 3608856 h 5053097"/>
              <a:gd name="connsiteX1223" fmla="*/ 147111 w 1393565"/>
              <a:gd name="connsiteY1223" fmla="*/ 3597712 h 5053097"/>
              <a:gd name="connsiteX1224" fmla="*/ 142503 w 1393565"/>
              <a:gd name="connsiteY1224" fmla="*/ 3577780 h 5053097"/>
              <a:gd name="connsiteX1225" fmla="*/ 135467 w 1393565"/>
              <a:gd name="connsiteY1225" fmla="*/ 3533275 h 5053097"/>
              <a:gd name="connsiteX1226" fmla="*/ 131573 w 1393565"/>
              <a:gd name="connsiteY1226" fmla="*/ 3496163 h 5053097"/>
              <a:gd name="connsiteX1227" fmla="*/ 124287 w 1393565"/>
              <a:gd name="connsiteY1227" fmla="*/ 3499520 h 5053097"/>
              <a:gd name="connsiteX1228" fmla="*/ 121179 w 1393565"/>
              <a:gd name="connsiteY1228" fmla="*/ 3497413 h 5053097"/>
              <a:gd name="connsiteX1229" fmla="*/ 128144 w 1393565"/>
              <a:gd name="connsiteY1229" fmla="*/ 3417010 h 5053097"/>
              <a:gd name="connsiteX1230" fmla="*/ 136609 w 1393565"/>
              <a:gd name="connsiteY1230" fmla="*/ 3428833 h 5053097"/>
              <a:gd name="connsiteX1231" fmla="*/ 154504 w 1393565"/>
              <a:gd name="connsiteY1231" fmla="*/ 3491663 h 5053097"/>
              <a:gd name="connsiteX1232" fmla="*/ 164792 w 1393565"/>
              <a:gd name="connsiteY1232" fmla="*/ 3527667 h 5053097"/>
              <a:gd name="connsiteX1233" fmla="*/ 164648 w 1393565"/>
              <a:gd name="connsiteY1233" fmla="*/ 3430548 h 5053097"/>
              <a:gd name="connsiteX1234" fmla="*/ 162077 w 1393565"/>
              <a:gd name="connsiteY1234" fmla="*/ 3415118 h 5053097"/>
              <a:gd name="connsiteX1235" fmla="*/ 157505 w 1393565"/>
              <a:gd name="connsiteY1235" fmla="*/ 3424547 h 5053097"/>
              <a:gd name="connsiteX1236" fmla="*/ 150397 w 1393565"/>
              <a:gd name="connsiteY1236" fmla="*/ 3433977 h 5053097"/>
              <a:gd name="connsiteX1237" fmla="*/ 143717 w 1393565"/>
              <a:gd name="connsiteY1237" fmla="*/ 3414439 h 5053097"/>
              <a:gd name="connsiteX1238" fmla="*/ 148933 w 1393565"/>
              <a:gd name="connsiteY1238" fmla="*/ 3410045 h 5053097"/>
              <a:gd name="connsiteX1239" fmla="*/ 154255 w 1393565"/>
              <a:gd name="connsiteY1239" fmla="*/ 3397436 h 5053097"/>
              <a:gd name="connsiteX1240" fmla="*/ 150576 w 1393565"/>
              <a:gd name="connsiteY1240" fmla="*/ 3365325 h 5053097"/>
              <a:gd name="connsiteX1241" fmla="*/ 158005 w 1393565"/>
              <a:gd name="connsiteY1241" fmla="*/ 3339965 h 5053097"/>
              <a:gd name="connsiteX1242" fmla="*/ 159755 w 1393565"/>
              <a:gd name="connsiteY1242" fmla="*/ 3329428 h 5053097"/>
              <a:gd name="connsiteX1243" fmla="*/ 159434 w 1393565"/>
              <a:gd name="connsiteY1243" fmla="*/ 3309533 h 5053097"/>
              <a:gd name="connsiteX1244" fmla="*/ 169685 w 1393565"/>
              <a:gd name="connsiteY1244" fmla="*/ 3295674 h 5053097"/>
              <a:gd name="connsiteX1245" fmla="*/ 174578 w 1393565"/>
              <a:gd name="connsiteY1245" fmla="*/ 3293459 h 5053097"/>
              <a:gd name="connsiteX1246" fmla="*/ 167721 w 1393565"/>
              <a:gd name="connsiteY1246" fmla="*/ 3287530 h 5053097"/>
              <a:gd name="connsiteX1247" fmla="*/ 160863 w 1393565"/>
              <a:gd name="connsiteY1247" fmla="*/ 3277565 h 5053097"/>
              <a:gd name="connsiteX1248" fmla="*/ 167971 w 1393565"/>
              <a:gd name="connsiteY1248" fmla="*/ 3273671 h 5053097"/>
              <a:gd name="connsiteX1249" fmla="*/ 170971 w 1393565"/>
              <a:gd name="connsiteY1249" fmla="*/ 3271099 h 5053097"/>
              <a:gd name="connsiteX1250" fmla="*/ 169007 w 1393565"/>
              <a:gd name="connsiteY1250" fmla="*/ 3258848 h 5053097"/>
              <a:gd name="connsiteX1251" fmla="*/ 164648 w 1393565"/>
              <a:gd name="connsiteY1251" fmla="*/ 3214271 h 5053097"/>
              <a:gd name="connsiteX1252" fmla="*/ 168256 w 1393565"/>
              <a:gd name="connsiteY1252" fmla="*/ 3190518 h 5053097"/>
              <a:gd name="connsiteX1253" fmla="*/ 169792 w 1393565"/>
              <a:gd name="connsiteY1253" fmla="*/ 3221986 h 5053097"/>
              <a:gd name="connsiteX1254" fmla="*/ 173007 w 1393565"/>
              <a:gd name="connsiteY1254" fmla="*/ 3242096 h 5053097"/>
              <a:gd name="connsiteX1255" fmla="*/ 177508 w 1393565"/>
              <a:gd name="connsiteY1255" fmla="*/ 3264741 h 5053097"/>
              <a:gd name="connsiteX1256" fmla="*/ 183544 w 1393565"/>
              <a:gd name="connsiteY1256" fmla="*/ 3290566 h 5053097"/>
              <a:gd name="connsiteX1257" fmla="*/ 185723 w 1393565"/>
              <a:gd name="connsiteY1257" fmla="*/ 3299317 h 5053097"/>
              <a:gd name="connsiteX1258" fmla="*/ 181437 w 1393565"/>
              <a:gd name="connsiteY1258" fmla="*/ 3311033 h 5053097"/>
              <a:gd name="connsiteX1259" fmla="*/ 185401 w 1393565"/>
              <a:gd name="connsiteY1259" fmla="*/ 3318784 h 5053097"/>
              <a:gd name="connsiteX1260" fmla="*/ 187116 w 1393565"/>
              <a:gd name="connsiteY1260" fmla="*/ 3344287 h 5053097"/>
              <a:gd name="connsiteX1261" fmla="*/ 182687 w 1393565"/>
              <a:gd name="connsiteY1261" fmla="*/ 3399258 h 5053097"/>
              <a:gd name="connsiteX1262" fmla="*/ 188009 w 1393565"/>
              <a:gd name="connsiteY1262" fmla="*/ 3451122 h 5053097"/>
              <a:gd name="connsiteX1263" fmla="*/ 192509 w 1393565"/>
              <a:gd name="connsiteY1263" fmla="*/ 3433870 h 5053097"/>
              <a:gd name="connsiteX1264" fmla="*/ 200117 w 1393565"/>
              <a:gd name="connsiteY1264" fmla="*/ 3412260 h 5053097"/>
              <a:gd name="connsiteX1265" fmla="*/ 200582 w 1393565"/>
              <a:gd name="connsiteY1265" fmla="*/ 3403366 h 5053097"/>
              <a:gd name="connsiteX1266" fmla="*/ 195152 w 1393565"/>
              <a:gd name="connsiteY1266" fmla="*/ 3365861 h 5053097"/>
              <a:gd name="connsiteX1267" fmla="*/ 195188 w 1393565"/>
              <a:gd name="connsiteY1267" fmla="*/ 3332821 h 5053097"/>
              <a:gd name="connsiteX1268" fmla="*/ 201439 w 1393565"/>
              <a:gd name="connsiteY1268" fmla="*/ 3342287 h 5053097"/>
              <a:gd name="connsiteX1269" fmla="*/ 209976 w 1393565"/>
              <a:gd name="connsiteY1269" fmla="*/ 3349431 h 5053097"/>
              <a:gd name="connsiteX1270" fmla="*/ 209119 w 1393565"/>
              <a:gd name="connsiteY1270" fmla="*/ 3329571 h 5053097"/>
              <a:gd name="connsiteX1271" fmla="*/ 209154 w 1393565"/>
              <a:gd name="connsiteY1271" fmla="*/ 3316498 h 5053097"/>
              <a:gd name="connsiteX1272" fmla="*/ 207190 w 1393565"/>
              <a:gd name="connsiteY1272" fmla="*/ 3301603 h 5053097"/>
              <a:gd name="connsiteX1273" fmla="*/ 202046 w 1393565"/>
              <a:gd name="connsiteY1273" fmla="*/ 3287137 h 5053097"/>
              <a:gd name="connsiteX1274" fmla="*/ 207440 w 1393565"/>
              <a:gd name="connsiteY1274" fmla="*/ 3278529 h 5053097"/>
              <a:gd name="connsiteX1275" fmla="*/ 210797 w 1393565"/>
              <a:gd name="connsiteY1275" fmla="*/ 3248418 h 5053097"/>
              <a:gd name="connsiteX1276" fmla="*/ 205511 w 1393565"/>
              <a:gd name="connsiteY1276" fmla="*/ 2901053 h 5053097"/>
              <a:gd name="connsiteX1277" fmla="*/ 207011 w 1393565"/>
              <a:gd name="connsiteY1277" fmla="*/ 2775894 h 5053097"/>
              <a:gd name="connsiteX1278" fmla="*/ 203797 w 1393565"/>
              <a:gd name="connsiteY1278" fmla="*/ 2728460 h 5053097"/>
              <a:gd name="connsiteX1279" fmla="*/ 211297 w 1393565"/>
              <a:gd name="connsiteY1279" fmla="*/ 2716458 h 5053097"/>
              <a:gd name="connsiteX1280" fmla="*/ 215369 w 1393565"/>
              <a:gd name="connsiteY1280" fmla="*/ 2698028 h 5053097"/>
              <a:gd name="connsiteX1281" fmla="*/ 210440 w 1393565"/>
              <a:gd name="connsiteY1281" fmla="*/ 2657451 h 5053097"/>
              <a:gd name="connsiteX1282" fmla="*/ 209119 w 1393565"/>
              <a:gd name="connsiteY1282" fmla="*/ 2639913 h 5053097"/>
              <a:gd name="connsiteX1283" fmla="*/ 209262 w 1393565"/>
              <a:gd name="connsiteY1283" fmla="*/ 2602766 h 5053097"/>
              <a:gd name="connsiteX1284" fmla="*/ 208904 w 1393565"/>
              <a:gd name="connsiteY1284" fmla="*/ 2552724 h 5053097"/>
              <a:gd name="connsiteX1285" fmla="*/ 212262 w 1393565"/>
              <a:gd name="connsiteY1285" fmla="*/ 2570047 h 5053097"/>
              <a:gd name="connsiteX1286" fmla="*/ 216048 w 1393565"/>
              <a:gd name="connsiteY1286" fmla="*/ 2585942 h 5053097"/>
              <a:gd name="connsiteX1287" fmla="*/ 221192 w 1393565"/>
              <a:gd name="connsiteY1287" fmla="*/ 2640627 h 5053097"/>
              <a:gd name="connsiteX1288" fmla="*/ 226049 w 1393565"/>
              <a:gd name="connsiteY1288" fmla="*/ 2710243 h 5053097"/>
              <a:gd name="connsiteX1289" fmla="*/ 229478 w 1393565"/>
              <a:gd name="connsiteY1289" fmla="*/ 2752249 h 5053097"/>
              <a:gd name="connsiteX1290" fmla="*/ 232264 w 1393565"/>
              <a:gd name="connsiteY1290" fmla="*/ 2775609 h 5053097"/>
              <a:gd name="connsiteX1291" fmla="*/ 230978 w 1393565"/>
              <a:gd name="connsiteY1291" fmla="*/ 2595122 h 5053097"/>
              <a:gd name="connsiteX1292" fmla="*/ 235979 w 1393565"/>
              <a:gd name="connsiteY1292" fmla="*/ 2528721 h 5053097"/>
              <a:gd name="connsiteX1293" fmla="*/ 241301 w 1393565"/>
              <a:gd name="connsiteY1293" fmla="*/ 2547402 h 5053097"/>
              <a:gd name="connsiteX1294" fmla="*/ 248552 w 1393565"/>
              <a:gd name="connsiteY1294" fmla="*/ 2564189 h 5053097"/>
              <a:gd name="connsiteX1295" fmla="*/ 247766 w 1393565"/>
              <a:gd name="connsiteY1295" fmla="*/ 2579584 h 5053097"/>
              <a:gd name="connsiteX1296" fmla="*/ 244230 w 1393565"/>
              <a:gd name="connsiteY1296" fmla="*/ 2669774 h 5053097"/>
              <a:gd name="connsiteX1297" fmla="*/ 243123 w 1393565"/>
              <a:gd name="connsiteY1297" fmla="*/ 2751606 h 5053097"/>
              <a:gd name="connsiteX1298" fmla="*/ 242980 w 1393565"/>
              <a:gd name="connsiteY1298" fmla="*/ 2777323 h 5053097"/>
              <a:gd name="connsiteX1299" fmla="*/ 246731 w 1393565"/>
              <a:gd name="connsiteY1299" fmla="*/ 2780752 h 5053097"/>
              <a:gd name="connsiteX1300" fmla="*/ 253088 w 1393565"/>
              <a:gd name="connsiteY1300" fmla="*/ 2833473 h 5053097"/>
              <a:gd name="connsiteX1301" fmla="*/ 258446 w 1393565"/>
              <a:gd name="connsiteY1301" fmla="*/ 2851190 h 5053097"/>
              <a:gd name="connsiteX1302" fmla="*/ 267019 w 1393565"/>
              <a:gd name="connsiteY1302" fmla="*/ 2849261 h 5053097"/>
              <a:gd name="connsiteX1303" fmla="*/ 270626 w 1393565"/>
              <a:gd name="connsiteY1303" fmla="*/ 2830973 h 5053097"/>
              <a:gd name="connsiteX1304" fmla="*/ 266911 w 1393565"/>
              <a:gd name="connsiteY1304" fmla="*/ 2809256 h 5053097"/>
              <a:gd name="connsiteX1305" fmla="*/ 253588 w 1393565"/>
              <a:gd name="connsiteY1305" fmla="*/ 2747570 h 5053097"/>
              <a:gd name="connsiteX1306" fmla="*/ 259089 w 1393565"/>
              <a:gd name="connsiteY1306" fmla="*/ 2725888 h 5053097"/>
              <a:gd name="connsiteX1307" fmla="*/ 262304 w 1393565"/>
              <a:gd name="connsiteY1307" fmla="*/ 2664952 h 5053097"/>
              <a:gd name="connsiteX1308" fmla="*/ 258446 w 1393565"/>
              <a:gd name="connsiteY1308" fmla="*/ 2599194 h 5053097"/>
              <a:gd name="connsiteX1309" fmla="*/ 257018 w 1393565"/>
              <a:gd name="connsiteY1309" fmla="*/ 2588728 h 5053097"/>
              <a:gd name="connsiteX1310" fmla="*/ 261054 w 1393565"/>
              <a:gd name="connsiteY1310" fmla="*/ 2598158 h 5053097"/>
              <a:gd name="connsiteX1311" fmla="*/ 267840 w 1393565"/>
              <a:gd name="connsiteY1311" fmla="*/ 2607588 h 5053097"/>
              <a:gd name="connsiteX1312" fmla="*/ 265590 w 1393565"/>
              <a:gd name="connsiteY1312" fmla="*/ 2585120 h 5053097"/>
              <a:gd name="connsiteX1313" fmla="*/ 260839 w 1393565"/>
              <a:gd name="connsiteY1313" fmla="*/ 2568154 h 5053097"/>
              <a:gd name="connsiteX1314" fmla="*/ 262768 w 1393565"/>
              <a:gd name="connsiteY1314" fmla="*/ 2564189 h 5053097"/>
              <a:gd name="connsiteX1315" fmla="*/ 270912 w 1393565"/>
              <a:gd name="connsiteY1315" fmla="*/ 2568797 h 5053097"/>
              <a:gd name="connsiteX1316" fmla="*/ 277484 w 1393565"/>
              <a:gd name="connsiteY1316" fmla="*/ 2589264 h 5053097"/>
              <a:gd name="connsiteX1317" fmla="*/ 280592 w 1393565"/>
              <a:gd name="connsiteY1317" fmla="*/ 2609481 h 5053097"/>
              <a:gd name="connsiteX1318" fmla="*/ 281449 w 1393565"/>
              <a:gd name="connsiteY1318" fmla="*/ 2522720 h 5053097"/>
              <a:gd name="connsiteX1319" fmla="*/ 279699 w 1393565"/>
              <a:gd name="connsiteY1319" fmla="*/ 2406134 h 5053097"/>
              <a:gd name="connsiteX1320" fmla="*/ 277127 w 1393565"/>
              <a:gd name="connsiteY1320" fmla="*/ 2374415 h 5053097"/>
              <a:gd name="connsiteX1321" fmla="*/ 273984 w 1393565"/>
              <a:gd name="connsiteY1321" fmla="*/ 2435280 h 5053097"/>
              <a:gd name="connsiteX1322" fmla="*/ 266769 w 1393565"/>
              <a:gd name="connsiteY1322" fmla="*/ 2507575 h 5053097"/>
              <a:gd name="connsiteX1323" fmla="*/ 263804 w 1393565"/>
              <a:gd name="connsiteY1323" fmla="*/ 2512719 h 5053097"/>
              <a:gd name="connsiteX1324" fmla="*/ 259482 w 1393565"/>
              <a:gd name="connsiteY1324" fmla="*/ 2520970 h 5053097"/>
              <a:gd name="connsiteX1325" fmla="*/ 256231 w 1393565"/>
              <a:gd name="connsiteY1325" fmla="*/ 2511254 h 5053097"/>
              <a:gd name="connsiteX1326" fmla="*/ 248623 w 1393565"/>
              <a:gd name="connsiteY1326" fmla="*/ 2455533 h 5053097"/>
              <a:gd name="connsiteX1327" fmla="*/ 243837 w 1393565"/>
              <a:gd name="connsiteY1327" fmla="*/ 2436923 h 5053097"/>
              <a:gd name="connsiteX1328" fmla="*/ 250195 w 1393565"/>
              <a:gd name="connsiteY1328" fmla="*/ 2446675 h 5053097"/>
              <a:gd name="connsiteX1329" fmla="*/ 257982 w 1393565"/>
              <a:gd name="connsiteY1329" fmla="*/ 2454533 h 5053097"/>
              <a:gd name="connsiteX1330" fmla="*/ 263768 w 1393565"/>
              <a:gd name="connsiteY1330" fmla="*/ 2462248 h 5053097"/>
              <a:gd name="connsiteX1331" fmla="*/ 266840 w 1393565"/>
              <a:gd name="connsiteY1331" fmla="*/ 2470428 h 5053097"/>
              <a:gd name="connsiteX1332" fmla="*/ 268626 w 1393565"/>
              <a:gd name="connsiteY1332" fmla="*/ 2457569 h 5053097"/>
              <a:gd name="connsiteX1333" fmla="*/ 265125 w 1393565"/>
              <a:gd name="connsiteY1333" fmla="*/ 2339197 h 5053097"/>
              <a:gd name="connsiteX1334" fmla="*/ 258517 w 1393565"/>
              <a:gd name="connsiteY1334" fmla="*/ 2237327 h 5053097"/>
              <a:gd name="connsiteX1335" fmla="*/ 251767 w 1393565"/>
              <a:gd name="connsiteY1335" fmla="*/ 2230541 h 5053097"/>
              <a:gd name="connsiteX1336" fmla="*/ 242908 w 1393565"/>
              <a:gd name="connsiteY1336" fmla="*/ 2216539 h 5053097"/>
              <a:gd name="connsiteX1337" fmla="*/ 236336 w 1393565"/>
              <a:gd name="connsiteY1337" fmla="*/ 2204573 h 5053097"/>
              <a:gd name="connsiteX1338" fmla="*/ 244230 w 1393565"/>
              <a:gd name="connsiteY1338" fmla="*/ 2202108 h 5053097"/>
              <a:gd name="connsiteX1339" fmla="*/ 246623 w 1393565"/>
              <a:gd name="connsiteY1339" fmla="*/ 2153245 h 5053097"/>
              <a:gd name="connsiteX1340" fmla="*/ 249017 w 1393565"/>
              <a:gd name="connsiteY1340" fmla="*/ 2104596 h 5053097"/>
              <a:gd name="connsiteX1341" fmla="*/ 268019 w 1393565"/>
              <a:gd name="connsiteY1341" fmla="*/ 2096667 h 5053097"/>
              <a:gd name="connsiteX1342" fmla="*/ 274020 w 1393565"/>
              <a:gd name="connsiteY1342" fmla="*/ 2088962 h 5053097"/>
              <a:gd name="connsiteX1343" fmla="*/ 277484 w 1393565"/>
              <a:gd name="connsiteY1343" fmla="*/ 2093238 h 5053097"/>
              <a:gd name="connsiteX1344" fmla="*/ 280913 w 1393565"/>
              <a:gd name="connsiteY1344" fmla="*/ 2038584 h 5053097"/>
              <a:gd name="connsiteX1345" fmla="*/ 277484 w 1393565"/>
              <a:gd name="connsiteY1345" fmla="*/ 1981806 h 5053097"/>
              <a:gd name="connsiteX1346" fmla="*/ 274055 w 1393565"/>
              <a:gd name="connsiteY1346" fmla="*/ 2025151 h 5053097"/>
              <a:gd name="connsiteX1347" fmla="*/ 270555 w 1393565"/>
              <a:gd name="connsiteY1347" fmla="*/ 2067117 h 5053097"/>
              <a:gd name="connsiteX1348" fmla="*/ 264840 w 1393565"/>
              <a:gd name="connsiteY1348" fmla="*/ 2039999 h 5053097"/>
              <a:gd name="connsiteX1349" fmla="*/ 257124 w 1393565"/>
              <a:gd name="connsiteY1349" fmla="*/ 2049304 h 5053097"/>
              <a:gd name="connsiteX1350" fmla="*/ 252910 w 1393565"/>
              <a:gd name="connsiteY1350" fmla="*/ 2078450 h 5053097"/>
              <a:gd name="connsiteX1351" fmla="*/ 248945 w 1393565"/>
              <a:gd name="connsiteY1351" fmla="*/ 2088105 h 5053097"/>
              <a:gd name="connsiteX1352" fmla="*/ 246480 w 1393565"/>
              <a:gd name="connsiteY1352" fmla="*/ 2077818 h 5053097"/>
              <a:gd name="connsiteX1353" fmla="*/ 250409 w 1393565"/>
              <a:gd name="connsiteY1353" fmla="*/ 1764064 h 5053097"/>
              <a:gd name="connsiteX1354" fmla="*/ 253374 w 1393565"/>
              <a:gd name="connsiteY1354" fmla="*/ 1787524 h 5053097"/>
              <a:gd name="connsiteX1355" fmla="*/ 260339 w 1393565"/>
              <a:gd name="connsiteY1355" fmla="*/ 1824851 h 5053097"/>
              <a:gd name="connsiteX1356" fmla="*/ 267197 w 1393565"/>
              <a:gd name="connsiteY1356" fmla="*/ 1833569 h 5053097"/>
              <a:gd name="connsiteX1357" fmla="*/ 267197 w 1393565"/>
              <a:gd name="connsiteY1357" fmla="*/ 1823297 h 5053097"/>
              <a:gd name="connsiteX1358" fmla="*/ 269091 w 1393565"/>
              <a:gd name="connsiteY1358" fmla="*/ 1796261 h 5053097"/>
              <a:gd name="connsiteX1359" fmla="*/ 265804 w 1393565"/>
              <a:gd name="connsiteY1359" fmla="*/ 1788067 h 5053097"/>
              <a:gd name="connsiteX1360" fmla="*/ 260554 w 1393565"/>
              <a:gd name="connsiteY1360" fmla="*/ 1796640 h 5053097"/>
              <a:gd name="connsiteX1361" fmla="*/ 260446 w 1393565"/>
              <a:gd name="connsiteY1361" fmla="*/ 1786181 h 5053097"/>
              <a:gd name="connsiteX1362" fmla="*/ 264626 w 1393565"/>
              <a:gd name="connsiteY1362" fmla="*/ 1771440 h 5053097"/>
              <a:gd name="connsiteX1363" fmla="*/ 269662 w 1393565"/>
              <a:gd name="connsiteY1363" fmla="*/ 1713319 h 5053097"/>
              <a:gd name="connsiteX1364" fmla="*/ 265625 w 1393565"/>
              <a:gd name="connsiteY1364" fmla="*/ 1671481 h 5053097"/>
              <a:gd name="connsiteX1365" fmla="*/ 260589 w 1393565"/>
              <a:gd name="connsiteY1365" fmla="*/ 1702057 h 5053097"/>
              <a:gd name="connsiteX1366" fmla="*/ 254874 w 1393565"/>
              <a:gd name="connsiteY1366" fmla="*/ 1677196 h 5053097"/>
              <a:gd name="connsiteX1367" fmla="*/ 250838 w 1393565"/>
              <a:gd name="connsiteY1367" fmla="*/ 1587471 h 5053097"/>
              <a:gd name="connsiteX1368" fmla="*/ 249624 w 1393565"/>
              <a:gd name="connsiteY1368" fmla="*/ 1520605 h 5053097"/>
              <a:gd name="connsiteX1369" fmla="*/ 254124 w 1393565"/>
              <a:gd name="connsiteY1369" fmla="*/ 1539465 h 5053097"/>
              <a:gd name="connsiteX1370" fmla="*/ 268269 w 1393565"/>
              <a:gd name="connsiteY1370" fmla="*/ 1593815 h 5053097"/>
              <a:gd name="connsiteX1371" fmla="*/ 265090 w 1393565"/>
              <a:gd name="connsiteY1371" fmla="*/ 1569126 h 5053097"/>
              <a:gd name="connsiteX1372" fmla="*/ 267340 w 1393565"/>
              <a:gd name="connsiteY1372" fmla="*/ 1553002 h 5053097"/>
              <a:gd name="connsiteX1373" fmla="*/ 273198 w 1393565"/>
              <a:gd name="connsiteY1373" fmla="*/ 1473039 h 5053097"/>
              <a:gd name="connsiteX1374" fmla="*/ 261625 w 1393565"/>
              <a:gd name="connsiteY1374" fmla="*/ 1441770 h 5053097"/>
              <a:gd name="connsiteX1375" fmla="*/ 257768 w 1393565"/>
              <a:gd name="connsiteY1375" fmla="*/ 1422879 h 5053097"/>
              <a:gd name="connsiteX1376" fmla="*/ 257339 w 1393565"/>
              <a:gd name="connsiteY1376" fmla="*/ 1437452 h 5053097"/>
              <a:gd name="connsiteX1377" fmla="*/ 244873 w 1393565"/>
              <a:gd name="connsiteY1377" fmla="*/ 1435738 h 5053097"/>
              <a:gd name="connsiteX1378" fmla="*/ 237515 w 1393565"/>
              <a:gd name="connsiteY1378" fmla="*/ 1401680 h 5053097"/>
              <a:gd name="connsiteX1379" fmla="*/ 227514 w 1393565"/>
              <a:gd name="connsiteY1379" fmla="*/ 1499213 h 5053097"/>
              <a:gd name="connsiteX1380" fmla="*/ 219120 w 1393565"/>
              <a:gd name="connsiteY1380" fmla="*/ 1595165 h 5053097"/>
              <a:gd name="connsiteX1381" fmla="*/ 233014 w 1393565"/>
              <a:gd name="connsiteY1381" fmla="*/ 1609070 h 5053097"/>
              <a:gd name="connsiteX1382" fmla="*/ 246516 w 1393565"/>
              <a:gd name="connsiteY1382" fmla="*/ 1637799 h 5053097"/>
              <a:gd name="connsiteX1383" fmla="*/ 247838 w 1393565"/>
              <a:gd name="connsiteY1383" fmla="*/ 1676625 h 5053097"/>
              <a:gd name="connsiteX1384" fmla="*/ 247838 w 1393565"/>
              <a:gd name="connsiteY1384" fmla="*/ 1690995 h 5053097"/>
              <a:gd name="connsiteX1385" fmla="*/ 235300 w 1393565"/>
              <a:gd name="connsiteY1385" fmla="*/ 1716334 h 5053097"/>
              <a:gd name="connsiteX1386" fmla="*/ 230157 w 1393565"/>
              <a:gd name="connsiteY1386" fmla="*/ 1777502 h 5053097"/>
              <a:gd name="connsiteX1387" fmla="*/ 217298 w 1393565"/>
              <a:gd name="connsiteY1387" fmla="*/ 1789757 h 5053097"/>
              <a:gd name="connsiteX1388" fmla="*/ 217227 w 1393565"/>
              <a:gd name="connsiteY1388" fmla="*/ 1756131 h 5053097"/>
              <a:gd name="connsiteX1389" fmla="*/ 220048 w 1393565"/>
              <a:gd name="connsiteY1389" fmla="*/ 1709200 h 5053097"/>
              <a:gd name="connsiteX1390" fmla="*/ 214262 w 1393565"/>
              <a:gd name="connsiteY1390" fmla="*/ 1733203 h 5053097"/>
              <a:gd name="connsiteX1391" fmla="*/ 209119 w 1393565"/>
              <a:gd name="connsiteY1391" fmla="*/ 1757206 h 5053097"/>
              <a:gd name="connsiteX1392" fmla="*/ 203904 w 1393565"/>
              <a:gd name="connsiteY1392" fmla="*/ 1735775 h 5053097"/>
              <a:gd name="connsiteX1393" fmla="*/ 197010 w 1393565"/>
              <a:gd name="connsiteY1393" fmla="*/ 1720445 h 5053097"/>
              <a:gd name="connsiteX1394" fmla="*/ 190438 w 1393565"/>
              <a:gd name="connsiteY1394" fmla="*/ 1721020 h 5053097"/>
              <a:gd name="connsiteX1395" fmla="*/ 187830 w 1393565"/>
              <a:gd name="connsiteY1395" fmla="*/ 1697774 h 5053097"/>
              <a:gd name="connsiteX1396" fmla="*/ 184365 w 1393565"/>
              <a:gd name="connsiteY1396" fmla="*/ 1714097 h 5053097"/>
              <a:gd name="connsiteX1397" fmla="*/ 179686 w 1393565"/>
              <a:gd name="connsiteY1397" fmla="*/ 1749816 h 5053097"/>
              <a:gd name="connsiteX1398" fmla="*/ 173650 w 1393565"/>
              <a:gd name="connsiteY1398" fmla="*/ 1719194 h 5053097"/>
              <a:gd name="connsiteX1399" fmla="*/ 169364 w 1393565"/>
              <a:gd name="connsiteY1399" fmla="*/ 1692055 h 5053097"/>
              <a:gd name="connsiteX1400" fmla="*/ 164291 w 1393565"/>
              <a:gd name="connsiteY1400" fmla="*/ 1693041 h 5053097"/>
              <a:gd name="connsiteX1401" fmla="*/ 159184 w 1393565"/>
              <a:gd name="connsiteY1401" fmla="*/ 1735046 h 5053097"/>
              <a:gd name="connsiteX1402" fmla="*/ 154040 w 1393565"/>
              <a:gd name="connsiteY1402" fmla="*/ 1776923 h 5053097"/>
              <a:gd name="connsiteX1403" fmla="*/ 148861 w 1393565"/>
              <a:gd name="connsiteY1403" fmla="*/ 1777780 h 5053097"/>
              <a:gd name="connsiteX1404" fmla="*/ 143717 w 1393565"/>
              <a:gd name="connsiteY1404" fmla="*/ 1791214 h 5053097"/>
              <a:gd name="connsiteX1405" fmla="*/ 145789 w 1393565"/>
              <a:gd name="connsiteY1405" fmla="*/ 1810056 h 5053097"/>
              <a:gd name="connsiteX1406" fmla="*/ 154004 w 1393565"/>
              <a:gd name="connsiteY1406" fmla="*/ 1796436 h 5053097"/>
              <a:gd name="connsiteX1407" fmla="*/ 163184 w 1393565"/>
              <a:gd name="connsiteY1407" fmla="*/ 1785496 h 5053097"/>
              <a:gd name="connsiteX1408" fmla="*/ 160541 w 1393565"/>
              <a:gd name="connsiteY1408" fmla="*/ 1865220 h 5053097"/>
              <a:gd name="connsiteX1409" fmla="*/ 144182 w 1393565"/>
              <a:gd name="connsiteY1409" fmla="*/ 1999944 h 5053097"/>
              <a:gd name="connsiteX1410" fmla="*/ 141574 w 1393565"/>
              <a:gd name="connsiteY1410" fmla="*/ 1991639 h 5053097"/>
              <a:gd name="connsiteX1411" fmla="*/ 147575 w 1393565"/>
              <a:gd name="connsiteY1411" fmla="*/ 1868885 h 5053097"/>
              <a:gd name="connsiteX1412" fmla="*/ 149290 w 1393565"/>
              <a:gd name="connsiteY1412" fmla="*/ 1844507 h 5053097"/>
              <a:gd name="connsiteX1413" fmla="*/ 147004 w 1393565"/>
              <a:gd name="connsiteY1413" fmla="*/ 1825786 h 5053097"/>
              <a:gd name="connsiteX1414" fmla="*/ 134788 w 1393565"/>
              <a:gd name="connsiteY1414" fmla="*/ 1856594 h 5053097"/>
              <a:gd name="connsiteX1415" fmla="*/ 130680 w 1393565"/>
              <a:gd name="connsiteY1415" fmla="*/ 1878936 h 5053097"/>
              <a:gd name="connsiteX1416" fmla="*/ 132216 w 1393565"/>
              <a:gd name="connsiteY1416" fmla="*/ 1848075 h 5053097"/>
              <a:gd name="connsiteX1417" fmla="*/ 143896 w 1393565"/>
              <a:gd name="connsiteY1417" fmla="*/ 1725717 h 5053097"/>
              <a:gd name="connsiteX1418" fmla="*/ 143717 w 1393565"/>
              <a:gd name="connsiteY1418" fmla="*/ 1704057 h 5053097"/>
              <a:gd name="connsiteX1419" fmla="*/ 147468 w 1393565"/>
              <a:gd name="connsiteY1419" fmla="*/ 1691605 h 5053097"/>
              <a:gd name="connsiteX1420" fmla="*/ 151254 w 1393565"/>
              <a:gd name="connsiteY1420" fmla="*/ 1677361 h 5053097"/>
              <a:gd name="connsiteX1421" fmla="*/ 143396 w 1393565"/>
              <a:gd name="connsiteY1421" fmla="*/ 1610667 h 5053097"/>
              <a:gd name="connsiteX1422" fmla="*/ 131430 w 1393565"/>
              <a:gd name="connsiteY1422" fmla="*/ 1570254 h 5053097"/>
              <a:gd name="connsiteX1423" fmla="*/ 126358 w 1393565"/>
              <a:gd name="connsiteY1423" fmla="*/ 1577184 h 5053097"/>
              <a:gd name="connsiteX1424" fmla="*/ 128823 w 1393565"/>
              <a:gd name="connsiteY1424" fmla="*/ 1505175 h 5053097"/>
              <a:gd name="connsiteX1425" fmla="*/ 133752 w 1393565"/>
              <a:gd name="connsiteY1425" fmla="*/ 1457169 h 5053097"/>
              <a:gd name="connsiteX1426" fmla="*/ 133752 w 1393565"/>
              <a:gd name="connsiteY1426" fmla="*/ 1349155 h 5053097"/>
              <a:gd name="connsiteX1427" fmla="*/ 133073 w 1393565"/>
              <a:gd name="connsiteY1427" fmla="*/ 1160560 h 5053097"/>
              <a:gd name="connsiteX1428" fmla="*/ 134645 w 1393565"/>
              <a:gd name="connsiteY1428" fmla="*/ 1132271 h 5053097"/>
              <a:gd name="connsiteX1429" fmla="*/ 131895 w 1393565"/>
              <a:gd name="connsiteY1429" fmla="*/ 1119412 h 5053097"/>
              <a:gd name="connsiteX1430" fmla="*/ 131752 w 1393565"/>
              <a:gd name="connsiteY1430" fmla="*/ 1085122 h 5053097"/>
              <a:gd name="connsiteX1431" fmla="*/ 136860 w 1393565"/>
              <a:gd name="connsiteY1431" fmla="*/ 1055226 h 5053097"/>
              <a:gd name="connsiteX1432" fmla="*/ 131216 w 1393565"/>
              <a:gd name="connsiteY1432" fmla="*/ 1056655 h 5053097"/>
              <a:gd name="connsiteX1433" fmla="*/ 127930 w 1393565"/>
              <a:gd name="connsiteY1433" fmla="*/ 1014542 h 5053097"/>
              <a:gd name="connsiteX1434" fmla="*/ 132145 w 1393565"/>
              <a:gd name="connsiteY1434" fmla="*/ 958249 h 5053097"/>
              <a:gd name="connsiteX1435" fmla="*/ 119536 w 1393565"/>
              <a:gd name="connsiteY1435" fmla="*/ 936568 h 5053097"/>
              <a:gd name="connsiteX1436" fmla="*/ 110749 w 1393565"/>
              <a:gd name="connsiteY1436" fmla="*/ 958717 h 5053097"/>
              <a:gd name="connsiteX1437" fmla="*/ 100891 w 1393565"/>
              <a:gd name="connsiteY1437" fmla="*/ 979709 h 5053097"/>
              <a:gd name="connsiteX1438" fmla="*/ 95855 w 1393565"/>
              <a:gd name="connsiteY1438" fmla="*/ 995279 h 5053097"/>
              <a:gd name="connsiteX1439" fmla="*/ 109606 w 1393565"/>
              <a:gd name="connsiteY1439" fmla="*/ 1050547 h 5053097"/>
              <a:gd name="connsiteX1440" fmla="*/ 114464 w 1393565"/>
              <a:gd name="connsiteY1440" fmla="*/ 1035402 h 5053097"/>
              <a:gd name="connsiteX1441" fmla="*/ 119179 w 1393565"/>
              <a:gd name="connsiteY1441" fmla="*/ 1025115 h 5053097"/>
              <a:gd name="connsiteX1442" fmla="*/ 119465 w 1393565"/>
              <a:gd name="connsiteY1442" fmla="*/ 1043199 h 5053097"/>
              <a:gd name="connsiteX1443" fmla="*/ 111963 w 1393565"/>
              <a:gd name="connsiteY1443" fmla="*/ 1064238 h 5053097"/>
              <a:gd name="connsiteX1444" fmla="*/ 98033 w 1393565"/>
              <a:gd name="connsiteY1444" fmla="*/ 1105114 h 5053097"/>
              <a:gd name="connsiteX1445" fmla="*/ 95819 w 1393565"/>
              <a:gd name="connsiteY1445" fmla="*/ 1112554 h 5053097"/>
              <a:gd name="connsiteX1446" fmla="*/ 92854 w 1393565"/>
              <a:gd name="connsiteY1446" fmla="*/ 1163822 h 5053097"/>
              <a:gd name="connsiteX1447" fmla="*/ 91675 w 1393565"/>
              <a:gd name="connsiteY1447" fmla="*/ 1212685 h 5053097"/>
              <a:gd name="connsiteX1448" fmla="*/ 83103 w 1393565"/>
              <a:gd name="connsiteY1448" fmla="*/ 1045689 h 5053097"/>
              <a:gd name="connsiteX1449" fmla="*/ 109463 w 1393565"/>
              <a:gd name="connsiteY1449" fmla="*/ 805659 h 5053097"/>
              <a:gd name="connsiteX1450" fmla="*/ 119571 w 1393565"/>
              <a:gd name="connsiteY1450" fmla="*/ 733650 h 5053097"/>
              <a:gd name="connsiteX1451" fmla="*/ 118036 w 1393565"/>
              <a:gd name="connsiteY1451" fmla="*/ 789371 h 5053097"/>
              <a:gd name="connsiteX1452" fmla="*/ 119429 w 1393565"/>
              <a:gd name="connsiteY1452" fmla="*/ 845092 h 5053097"/>
              <a:gd name="connsiteX1453" fmla="*/ 131787 w 1393565"/>
              <a:gd name="connsiteY1453" fmla="*/ 764511 h 5053097"/>
              <a:gd name="connsiteX1454" fmla="*/ 156112 w 1393565"/>
              <a:gd name="connsiteY1454" fmla="*/ 638599 h 5053097"/>
              <a:gd name="connsiteX1455" fmla="*/ 159684 w 1393565"/>
              <a:gd name="connsiteY1455" fmla="*/ 615349 h 5053097"/>
              <a:gd name="connsiteX1456" fmla="*/ 156469 w 1393565"/>
              <a:gd name="connsiteY1456" fmla="*/ 590489 h 5053097"/>
              <a:gd name="connsiteX1457" fmla="*/ 165756 w 1393565"/>
              <a:gd name="connsiteY1457" fmla="*/ 559139 h 5053097"/>
              <a:gd name="connsiteX1458" fmla="*/ 173221 w 1393565"/>
              <a:gd name="connsiteY1458" fmla="*/ 551763 h 5053097"/>
              <a:gd name="connsiteX1459" fmla="*/ 169149 w 1393565"/>
              <a:gd name="connsiteY1459" fmla="*/ 456937 h 5053097"/>
              <a:gd name="connsiteX1460" fmla="*/ 172650 w 1393565"/>
              <a:gd name="connsiteY1460" fmla="*/ 452286 h 5053097"/>
              <a:gd name="connsiteX1461" fmla="*/ 181651 w 1393565"/>
              <a:gd name="connsiteY1461" fmla="*/ 438756 h 5053097"/>
              <a:gd name="connsiteX1462" fmla="*/ 176829 w 1393565"/>
              <a:gd name="connsiteY1462" fmla="*/ 402751 h 5053097"/>
              <a:gd name="connsiteX1463" fmla="*/ 174936 w 1393565"/>
              <a:gd name="connsiteY1463" fmla="*/ 380463 h 5053097"/>
              <a:gd name="connsiteX1464" fmla="*/ 180293 w 1393565"/>
              <a:gd name="connsiteY1464" fmla="*/ 402512 h 5053097"/>
              <a:gd name="connsiteX1465" fmla="*/ 189080 w 1393565"/>
              <a:gd name="connsiteY1465" fmla="*/ 418392 h 5053097"/>
              <a:gd name="connsiteX1466" fmla="*/ 190938 w 1393565"/>
              <a:gd name="connsiteY1466" fmla="*/ 395483 h 5053097"/>
              <a:gd name="connsiteX1467" fmla="*/ 193974 w 1393565"/>
              <a:gd name="connsiteY1467" fmla="*/ 360853 h 5053097"/>
              <a:gd name="connsiteX1468" fmla="*/ 198260 w 1393565"/>
              <a:gd name="connsiteY1468" fmla="*/ 315419 h 5053097"/>
              <a:gd name="connsiteX1469" fmla="*/ 197939 w 1393565"/>
              <a:gd name="connsiteY1469" fmla="*/ 287880 h 5053097"/>
              <a:gd name="connsiteX1470" fmla="*/ 193223 w 1393565"/>
              <a:gd name="connsiteY1470" fmla="*/ 303310 h 5053097"/>
              <a:gd name="connsiteX1471" fmla="*/ 190259 w 1393565"/>
              <a:gd name="connsiteY1471" fmla="*/ 287880 h 5053097"/>
              <a:gd name="connsiteX1472" fmla="*/ 203332 w 1393565"/>
              <a:gd name="connsiteY1472" fmla="*/ 216985 h 5053097"/>
              <a:gd name="connsiteX1473" fmla="*/ 229300 w 1393565"/>
              <a:gd name="connsiteY1473" fmla="*/ 191478 h 5053097"/>
              <a:gd name="connsiteX1474" fmla="*/ 251588 w 1393565"/>
              <a:gd name="connsiteY1474" fmla="*/ 170747 h 5053097"/>
              <a:gd name="connsiteX1475" fmla="*/ 254303 w 1393565"/>
              <a:gd name="connsiteY1475" fmla="*/ 188382 h 5053097"/>
              <a:gd name="connsiteX1476" fmla="*/ 261161 w 1393565"/>
              <a:gd name="connsiteY1476" fmla="*/ 199601 h 5053097"/>
              <a:gd name="connsiteX1477" fmla="*/ 270126 w 1393565"/>
              <a:gd name="connsiteY1477" fmla="*/ 188028 h 5053097"/>
              <a:gd name="connsiteX1478" fmla="*/ 286343 w 1393565"/>
              <a:gd name="connsiteY1478" fmla="*/ 178655 h 5053097"/>
              <a:gd name="connsiteX1479" fmla="*/ 310238 w 1393565"/>
              <a:gd name="connsiteY1479" fmla="*/ 167911 h 5053097"/>
              <a:gd name="connsiteX1480" fmla="*/ 325205 w 1393565"/>
              <a:gd name="connsiteY1480" fmla="*/ 163718 h 5053097"/>
              <a:gd name="connsiteX1481" fmla="*/ 333563 w 1393565"/>
              <a:gd name="connsiteY1481" fmla="*/ 176044 h 5053097"/>
              <a:gd name="connsiteX1482" fmla="*/ 346636 w 1393565"/>
              <a:gd name="connsiteY1482" fmla="*/ 164761 h 5053097"/>
              <a:gd name="connsiteX1483" fmla="*/ 356744 w 1393565"/>
              <a:gd name="connsiteY1483" fmla="*/ 149005 h 5053097"/>
              <a:gd name="connsiteX1484" fmla="*/ 361709 w 1393565"/>
              <a:gd name="connsiteY1484" fmla="*/ 160150 h 5053097"/>
              <a:gd name="connsiteX1485" fmla="*/ 377854 w 1393565"/>
              <a:gd name="connsiteY1485" fmla="*/ 142147 h 5053097"/>
              <a:gd name="connsiteX1486" fmla="*/ 399178 w 1393565"/>
              <a:gd name="connsiteY1486" fmla="*/ 89434 h 5053097"/>
              <a:gd name="connsiteX1487" fmla="*/ 403929 w 1393565"/>
              <a:gd name="connsiteY1487" fmla="*/ 99353 h 5053097"/>
              <a:gd name="connsiteX1488" fmla="*/ 408179 w 1393565"/>
              <a:gd name="connsiteY1488" fmla="*/ 204084 h 5053097"/>
              <a:gd name="connsiteX1489" fmla="*/ 423038 w 1393565"/>
              <a:gd name="connsiteY1489" fmla="*/ 180763 h 5053097"/>
              <a:gd name="connsiteX1490" fmla="*/ 434968 w 1393565"/>
              <a:gd name="connsiteY1490" fmla="*/ 185310 h 5053097"/>
              <a:gd name="connsiteX1491" fmla="*/ 443898 w 1393565"/>
              <a:gd name="connsiteY1491" fmla="*/ 200344 h 5053097"/>
              <a:gd name="connsiteX1492" fmla="*/ 449649 w 1393565"/>
              <a:gd name="connsiteY1492" fmla="*/ 218164 h 5053097"/>
              <a:gd name="connsiteX1493" fmla="*/ 454113 w 1393565"/>
              <a:gd name="connsiteY1493" fmla="*/ 233016 h 5053097"/>
              <a:gd name="connsiteX1494" fmla="*/ 462650 w 1393565"/>
              <a:gd name="connsiteY1494" fmla="*/ 226158 h 5053097"/>
              <a:gd name="connsiteX1495" fmla="*/ 470830 w 1393565"/>
              <a:gd name="connsiteY1495" fmla="*/ 208156 h 5053097"/>
              <a:gd name="connsiteX1496" fmla="*/ 479795 w 1393565"/>
              <a:gd name="connsiteY1496" fmla="*/ 200237 h 5053097"/>
              <a:gd name="connsiteX1497" fmla="*/ 488082 w 1393565"/>
              <a:gd name="connsiteY1497" fmla="*/ 193514 h 5053097"/>
              <a:gd name="connsiteX1498" fmla="*/ 494940 w 1393565"/>
              <a:gd name="connsiteY1498" fmla="*/ 173008 h 5053097"/>
              <a:gd name="connsiteX1499" fmla="*/ 502155 w 1393565"/>
              <a:gd name="connsiteY1499" fmla="*/ 155006 h 5053097"/>
              <a:gd name="connsiteX1500" fmla="*/ 504799 w 1393565"/>
              <a:gd name="connsiteY1500" fmla="*/ 137004 h 5053097"/>
              <a:gd name="connsiteX1501" fmla="*/ 507191 w 1393565"/>
              <a:gd name="connsiteY1501" fmla="*/ 149898 h 5053097"/>
              <a:gd name="connsiteX1502" fmla="*/ 514228 w 1393565"/>
              <a:gd name="connsiteY1502" fmla="*/ 162436 h 5053097"/>
              <a:gd name="connsiteX1503" fmla="*/ 519372 w 1393565"/>
              <a:gd name="connsiteY1503" fmla="*/ 147291 h 5053097"/>
              <a:gd name="connsiteX1504" fmla="*/ 522694 w 1393565"/>
              <a:gd name="connsiteY1504" fmla="*/ 157578 h 5053097"/>
              <a:gd name="connsiteX1505" fmla="*/ 525301 w 1393565"/>
              <a:gd name="connsiteY1505" fmla="*/ 167093 h 5053097"/>
              <a:gd name="connsiteX1506" fmla="*/ 551411 w 1393565"/>
              <a:gd name="connsiteY1506" fmla="*/ 140411 h 5053097"/>
              <a:gd name="connsiteX1507" fmla="*/ 553161 w 1393565"/>
              <a:gd name="connsiteY1507" fmla="*/ 164436 h 5053097"/>
              <a:gd name="connsiteX1508" fmla="*/ 555912 w 1393565"/>
              <a:gd name="connsiteY1508" fmla="*/ 165590 h 5053097"/>
              <a:gd name="connsiteX1509" fmla="*/ 564020 w 1393565"/>
              <a:gd name="connsiteY1509" fmla="*/ 153845 h 5053097"/>
              <a:gd name="connsiteX1510" fmla="*/ 573521 w 1393565"/>
              <a:gd name="connsiteY1510" fmla="*/ 168011 h 5053097"/>
              <a:gd name="connsiteX1511" fmla="*/ 577486 w 1393565"/>
              <a:gd name="connsiteY1511" fmla="*/ 183295 h 5053097"/>
              <a:gd name="connsiteX1512" fmla="*/ 581630 w 1393565"/>
              <a:gd name="connsiteY1512" fmla="*/ 197869 h 5053097"/>
              <a:gd name="connsiteX1513" fmla="*/ 589666 w 1393565"/>
              <a:gd name="connsiteY1513" fmla="*/ 182438 h 5053097"/>
              <a:gd name="connsiteX1514" fmla="*/ 596488 w 1393565"/>
              <a:gd name="connsiteY1514" fmla="*/ 162721 h 5053097"/>
              <a:gd name="connsiteX1515" fmla="*/ 602382 w 1393565"/>
              <a:gd name="connsiteY1515" fmla="*/ 176230 h 5053097"/>
              <a:gd name="connsiteX1516" fmla="*/ 601096 w 1393565"/>
              <a:gd name="connsiteY1516" fmla="*/ 191554 h 5053097"/>
              <a:gd name="connsiteX1517" fmla="*/ 603203 w 1393565"/>
              <a:gd name="connsiteY1517" fmla="*/ 204855 h 5053097"/>
              <a:gd name="connsiteX1518" fmla="*/ 607883 w 1393565"/>
              <a:gd name="connsiteY1518" fmla="*/ 218114 h 5053097"/>
              <a:gd name="connsiteX1519" fmla="*/ 605704 w 1393565"/>
              <a:gd name="connsiteY1519" fmla="*/ 229587 h 5053097"/>
              <a:gd name="connsiteX1520" fmla="*/ 618134 w 1393565"/>
              <a:gd name="connsiteY1520" fmla="*/ 215871 h 5053097"/>
              <a:gd name="connsiteX1521" fmla="*/ 639922 w 1393565"/>
              <a:gd name="connsiteY1521" fmla="*/ 173008 h 5053097"/>
              <a:gd name="connsiteX1522" fmla="*/ 650602 w 1393565"/>
              <a:gd name="connsiteY1522" fmla="*/ 150284 h 5053097"/>
              <a:gd name="connsiteX1523" fmla="*/ 642065 w 1393565"/>
              <a:gd name="connsiteY1523" fmla="*/ 219300 h 5053097"/>
              <a:gd name="connsiteX1524" fmla="*/ 642673 w 1393565"/>
              <a:gd name="connsiteY1524" fmla="*/ 223722 h 5053097"/>
              <a:gd name="connsiteX1525" fmla="*/ 658639 w 1393565"/>
              <a:gd name="connsiteY1525" fmla="*/ 179145 h 5053097"/>
              <a:gd name="connsiteX1526" fmla="*/ 670391 w 1393565"/>
              <a:gd name="connsiteY1526" fmla="*/ 150720 h 5053097"/>
              <a:gd name="connsiteX1527" fmla="*/ 666783 w 1393565"/>
              <a:gd name="connsiteY1527" fmla="*/ 183295 h 5053097"/>
              <a:gd name="connsiteX1528" fmla="*/ 673212 w 1393565"/>
              <a:gd name="connsiteY1528" fmla="*/ 173008 h 5053097"/>
              <a:gd name="connsiteX1529" fmla="*/ 689464 w 1393565"/>
              <a:gd name="connsiteY1529" fmla="*/ 114715 h 5053097"/>
              <a:gd name="connsiteX1530" fmla="*/ 687393 w 1393565"/>
              <a:gd name="connsiteY1530" fmla="*/ 160021 h 5053097"/>
              <a:gd name="connsiteX1531" fmla="*/ 675462 w 1393565"/>
              <a:gd name="connsiteY1531" fmla="*/ 257562 h 5053097"/>
              <a:gd name="connsiteX1532" fmla="*/ 678892 w 1393565"/>
              <a:gd name="connsiteY1532" fmla="*/ 287880 h 5053097"/>
              <a:gd name="connsiteX1533" fmla="*/ 737613 w 1393565"/>
              <a:gd name="connsiteY1533" fmla="*/ 40135 h 5053097"/>
              <a:gd name="connsiteX1534" fmla="*/ 744757 w 1393565"/>
              <a:gd name="connsiteY1534" fmla="*/ 22132 h 5053097"/>
              <a:gd name="connsiteX1535" fmla="*/ 561984 w 1393565"/>
              <a:gd name="connsiteY1535" fmla="*/ 11845 h 5053097"/>
              <a:gd name="connsiteX1536" fmla="*/ 563199 w 1393565"/>
              <a:gd name="connsiteY1536" fmla="*/ 22990 h 5053097"/>
              <a:gd name="connsiteX1537" fmla="*/ 558626 w 1393565"/>
              <a:gd name="connsiteY1537" fmla="*/ 24418 h 5053097"/>
              <a:gd name="connsiteX1538" fmla="*/ 561984 w 1393565"/>
              <a:gd name="connsiteY1538" fmla="*/ 11845 h 5053097"/>
              <a:gd name="connsiteX1539" fmla="*/ 963249 w 1393565"/>
              <a:gd name="connsiteY1539" fmla="*/ 1558 h 5053097"/>
              <a:gd name="connsiteX1540" fmla="*/ 965999 w 1393565"/>
              <a:gd name="connsiteY1540" fmla="*/ 27276 h 5053097"/>
              <a:gd name="connsiteX1541" fmla="*/ 963249 w 1393565"/>
              <a:gd name="connsiteY1541" fmla="*/ 52993 h 5053097"/>
              <a:gd name="connsiteX1542" fmla="*/ 960498 w 1393565"/>
              <a:gd name="connsiteY1542" fmla="*/ 27276 h 5053097"/>
              <a:gd name="connsiteX1543" fmla="*/ 963249 w 1393565"/>
              <a:gd name="connsiteY1543" fmla="*/ 1558 h 505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</a:cxnLst>
            <a:rect l="l" t="t" r="r" b="b"/>
            <a:pathLst>
              <a:path w="1393565" h="5053097">
                <a:moveTo>
                  <a:pt x="631167" y="4970705"/>
                </a:moveTo>
                <a:cubicBezTo>
                  <a:pt x="632841" y="4972098"/>
                  <a:pt x="634064" y="4976706"/>
                  <a:pt x="634064" y="4983885"/>
                </a:cubicBezTo>
                <a:cubicBezTo>
                  <a:pt x="634064" y="4991421"/>
                  <a:pt x="633672" y="4997601"/>
                  <a:pt x="633171" y="4997601"/>
                </a:cubicBezTo>
                <a:cubicBezTo>
                  <a:pt x="632671" y="4997601"/>
                  <a:pt x="630279" y="4994422"/>
                  <a:pt x="627849" y="4990528"/>
                </a:cubicBezTo>
                <a:cubicBezTo>
                  <a:pt x="625420" y="4986635"/>
                  <a:pt x="624385" y="4980492"/>
                  <a:pt x="625563" y="4976813"/>
                </a:cubicBezTo>
                <a:cubicBezTo>
                  <a:pt x="627367" y="4971134"/>
                  <a:pt x="629493" y="4969312"/>
                  <a:pt x="631167" y="4970705"/>
                </a:cubicBezTo>
                <a:close/>
                <a:moveTo>
                  <a:pt x="944345" y="4966167"/>
                </a:moveTo>
                <a:cubicBezTo>
                  <a:pt x="946157" y="4968327"/>
                  <a:pt x="949103" y="4993502"/>
                  <a:pt x="948997" y="5013031"/>
                </a:cubicBezTo>
                <a:cubicBezTo>
                  <a:pt x="948854" y="5033355"/>
                  <a:pt x="944317" y="5061430"/>
                  <a:pt x="942889" y="5050750"/>
                </a:cubicBezTo>
                <a:cubicBezTo>
                  <a:pt x="942639" y="5048857"/>
                  <a:pt x="940424" y="5033070"/>
                  <a:pt x="937959" y="5015603"/>
                </a:cubicBezTo>
                <a:cubicBezTo>
                  <a:pt x="934209" y="4989135"/>
                  <a:pt x="934209" y="4983885"/>
                  <a:pt x="938067" y="4983885"/>
                </a:cubicBezTo>
                <a:cubicBezTo>
                  <a:pt x="940889" y="4983885"/>
                  <a:pt x="942818" y="4979599"/>
                  <a:pt x="943067" y="4972741"/>
                </a:cubicBezTo>
                <a:cubicBezTo>
                  <a:pt x="943264" y="4967285"/>
                  <a:pt x="943741" y="4965448"/>
                  <a:pt x="944345" y="4966167"/>
                </a:cubicBezTo>
                <a:close/>
                <a:moveTo>
                  <a:pt x="1384578" y="4827959"/>
                </a:moveTo>
                <a:cubicBezTo>
                  <a:pt x="1385667" y="4828705"/>
                  <a:pt x="1387212" y="4831170"/>
                  <a:pt x="1389552" y="4835581"/>
                </a:cubicBezTo>
                <a:cubicBezTo>
                  <a:pt x="1394767" y="4845439"/>
                  <a:pt x="1394839" y="4846725"/>
                  <a:pt x="1390123" y="4846725"/>
                </a:cubicBezTo>
                <a:cubicBezTo>
                  <a:pt x="1387194" y="4846725"/>
                  <a:pt x="1383944" y="4844510"/>
                  <a:pt x="1382908" y="4841796"/>
                </a:cubicBezTo>
                <a:cubicBezTo>
                  <a:pt x="1381872" y="4839081"/>
                  <a:pt x="1381586" y="4834045"/>
                  <a:pt x="1382337" y="4830651"/>
                </a:cubicBezTo>
                <a:cubicBezTo>
                  <a:pt x="1382855" y="4828187"/>
                  <a:pt x="1383488" y="4827214"/>
                  <a:pt x="1384578" y="4827959"/>
                </a:cubicBezTo>
                <a:close/>
                <a:moveTo>
                  <a:pt x="233229" y="4824686"/>
                </a:moveTo>
                <a:cubicBezTo>
                  <a:pt x="238444" y="4827901"/>
                  <a:pt x="236765" y="4849261"/>
                  <a:pt x="231157" y="4851404"/>
                </a:cubicBezTo>
                <a:cubicBezTo>
                  <a:pt x="227299" y="4852868"/>
                  <a:pt x="226014" y="4850868"/>
                  <a:pt x="226014" y="4843474"/>
                </a:cubicBezTo>
                <a:cubicBezTo>
                  <a:pt x="226014" y="4830794"/>
                  <a:pt x="229300" y="4822222"/>
                  <a:pt x="233229" y="4824686"/>
                </a:cubicBezTo>
                <a:close/>
                <a:moveTo>
                  <a:pt x="210155" y="4780681"/>
                </a:moveTo>
                <a:lnTo>
                  <a:pt x="218262" y="4790111"/>
                </a:lnTo>
                <a:lnTo>
                  <a:pt x="226406" y="4799540"/>
                </a:lnTo>
                <a:lnTo>
                  <a:pt x="214369" y="4807720"/>
                </a:lnTo>
                <a:cubicBezTo>
                  <a:pt x="196831" y="4819650"/>
                  <a:pt x="194688" y="4817900"/>
                  <a:pt x="202832" y="4798290"/>
                </a:cubicBezTo>
                <a:close/>
                <a:moveTo>
                  <a:pt x="73816" y="4553545"/>
                </a:moveTo>
                <a:lnTo>
                  <a:pt x="78138" y="4568976"/>
                </a:lnTo>
                <a:cubicBezTo>
                  <a:pt x="85639" y="4595908"/>
                  <a:pt x="88818" y="4608338"/>
                  <a:pt x="88818" y="4610981"/>
                </a:cubicBezTo>
                <a:cubicBezTo>
                  <a:pt x="88889" y="4616660"/>
                  <a:pt x="78424" y="4613088"/>
                  <a:pt x="73816" y="4605838"/>
                </a:cubicBezTo>
                <a:cubicBezTo>
                  <a:pt x="70137" y="4600051"/>
                  <a:pt x="69530" y="4592622"/>
                  <a:pt x="71387" y="4575834"/>
                </a:cubicBezTo>
                <a:close/>
                <a:moveTo>
                  <a:pt x="1316828" y="4466892"/>
                </a:moveTo>
                <a:cubicBezTo>
                  <a:pt x="1323473" y="4465570"/>
                  <a:pt x="1325865" y="4472964"/>
                  <a:pt x="1328865" y="4504218"/>
                </a:cubicBezTo>
                <a:cubicBezTo>
                  <a:pt x="1331295" y="4529649"/>
                  <a:pt x="1326723" y="4537615"/>
                  <a:pt x="1318686" y="4521934"/>
                </a:cubicBezTo>
                <a:cubicBezTo>
                  <a:pt x="1315971" y="4516683"/>
                  <a:pt x="1313221" y="4502432"/>
                  <a:pt x="1312542" y="4490216"/>
                </a:cubicBezTo>
                <a:cubicBezTo>
                  <a:pt x="1311506" y="4471857"/>
                  <a:pt x="1312256" y="4467820"/>
                  <a:pt x="1316828" y="4466892"/>
                </a:cubicBezTo>
                <a:close/>
                <a:moveTo>
                  <a:pt x="97114" y="3735488"/>
                </a:moveTo>
                <a:cubicBezTo>
                  <a:pt x="97372" y="3734434"/>
                  <a:pt x="97694" y="3739319"/>
                  <a:pt x="98247" y="3749445"/>
                </a:cubicBezTo>
                <a:cubicBezTo>
                  <a:pt x="98962" y="3761696"/>
                  <a:pt x="100855" y="3773091"/>
                  <a:pt x="102462" y="3774734"/>
                </a:cubicBezTo>
                <a:cubicBezTo>
                  <a:pt x="105927" y="3778198"/>
                  <a:pt x="103284" y="3787164"/>
                  <a:pt x="98783" y="3787164"/>
                </a:cubicBezTo>
                <a:cubicBezTo>
                  <a:pt x="97069" y="3787164"/>
                  <a:pt x="95997" y="3773662"/>
                  <a:pt x="96354" y="3757160"/>
                </a:cubicBezTo>
                <a:cubicBezTo>
                  <a:pt x="96658" y="3743533"/>
                  <a:pt x="96855" y="3736541"/>
                  <a:pt x="97114" y="3735488"/>
                </a:cubicBezTo>
                <a:close/>
                <a:moveTo>
                  <a:pt x="120250" y="3680043"/>
                </a:moveTo>
                <a:cubicBezTo>
                  <a:pt x="123143" y="3682937"/>
                  <a:pt x="123251" y="3687044"/>
                  <a:pt x="120607" y="3695295"/>
                </a:cubicBezTo>
                <a:lnTo>
                  <a:pt x="117000" y="3706582"/>
                </a:lnTo>
                <a:lnTo>
                  <a:pt x="116643" y="3691330"/>
                </a:lnTo>
                <a:cubicBezTo>
                  <a:pt x="116357" y="3679793"/>
                  <a:pt x="117250" y="3677043"/>
                  <a:pt x="120250" y="3680043"/>
                </a:cubicBezTo>
                <a:close/>
                <a:moveTo>
                  <a:pt x="114062" y="3620157"/>
                </a:moveTo>
                <a:cubicBezTo>
                  <a:pt x="114848" y="3620402"/>
                  <a:pt x="116000" y="3626072"/>
                  <a:pt x="117464" y="3637145"/>
                </a:cubicBezTo>
                <a:cubicBezTo>
                  <a:pt x="118714" y="3646968"/>
                  <a:pt x="118250" y="3653433"/>
                  <a:pt x="116214" y="3653433"/>
                </a:cubicBezTo>
                <a:cubicBezTo>
                  <a:pt x="114357" y="3653433"/>
                  <a:pt x="112856" y="3645468"/>
                  <a:pt x="112856" y="3635716"/>
                </a:cubicBezTo>
                <a:cubicBezTo>
                  <a:pt x="112856" y="3625090"/>
                  <a:pt x="113276" y="3619911"/>
                  <a:pt x="114062" y="3620157"/>
                </a:cubicBezTo>
                <a:close/>
                <a:moveTo>
                  <a:pt x="122786" y="3547134"/>
                </a:moveTo>
                <a:cubicBezTo>
                  <a:pt x="126465" y="3553634"/>
                  <a:pt x="131109" y="3584853"/>
                  <a:pt x="128394" y="3584853"/>
                </a:cubicBezTo>
                <a:cubicBezTo>
                  <a:pt x="127251" y="3584853"/>
                  <a:pt x="125751" y="3582924"/>
                  <a:pt x="125037" y="3580567"/>
                </a:cubicBezTo>
                <a:cubicBezTo>
                  <a:pt x="121965" y="3570529"/>
                  <a:pt x="120072" y="3542348"/>
                  <a:pt x="122786" y="3547134"/>
                </a:cubicBezTo>
                <a:close/>
                <a:moveTo>
                  <a:pt x="1130984" y="3454551"/>
                </a:moveTo>
                <a:cubicBezTo>
                  <a:pt x="1132270" y="3454551"/>
                  <a:pt x="1132698" y="3459944"/>
                  <a:pt x="1131912" y="3466552"/>
                </a:cubicBezTo>
                <a:cubicBezTo>
                  <a:pt x="1130627" y="3477590"/>
                  <a:pt x="1124340" y="3484090"/>
                  <a:pt x="1124447" y="3474268"/>
                </a:cubicBezTo>
                <a:cubicBezTo>
                  <a:pt x="1124555" y="3466731"/>
                  <a:pt x="1128555" y="3454551"/>
                  <a:pt x="1130984" y="3454551"/>
                </a:cubicBezTo>
                <a:close/>
                <a:moveTo>
                  <a:pt x="1115339" y="3389685"/>
                </a:moveTo>
                <a:cubicBezTo>
                  <a:pt x="1118125" y="3392972"/>
                  <a:pt x="1109195" y="3547134"/>
                  <a:pt x="1106231" y="3547134"/>
                </a:cubicBezTo>
                <a:cubicBezTo>
                  <a:pt x="1104409" y="3547134"/>
                  <a:pt x="1103659" y="3538847"/>
                  <a:pt x="1104552" y="3528131"/>
                </a:cubicBezTo>
                <a:cubicBezTo>
                  <a:pt x="1105802" y="3513237"/>
                  <a:pt x="1105159" y="3509486"/>
                  <a:pt x="1101551" y="3510879"/>
                </a:cubicBezTo>
                <a:cubicBezTo>
                  <a:pt x="1098158" y="3512201"/>
                  <a:pt x="1097051" y="3508915"/>
                  <a:pt x="1097230" y="3498164"/>
                </a:cubicBezTo>
                <a:cubicBezTo>
                  <a:pt x="1097408" y="3490234"/>
                  <a:pt x="1098301" y="3485626"/>
                  <a:pt x="1099230" y="3487983"/>
                </a:cubicBezTo>
                <a:cubicBezTo>
                  <a:pt x="1104016" y="3499807"/>
                  <a:pt x="1106373" y="3487841"/>
                  <a:pt x="1108374" y="3442049"/>
                </a:cubicBezTo>
                <a:cubicBezTo>
                  <a:pt x="1110338" y="3396472"/>
                  <a:pt x="1111803" y="3385507"/>
                  <a:pt x="1115339" y="3389685"/>
                </a:cubicBezTo>
                <a:close/>
                <a:moveTo>
                  <a:pt x="1098113" y="3374398"/>
                </a:moveTo>
                <a:cubicBezTo>
                  <a:pt x="1098890" y="3373889"/>
                  <a:pt x="1099747" y="3374541"/>
                  <a:pt x="1100837" y="3376255"/>
                </a:cubicBezTo>
                <a:cubicBezTo>
                  <a:pt x="1105409" y="3383506"/>
                  <a:pt x="1104087" y="3404187"/>
                  <a:pt x="1098587" y="3411510"/>
                </a:cubicBezTo>
                <a:cubicBezTo>
                  <a:pt x="1095801" y="3415153"/>
                  <a:pt x="1093551" y="3417189"/>
                  <a:pt x="1093551" y="3416010"/>
                </a:cubicBezTo>
                <a:cubicBezTo>
                  <a:pt x="1093551" y="3414831"/>
                  <a:pt x="1095122" y="3409724"/>
                  <a:pt x="1097051" y="3404652"/>
                </a:cubicBezTo>
                <a:cubicBezTo>
                  <a:pt x="1099337" y="3398615"/>
                  <a:pt x="1099408" y="3394043"/>
                  <a:pt x="1097194" y="3391400"/>
                </a:cubicBezTo>
                <a:cubicBezTo>
                  <a:pt x="1095336" y="3389150"/>
                  <a:pt x="1094765" y="3383828"/>
                  <a:pt x="1095872" y="3379506"/>
                </a:cubicBezTo>
                <a:cubicBezTo>
                  <a:pt x="1096640" y="3376577"/>
                  <a:pt x="1097336" y="3374907"/>
                  <a:pt x="1098113" y="3374398"/>
                </a:cubicBezTo>
                <a:close/>
                <a:moveTo>
                  <a:pt x="1101779" y="3343055"/>
                </a:moveTo>
                <a:cubicBezTo>
                  <a:pt x="1102051" y="3341653"/>
                  <a:pt x="1102427" y="3341841"/>
                  <a:pt x="1102837" y="3343966"/>
                </a:cubicBezTo>
                <a:cubicBezTo>
                  <a:pt x="1103659" y="3348216"/>
                  <a:pt x="1103659" y="3355146"/>
                  <a:pt x="1102837" y="3359396"/>
                </a:cubicBezTo>
                <a:cubicBezTo>
                  <a:pt x="1102016" y="3363647"/>
                  <a:pt x="1101337" y="3360182"/>
                  <a:pt x="1101337" y="3351681"/>
                </a:cubicBezTo>
                <a:cubicBezTo>
                  <a:pt x="1101337" y="3347449"/>
                  <a:pt x="1101507" y="3344457"/>
                  <a:pt x="1101779" y="3343055"/>
                </a:cubicBezTo>
                <a:close/>
                <a:moveTo>
                  <a:pt x="114035" y="3294531"/>
                </a:moveTo>
                <a:cubicBezTo>
                  <a:pt x="115893" y="3292638"/>
                  <a:pt x="118250" y="3302925"/>
                  <a:pt x="123358" y="3335500"/>
                </a:cubicBezTo>
                <a:cubicBezTo>
                  <a:pt x="125644" y="3350145"/>
                  <a:pt x="126644" y="3363039"/>
                  <a:pt x="125572" y="3364147"/>
                </a:cubicBezTo>
                <a:cubicBezTo>
                  <a:pt x="124465" y="3365218"/>
                  <a:pt x="122715" y="3360932"/>
                  <a:pt x="121643" y="3354610"/>
                </a:cubicBezTo>
                <a:cubicBezTo>
                  <a:pt x="115893" y="3320713"/>
                  <a:pt x="112749" y="3295781"/>
                  <a:pt x="114035" y="3294531"/>
                </a:cubicBezTo>
                <a:close/>
                <a:moveTo>
                  <a:pt x="1117553" y="3228237"/>
                </a:moveTo>
                <a:cubicBezTo>
                  <a:pt x="1121482" y="3234345"/>
                  <a:pt x="1121590" y="3264848"/>
                  <a:pt x="1117732" y="3286530"/>
                </a:cubicBezTo>
                <a:cubicBezTo>
                  <a:pt x="1115553" y="3298710"/>
                  <a:pt x="1114910" y="3293674"/>
                  <a:pt x="1114589" y="3262527"/>
                </a:cubicBezTo>
                <a:cubicBezTo>
                  <a:pt x="1114339" y="3235952"/>
                  <a:pt x="1115303" y="3224772"/>
                  <a:pt x="1117553" y="3228237"/>
                </a:cubicBezTo>
                <a:close/>
                <a:moveTo>
                  <a:pt x="138324" y="3211199"/>
                </a:moveTo>
                <a:lnTo>
                  <a:pt x="144289" y="3236024"/>
                </a:lnTo>
                <a:cubicBezTo>
                  <a:pt x="150754" y="3262813"/>
                  <a:pt x="152862" y="3322642"/>
                  <a:pt x="147253" y="3319177"/>
                </a:cubicBezTo>
                <a:cubicBezTo>
                  <a:pt x="142718" y="3316355"/>
                  <a:pt x="139038" y="3332535"/>
                  <a:pt x="141753" y="3343358"/>
                </a:cubicBezTo>
                <a:cubicBezTo>
                  <a:pt x="144039" y="3352395"/>
                  <a:pt x="138145" y="3390507"/>
                  <a:pt x="133037" y="3399687"/>
                </a:cubicBezTo>
                <a:cubicBezTo>
                  <a:pt x="131180" y="3403080"/>
                  <a:pt x="130252" y="3400187"/>
                  <a:pt x="130359" y="3391114"/>
                </a:cubicBezTo>
                <a:cubicBezTo>
                  <a:pt x="130430" y="3383578"/>
                  <a:pt x="131823" y="3368933"/>
                  <a:pt x="133395" y="3358539"/>
                </a:cubicBezTo>
                <a:cubicBezTo>
                  <a:pt x="135109" y="3347537"/>
                  <a:pt x="134859" y="3319391"/>
                  <a:pt x="132788" y="3290816"/>
                </a:cubicBezTo>
                <a:cubicBezTo>
                  <a:pt x="129966" y="3252061"/>
                  <a:pt x="130180" y="3238738"/>
                  <a:pt x="133788" y="3226558"/>
                </a:cubicBezTo>
                <a:close/>
                <a:moveTo>
                  <a:pt x="128028" y="3193693"/>
                </a:moveTo>
                <a:cubicBezTo>
                  <a:pt x="128287" y="3191982"/>
                  <a:pt x="128644" y="3192215"/>
                  <a:pt x="129037" y="3194804"/>
                </a:cubicBezTo>
                <a:cubicBezTo>
                  <a:pt x="129823" y="3199983"/>
                  <a:pt x="129823" y="3208484"/>
                  <a:pt x="129037" y="3213664"/>
                </a:cubicBezTo>
                <a:cubicBezTo>
                  <a:pt x="128251" y="3218843"/>
                  <a:pt x="127608" y="3214628"/>
                  <a:pt x="127608" y="3204234"/>
                </a:cubicBezTo>
                <a:cubicBezTo>
                  <a:pt x="127608" y="3199055"/>
                  <a:pt x="127769" y="3195402"/>
                  <a:pt x="128028" y="3193693"/>
                </a:cubicBezTo>
                <a:close/>
                <a:moveTo>
                  <a:pt x="1100873" y="3176802"/>
                </a:moveTo>
                <a:cubicBezTo>
                  <a:pt x="1104874" y="3176802"/>
                  <a:pt x="1104659" y="3213628"/>
                  <a:pt x="1100659" y="3216092"/>
                </a:cubicBezTo>
                <a:cubicBezTo>
                  <a:pt x="1098873" y="3217200"/>
                  <a:pt x="1096622" y="3216735"/>
                  <a:pt x="1095586" y="3215093"/>
                </a:cubicBezTo>
                <a:cubicBezTo>
                  <a:pt x="1092836" y="3210592"/>
                  <a:pt x="1097479" y="3176802"/>
                  <a:pt x="1100873" y="3176802"/>
                </a:cubicBezTo>
                <a:close/>
                <a:moveTo>
                  <a:pt x="1111879" y="3146794"/>
                </a:moveTo>
                <a:cubicBezTo>
                  <a:pt x="1112642" y="3147039"/>
                  <a:pt x="1113749" y="3151620"/>
                  <a:pt x="1115125" y="3160514"/>
                </a:cubicBezTo>
                <a:cubicBezTo>
                  <a:pt x="1116232" y="3167658"/>
                  <a:pt x="1115696" y="3173373"/>
                  <a:pt x="1113910" y="3173373"/>
                </a:cubicBezTo>
                <a:cubicBezTo>
                  <a:pt x="1112124" y="3173373"/>
                  <a:pt x="1110696" y="3166943"/>
                  <a:pt x="1110696" y="3159085"/>
                </a:cubicBezTo>
                <a:cubicBezTo>
                  <a:pt x="1110696" y="3150638"/>
                  <a:pt x="1111115" y="3146548"/>
                  <a:pt x="1111879" y="3146794"/>
                </a:cubicBezTo>
                <a:close/>
                <a:moveTo>
                  <a:pt x="1151843" y="3104793"/>
                </a:moveTo>
                <a:cubicBezTo>
                  <a:pt x="1153344" y="3109508"/>
                  <a:pt x="1154736" y="3136904"/>
                  <a:pt x="1154915" y="3165657"/>
                </a:cubicBezTo>
                <a:cubicBezTo>
                  <a:pt x="1155273" y="3215771"/>
                  <a:pt x="1154987" y="3217950"/>
                  <a:pt x="1148414" y="3217950"/>
                </a:cubicBezTo>
                <a:cubicBezTo>
                  <a:pt x="1142700" y="3217950"/>
                  <a:pt x="1141556" y="3220236"/>
                  <a:pt x="1141556" y="3231666"/>
                </a:cubicBezTo>
                <a:cubicBezTo>
                  <a:pt x="1141556" y="3239203"/>
                  <a:pt x="1140021" y="3245382"/>
                  <a:pt x="1138127" y="3245382"/>
                </a:cubicBezTo>
                <a:cubicBezTo>
                  <a:pt x="1136234" y="3245382"/>
                  <a:pt x="1134699" y="3238845"/>
                  <a:pt x="1134734" y="3230808"/>
                </a:cubicBezTo>
                <a:cubicBezTo>
                  <a:pt x="1134734" y="3222807"/>
                  <a:pt x="1135735" y="3205841"/>
                  <a:pt x="1136913" y="3193090"/>
                </a:cubicBezTo>
                <a:cubicBezTo>
                  <a:pt x="1138735" y="3174123"/>
                  <a:pt x="1139949" y="3170622"/>
                  <a:pt x="1143771" y="3173801"/>
                </a:cubicBezTo>
                <a:cubicBezTo>
                  <a:pt x="1147629" y="3177016"/>
                  <a:pt x="1148486" y="3170765"/>
                  <a:pt x="1148736" y="3136940"/>
                </a:cubicBezTo>
                <a:cubicBezTo>
                  <a:pt x="1148986" y="3111258"/>
                  <a:pt x="1150093" y="3099399"/>
                  <a:pt x="1151843" y="3104793"/>
                </a:cubicBezTo>
                <a:close/>
                <a:moveTo>
                  <a:pt x="133958" y="3099015"/>
                </a:moveTo>
                <a:cubicBezTo>
                  <a:pt x="135931" y="3098131"/>
                  <a:pt x="138271" y="3103650"/>
                  <a:pt x="141503" y="3115330"/>
                </a:cubicBezTo>
                <a:cubicBezTo>
                  <a:pt x="147075" y="3135368"/>
                  <a:pt x="146932" y="3147655"/>
                  <a:pt x="141253" y="3133582"/>
                </a:cubicBezTo>
                <a:cubicBezTo>
                  <a:pt x="139110" y="3128189"/>
                  <a:pt x="138360" y="3128903"/>
                  <a:pt x="136895" y="3137868"/>
                </a:cubicBezTo>
                <a:cubicBezTo>
                  <a:pt x="135431" y="3146905"/>
                  <a:pt x="134431" y="3147905"/>
                  <a:pt x="130751" y="3143905"/>
                </a:cubicBezTo>
                <a:cubicBezTo>
                  <a:pt x="127644" y="3140547"/>
                  <a:pt x="127001" y="3133761"/>
                  <a:pt x="128608" y="3121116"/>
                </a:cubicBezTo>
                <a:cubicBezTo>
                  <a:pt x="130377" y="3107186"/>
                  <a:pt x="131984" y="3099899"/>
                  <a:pt x="133958" y="3099015"/>
                </a:cubicBezTo>
                <a:close/>
                <a:moveTo>
                  <a:pt x="175864" y="3010495"/>
                </a:moveTo>
                <a:lnTo>
                  <a:pt x="178293" y="3029355"/>
                </a:lnTo>
                <a:cubicBezTo>
                  <a:pt x="181901" y="3057144"/>
                  <a:pt x="181829" y="3181160"/>
                  <a:pt x="178222" y="3186875"/>
                </a:cubicBezTo>
                <a:cubicBezTo>
                  <a:pt x="175900" y="3190518"/>
                  <a:pt x="174543" y="3188767"/>
                  <a:pt x="172935" y="3180016"/>
                </a:cubicBezTo>
                <a:cubicBezTo>
                  <a:pt x="169364" y="3160835"/>
                  <a:pt x="169149" y="3039106"/>
                  <a:pt x="172650" y="3024211"/>
                </a:cubicBezTo>
                <a:close/>
                <a:moveTo>
                  <a:pt x="161497" y="3007750"/>
                </a:moveTo>
                <a:cubicBezTo>
                  <a:pt x="162354" y="3009585"/>
                  <a:pt x="162291" y="3013728"/>
                  <a:pt x="160791" y="3019068"/>
                </a:cubicBezTo>
                <a:cubicBezTo>
                  <a:pt x="158755" y="3026247"/>
                  <a:pt x="157969" y="3026711"/>
                  <a:pt x="155898" y="3021854"/>
                </a:cubicBezTo>
                <a:cubicBezTo>
                  <a:pt x="154540" y="3018675"/>
                  <a:pt x="154897" y="3013460"/>
                  <a:pt x="156683" y="3010281"/>
                </a:cubicBezTo>
                <a:cubicBezTo>
                  <a:pt x="158862" y="3006388"/>
                  <a:pt x="160639" y="3005914"/>
                  <a:pt x="161497" y="3007750"/>
                </a:cubicBezTo>
                <a:close/>
                <a:moveTo>
                  <a:pt x="138574" y="2997279"/>
                </a:moveTo>
                <a:cubicBezTo>
                  <a:pt x="142824" y="2995636"/>
                  <a:pt x="143682" y="2998994"/>
                  <a:pt x="143468" y="3016603"/>
                </a:cubicBezTo>
                <a:cubicBezTo>
                  <a:pt x="143146" y="3044892"/>
                  <a:pt x="138860" y="3056644"/>
                  <a:pt x="135752" y="3037784"/>
                </a:cubicBezTo>
                <a:cubicBezTo>
                  <a:pt x="131930" y="3014674"/>
                  <a:pt x="133002" y="2999423"/>
                  <a:pt x="138574" y="2997279"/>
                </a:cubicBezTo>
                <a:close/>
                <a:moveTo>
                  <a:pt x="154397" y="2944554"/>
                </a:moveTo>
                <a:cubicBezTo>
                  <a:pt x="154701" y="2943826"/>
                  <a:pt x="155612" y="2944291"/>
                  <a:pt x="157219" y="2945773"/>
                </a:cubicBezTo>
                <a:cubicBezTo>
                  <a:pt x="159505" y="2947916"/>
                  <a:pt x="160720" y="2954774"/>
                  <a:pt x="159934" y="2961203"/>
                </a:cubicBezTo>
                <a:cubicBezTo>
                  <a:pt x="159148" y="2967561"/>
                  <a:pt x="158255" y="2969704"/>
                  <a:pt x="157934" y="2965918"/>
                </a:cubicBezTo>
                <a:cubicBezTo>
                  <a:pt x="157612" y="2962168"/>
                  <a:pt x="156362" y="2955203"/>
                  <a:pt x="155219" y="2950488"/>
                </a:cubicBezTo>
                <a:cubicBezTo>
                  <a:pt x="154398" y="2947202"/>
                  <a:pt x="154094" y="2945282"/>
                  <a:pt x="154397" y="2944554"/>
                </a:cubicBezTo>
                <a:close/>
                <a:moveTo>
                  <a:pt x="91640" y="2919627"/>
                </a:moveTo>
                <a:cubicBezTo>
                  <a:pt x="95426" y="2919627"/>
                  <a:pt x="107892" y="2980599"/>
                  <a:pt x="104713" y="2983778"/>
                </a:cubicBezTo>
                <a:cubicBezTo>
                  <a:pt x="103534" y="2984956"/>
                  <a:pt x="102570" y="2984992"/>
                  <a:pt x="102570" y="2983885"/>
                </a:cubicBezTo>
                <a:cubicBezTo>
                  <a:pt x="102570" y="2980706"/>
                  <a:pt x="92354" y="2932450"/>
                  <a:pt x="90246" y="2925627"/>
                </a:cubicBezTo>
                <a:cubicBezTo>
                  <a:pt x="89211" y="2922341"/>
                  <a:pt x="89854" y="2919627"/>
                  <a:pt x="91640" y="2919627"/>
                </a:cubicBezTo>
                <a:close/>
                <a:moveTo>
                  <a:pt x="727" y="2887610"/>
                </a:moveTo>
                <a:cubicBezTo>
                  <a:pt x="1191" y="2886810"/>
                  <a:pt x="2022" y="2889552"/>
                  <a:pt x="3629" y="2895124"/>
                </a:cubicBezTo>
                <a:cubicBezTo>
                  <a:pt x="7558" y="2908768"/>
                  <a:pt x="6343" y="2935343"/>
                  <a:pt x="2271" y="2925341"/>
                </a:cubicBezTo>
                <a:cubicBezTo>
                  <a:pt x="842" y="2921913"/>
                  <a:pt x="-157" y="2911090"/>
                  <a:pt x="21" y="2901339"/>
                </a:cubicBezTo>
                <a:cubicBezTo>
                  <a:pt x="164" y="2892749"/>
                  <a:pt x="263" y="2888409"/>
                  <a:pt x="727" y="2887610"/>
                </a:cubicBezTo>
                <a:close/>
                <a:moveTo>
                  <a:pt x="152433" y="2875478"/>
                </a:moveTo>
                <a:cubicBezTo>
                  <a:pt x="156398" y="2871513"/>
                  <a:pt x="157684" y="2879586"/>
                  <a:pt x="156719" y="2902946"/>
                </a:cubicBezTo>
                <a:lnTo>
                  <a:pt x="155719" y="2928199"/>
                </a:lnTo>
                <a:lnTo>
                  <a:pt x="153290" y="2902624"/>
                </a:lnTo>
                <a:cubicBezTo>
                  <a:pt x="151933" y="2888587"/>
                  <a:pt x="151576" y="2876371"/>
                  <a:pt x="152433" y="2875478"/>
                </a:cubicBezTo>
                <a:close/>
                <a:moveTo>
                  <a:pt x="174578" y="2796183"/>
                </a:moveTo>
                <a:cubicBezTo>
                  <a:pt x="176900" y="2792575"/>
                  <a:pt x="177900" y="2797969"/>
                  <a:pt x="177936" y="2814185"/>
                </a:cubicBezTo>
                <a:cubicBezTo>
                  <a:pt x="178008" y="2837724"/>
                  <a:pt x="176972" y="2841653"/>
                  <a:pt x="173221" y="2831902"/>
                </a:cubicBezTo>
                <a:cubicBezTo>
                  <a:pt x="170042" y="2823615"/>
                  <a:pt x="170864" y="2801969"/>
                  <a:pt x="174578" y="2796183"/>
                </a:cubicBezTo>
                <a:close/>
                <a:moveTo>
                  <a:pt x="1170560" y="2783325"/>
                </a:moveTo>
                <a:cubicBezTo>
                  <a:pt x="1170801" y="2780682"/>
                  <a:pt x="1171132" y="2781039"/>
                  <a:pt x="1171489" y="2785039"/>
                </a:cubicBezTo>
                <a:cubicBezTo>
                  <a:pt x="1172203" y="2793075"/>
                  <a:pt x="1172203" y="2806184"/>
                  <a:pt x="1171489" y="2814185"/>
                </a:cubicBezTo>
                <a:cubicBezTo>
                  <a:pt x="1170775" y="2822221"/>
                  <a:pt x="1170167" y="2815649"/>
                  <a:pt x="1170167" y="2799612"/>
                </a:cubicBezTo>
                <a:cubicBezTo>
                  <a:pt x="1170167" y="2791611"/>
                  <a:pt x="1170319" y="2785968"/>
                  <a:pt x="1170560" y="2783325"/>
                </a:cubicBezTo>
                <a:close/>
                <a:moveTo>
                  <a:pt x="73030" y="2710743"/>
                </a:moveTo>
                <a:cubicBezTo>
                  <a:pt x="73744" y="2711529"/>
                  <a:pt x="78495" y="2747676"/>
                  <a:pt x="83531" y="2791039"/>
                </a:cubicBezTo>
                <a:cubicBezTo>
                  <a:pt x="88568" y="2834437"/>
                  <a:pt x="93569" y="2875693"/>
                  <a:pt x="94640" y="2882765"/>
                </a:cubicBezTo>
                <a:cubicBezTo>
                  <a:pt x="96390" y="2894302"/>
                  <a:pt x="95819" y="2895624"/>
                  <a:pt x="89068" y="2895624"/>
                </a:cubicBezTo>
                <a:cubicBezTo>
                  <a:pt x="81710" y="2895624"/>
                  <a:pt x="81638" y="2896303"/>
                  <a:pt x="83782" y="2929056"/>
                </a:cubicBezTo>
                <a:cubicBezTo>
                  <a:pt x="84960" y="2947452"/>
                  <a:pt x="88925" y="2974348"/>
                  <a:pt x="92533" y="2988850"/>
                </a:cubicBezTo>
                <a:cubicBezTo>
                  <a:pt x="104606" y="3037427"/>
                  <a:pt x="118857" y="3212878"/>
                  <a:pt x="114249" y="3256526"/>
                </a:cubicBezTo>
                <a:cubicBezTo>
                  <a:pt x="111857" y="3279279"/>
                  <a:pt x="107749" y="3281779"/>
                  <a:pt x="102820" y="3263384"/>
                </a:cubicBezTo>
                <a:cubicBezTo>
                  <a:pt x="80460" y="3180088"/>
                  <a:pt x="75173" y="3122009"/>
                  <a:pt x="75066" y="2959739"/>
                </a:cubicBezTo>
                <a:cubicBezTo>
                  <a:pt x="74995" y="2891480"/>
                  <a:pt x="73495" y="2807934"/>
                  <a:pt x="71709" y="2774108"/>
                </a:cubicBezTo>
                <a:cubicBezTo>
                  <a:pt x="68744" y="2718387"/>
                  <a:pt x="68994" y="2706422"/>
                  <a:pt x="73030" y="2710743"/>
                </a:cubicBezTo>
                <a:close/>
                <a:moveTo>
                  <a:pt x="146339" y="2699697"/>
                </a:moveTo>
                <a:cubicBezTo>
                  <a:pt x="148727" y="2698956"/>
                  <a:pt x="152487" y="2700028"/>
                  <a:pt x="155648" y="2703528"/>
                </a:cubicBezTo>
                <a:cubicBezTo>
                  <a:pt x="161756" y="2710279"/>
                  <a:pt x="161720" y="2710458"/>
                  <a:pt x="154719" y="2710458"/>
                </a:cubicBezTo>
                <a:cubicBezTo>
                  <a:pt x="150790" y="2710458"/>
                  <a:pt x="146504" y="2708779"/>
                  <a:pt x="145253" y="2706743"/>
                </a:cubicBezTo>
                <a:cubicBezTo>
                  <a:pt x="142932" y="2702993"/>
                  <a:pt x="143950" y="2700439"/>
                  <a:pt x="146339" y="2699697"/>
                </a:cubicBezTo>
                <a:close/>
                <a:moveTo>
                  <a:pt x="176972" y="2688169"/>
                </a:moveTo>
                <a:lnTo>
                  <a:pt x="177472" y="2733603"/>
                </a:lnTo>
                <a:cubicBezTo>
                  <a:pt x="177972" y="2776109"/>
                  <a:pt x="177329" y="2782931"/>
                  <a:pt x="173436" y="2776466"/>
                </a:cubicBezTo>
                <a:cubicBezTo>
                  <a:pt x="172543" y="2775073"/>
                  <a:pt x="173007" y="2754606"/>
                  <a:pt x="174400" y="2731032"/>
                </a:cubicBezTo>
                <a:close/>
                <a:moveTo>
                  <a:pt x="124894" y="2667595"/>
                </a:moveTo>
                <a:lnTo>
                  <a:pt x="128823" y="2681311"/>
                </a:lnTo>
                <a:cubicBezTo>
                  <a:pt x="135752" y="2705600"/>
                  <a:pt x="137038" y="2713887"/>
                  <a:pt x="133895" y="2713887"/>
                </a:cubicBezTo>
                <a:cubicBezTo>
                  <a:pt x="132216" y="2713887"/>
                  <a:pt x="129037" y="2711708"/>
                  <a:pt x="126787" y="2709029"/>
                </a:cubicBezTo>
                <a:cubicBezTo>
                  <a:pt x="124465" y="2706207"/>
                  <a:pt x="123215" y="2696456"/>
                  <a:pt x="123822" y="2685883"/>
                </a:cubicBezTo>
                <a:close/>
                <a:moveTo>
                  <a:pt x="1090300" y="2641878"/>
                </a:moveTo>
                <a:cubicBezTo>
                  <a:pt x="1093193" y="2641878"/>
                  <a:pt x="1096873" y="2654379"/>
                  <a:pt x="1096944" y="2664488"/>
                </a:cubicBezTo>
                <a:cubicBezTo>
                  <a:pt x="1096979" y="2668452"/>
                  <a:pt x="1094158" y="2674239"/>
                  <a:pt x="1090693" y="2677346"/>
                </a:cubicBezTo>
                <a:cubicBezTo>
                  <a:pt x="1083692" y="2683704"/>
                  <a:pt x="1079835" y="2684597"/>
                  <a:pt x="1079835" y="2679882"/>
                </a:cubicBezTo>
                <a:cubicBezTo>
                  <a:pt x="1079835" y="2671953"/>
                  <a:pt x="1088121" y="2641878"/>
                  <a:pt x="1090300" y="2641878"/>
                </a:cubicBezTo>
                <a:close/>
                <a:moveTo>
                  <a:pt x="154791" y="2611016"/>
                </a:moveTo>
                <a:cubicBezTo>
                  <a:pt x="159434" y="2611016"/>
                  <a:pt x="161363" y="2626983"/>
                  <a:pt x="158184" y="2638770"/>
                </a:cubicBezTo>
                <a:cubicBezTo>
                  <a:pt x="155112" y="2650057"/>
                  <a:pt x="154969" y="2649807"/>
                  <a:pt x="153647" y="2630733"/>
                </a:cubicBezTo>
                <a:cubicBezTo>
                  <a:pt x="152897" y="2619875"/>
                  <a:pt x="153397" y="2611016"/>
                  <a:pt x="154791" y="2611016"/>
                </a:cubicBezTo>
                <a:close/>
                <a:moveTo>
                  <a:pt x="174578" y="2580156"/>
                </a:moveTo>
                <a:cubicBezTo>
                  <a:pt x="176400" y="2582977"/>
                  <a:pt x="177936" y="2592979"/>
                  <a:pt x="177936" y="2602337"/>
                </a:cubicBezTo>
                <a:cubicBezTo>
                  <a:pt x="178008" y="2617839"/>
                  <a:pt x="178507" y="2618875"/>
                  <a:pt x="183401" y="2613946"/>
                </a:cubicBezTo>
                <a:cubicBezTo>
                  <a:pt x="186402" y="2610981"/>
                  <a:pt x="189723" y="2601837"/>
                  <a:pt x="190831" y="2593621"/>
                </a:cubicBezTo>
                <a:cubicBezTo>
                  <a:pt x="193724" y="2572048"/>
                  <a:pt x="198082" y="2585620"/>
                  <a:pt x="198117" y="2616160"/>
                </a:cubicBezTo>
                <a:cubicBezTo>
                  <a:pt x="198117" y="2635877"/>
                  <a:pt x="197439" y="2638806"/>
                  <a:pt x="194402" y="2632448"/>
                </a:cubicBezTo>
                <a:cubicBezTo>
                  <a:pt x="192331" y="2628197"/>
                  <a:pt x="189330" y="2624733"/>
                  <a:pt x="187652" y="2624733"/>
                </a:cubicBezTo>
                <a:cubicBezTo>
                  <a:pt x="182294" y="2624733"/>
                  <a:pt x="180793" y="2634305"/>
                  <a:pt x="184937" y="2642021"/>
                </a:cubicBezTo>
                <a:cubicBezTo>
                  <a:pt x="188187" y="2648093"/>
                  <a:pt x="187937" y="2650557"/>
                  <a:pt x="183615" y="2654879"/>
                </a:cubicBezTo>
                <a:cubicBezTo>
                  <a:pt x="178793" y="2659701"/>
                  <a:pt x="177936" y="2659344"/>
                  <a:pt x="174721" y="2650843"/>
                </a:cubicBezTo>
                <a:cubicBezTo>
                  <a:pt x="170078" y="2638592"/>
                  <a:pt x="169935" y="2572976"/>
                  <a:pt x="174578" y="2580156"/>
                </a:cubicBezTo>
                <a:close/>
                <a:moveTo>
                  <a:pt x="122715" y="2556153"/>
                </a:moveTo>
                <a:cubicBezTo>
                  <a:pt x="126216" y="2556153"/>
                  <a:pt x="135145" y="2576155"/>
                  <a:pt x="132716" y="2578584"/>
                </a:cubicBezTo>
                <a:cubicBezTo>
                  <a:pt x="131823" y="2579477"/>
                  <a:pt x="128537" y="2577370"/>
                  <a:pt x="125394" y="2573905"/>
                </a:cubicBezTo>
                <a:cubicBezTo>
                  <a:pt x="119357" y="2567226"/>
                  <a:pt x="117679" y="2556153"/>
                  <a:pt x="122715" y="2556153"/>
                </a:cubicBezTo>
                <a:close/>
                <a:moveTo>
                  <a:pt x="1112624" y="2539115"/>
                </a:moveTo>
                <a:cubicBezTo>
                  <a:pt x="1117161" y="2534614"/>
                  <a:pt x="1115732" y="2627519"/>
                  <a:pt x="1111124" y="2639306"/>
                </a:cubicBezTo>
                <a:cubicBezTo>
                  <a:pt x="1106409" y="2651415"/>
                  <a:pt x="1103838" y="2651307"/>
                  <a:pt x="1103838" y="2639020"/>
                </a:cubicBezTo>
                <a:cubicBezTo>
                  <a:pt x="1103838" y="2633698"/>
                  <a:pt x="1104945" y="2628197"/>
                  <a:pt x="1106302" y="2626840"/>
                </a:cubicBezTo>
                <a:cubicBezTo>
                  <a:pt x="1107659" y="2625483"/>
                  <a:pt x="1108946" y="2605909"/>
                  <a:pt x="1109124" y="2583334"/>
                </a:cubicBezTo>
                <a:cubicBezTo>
                  <a:pt x="1109303" y="2560796"/>
                  <a:pt x="1110874" y="2540901"/>
                  <a:pt x="1112624" y="2539115"/>
                </a:cubicBezTo>
                <a:close/>
                <a:moveTo>
                  <a:pt x="1163653" y="2520720"/>
                </a:moveTo>
                <a:cubicBezTo>
                  <a:pt x="1163908" y="2518710"/>
                  <a:pt x="1164255" y="2519237"/>
                  <a:pt x="1164630" y="2522791"/>
                </a:cubicBezTo>
                <a:cubicBezTo>
                  <a:pt x="1165381" y="2529935"/>
                  <a:pt x="1165346" y="2540722"/>
                  <a:pt x="1164595" y="2546794"/>
                </a:cubicBezTo>
                <a:cubicBezTo>
                  <a:pt x="1163845" y="2552902"/>
                  <a:pt x="1163238" y="2547080"/>
                  <a:pt x="1163238" y="2533864"/>
                </a:cubicBezTo>
                <a:cubicBezTo>
                  <a:pt x="1163238" y="2527274"/>
                  <a:pt x="1163399" y="2522729"/>
                  <a:pt x="1163653" y="2520720"/>
                </a:cubicBezTo>
                <a:close/>
                <a:moveTo>
                  <a:pt x="270590" y="2520148"/>
                </a:moveTo>
                <a:cubicBezTo>
                  <a:pt x="274591" y="2517684"/>
                  <a:pt x="274591" y="2529971"/>
                  <a:pt x="270590" y="2542437"/>
                </a:cubicBezTo>
                <a:cubicBezTo>
                  <a:pt x="268233" y="2549759"/>
                  <a:pt x="267804" y="2548938"/>
                  <a:pt x="267483" y="2536650"/>
                </a:cubicBezTo>
                <a:cubicBezTo>
                  <a:pt x="267305" y="2528757"/>
                  <a:pt x="268697" y="2521327"/>
                  <a:pt x="270590" y="2520148"/>
                </a:cubicBezTo>
                <a:close/>
                <a:moveTo>
                  <a:pt x="131185" y="2519286"/>
                </a:moveTo>
                <a:cubicBezTo>
                  <a:pt x="131948" y="2519532"/>
                  <a:pt x="133056" y="2524113"/>
                  <a:pt x="134431" y="2533007"/>
                </a:cubicBezTo>
                <a:cubicBezTo>
                  <a:pt x="135538" y="2540151"/>
                  <a:pt x="135002" y="2545865"/>
                  <a:pt x="133216" y="2545865"/>
                </a:cubicBezTo>
                <a:cubicBezTo>
                  <a:pt x="131430" y="2545865"/>
                  <a:pt x="130001" y="2539436"/>
                  <a:pt x="130001" y="2531578"/>
                </a:cubicBezTo>
                <a:cubicBezTo>
                  <a:pt x="130001" y="2523131"/>
                  <a:pt x="130421" y="2519041"/>
                  <a:pt x="131185" y="2519286"/>
                </a:cubicBezTo>
                <a:close/>
                <a:moveTo>
                  <a:pt x="188799" y="2518840"/>
                </a:moveTo>
                <a:cubicBezTo>
                  <a:pt x="189250" y="2518595"/>
                  <a:pt x="190581" y="2520184"/>
                  <a:pt x="193188" y="2523399"/>
                </a:cubicBezTo>
                <a:cubicBezTo>
                  <a:pt x="199189" y="2530792"/>
                  <a:pt x="200475" y="2551152"/>
                  <a:pt x="195152" y="2554438"/>
                </a:cubicBezTo>
                <a:cubicBezTo>
                  <a:pt x="193117" y="2555688"/>
                  <a:pt x="191688" y="2551902"/>
                  <a:pt x="191688" y="2545223"/>
                </a:cubicBezTo>
                <a:cubicBezTo>
                  <a:pt x="191652" y="2538972"/>
                  <a:pt x="190759" y="2530007"/>
                  <a:pt x="189687" y="2525291"/>
                </a:cubicBezTo>
                <a:cubicBezTo>
                  <a:pt x="188777" y="2521166"/>
                  <a:pt x="188348" y="2519086"/>
                  <a:pt x="188799" y="2518840"/>
                </a:cubicBezTo>
                <a:close/>
                <a:moveTo>
                  <a:pt x="144128" y="2513179"/>
                </a:moveTo>
                <a:cubicBezTo>
                  <a:pt x="144530" y="2512031"/>
                  <a:pt x="146593" y="2512880"/>
                  <a:pt x="150576" y="2515005"/>
                </a:cubicBezTo>
                <a:cubicBezTo>
                  <a:pt x="157612" y="2518791"/>
                  <a:pt x="159720" y="2526899"/>
                  <a:pt x="154504" y="2530150"/>
                </a:cubicBezTo>
                <a:cubicBezTo>
                  <a:pt x="152897" y="2531114"/>
                  <a:pt x="149790" y="2528078"/>
                  <a:pt x="147647" y="2523327"/>
                </a:cubicBezTo>
                <a:cubicBezTo>
                  <a:pt x="144986" y="2517469"/>
                  <a:pt x="143727" y="2514326"/>
                  <a:pt x="144128" y="2513179"/>
                </a:cubicBezTo>
                <a:close/>
                <a:moveTo>
                  <a:pt x="1039651" y="2502610"/>
                </a:moveTo>
                <a:cubicBezTo>
                  <a:pt x="1041008" y="2501253"/>
                  <a:pt x="1042115" y="2506182"/>
                  <a:pt x="1042115" y="2513576"/>
                </a:cubicBezTo>
                <a:cubicBezTo>
                  <a:pt x="1042115" y="2520970"/>
                  <a:pt x="1044437" y="2539115"/>
                  <a:pt x="1047259" y="2553902"/>
                </a:cubicBezTo>
                <a:cubicBezTo>
                  <a:pt x="1053939" y="2588871"/>
                  <a:pt x="1053760" y="2594800"/>
                  <a:pt x="1045723" y="2599837"/>
                </a:cubicBezTo>
                <a:cubicBezTo>
                  <a:pt x="1040008" y="2603409"/>
                  <a:pt x="1038079" y="2602766"/>
                  <a:pt x="1032257" y="2595372"/>
                </a:cubicBezTo>
                <a:cubicBezTo>
                  <a:pt x="1025970" y="2587371"/>
                  <a:pt x="1025221" y="2587192"/>
                  <a:pt x="1021898" y="2592871"/>
                </a:cubicBezTo>
                <a:cubicBezTo>
                  <a:pt x="1018862" y="2598086"/>
                  <a:pt x="1018291" y="2597336"/>
                  <a:pt x="1018220" y="2588121"/>
                </a:cubicBezTo>
                <a:cubicBezTo>
                  <a:pt x="1018113" y="2577691"/>
                  <a:pt x="1023827" y="2568547"/>
                  <a:pt x="1032221" y="2565761"/>
                </a:cubicBezTo>
                <a:cubicBezTo>
                  <a:pt x="1034758" y="2564904"/>
                  <a:pt x="1036365" y="2553688"/>
                  <a:pt x="1036686" y="2534721"/>
                </a:cubicBezTo>
                <a:cubicBezTo>
                  <a:pt x="1036972" y="2518398"/>
                  <a:pt x="1038329" y="2503932"/>
                  <a:pt x="1039651" y="2502610"/>
                </a:cubicBezTo>
                <a:close/>
                <a:moveTo>
                  <a:pt x="1052474" y="2488323"/>
                </a:moveTo>
                <a:cubicBezTo>
                  <a:pt x="1063904" y="2488644"/>
                  <a:pt x="1064761" y="2490573"/>
                  <a:pt x="1067154" y="2521005"/>
                </a:cubicBezTo>
                <a:cubicBezTo>
                  <a:pt x="1069083" y="2546223"/>
                  <a:pt x="1064154" y="2543544"/>
                  <a:pt x="1060832" y="2517577"/>
                </a:cubicBezTo>
                <a:cubicBezTo>
                  <a:pt x="1058260" y="2497574"/>
                  <a:pt x="1057939" y="2496931"/>
                  <a:pt x="1055760" y="2508147"/>
                </a:cubicBezTo>
                <a:lnTo>
                  <a:pt x="1053403" y="2520148"/>
                </a:lnTo>
                <a:lnTo>
                  <a:pt x="1050760" y="2509004"/>
                </a:lnTo>
                <a:cubicBezTo>
                  <a:pt x="1049295" y="2502896"/>
                  <a:pt x="1046759" y="2497860"/>
                  <a:pt x="1045116" y="2497860"/>
                </a:cubicBezTo>
                <a:cubicBezTo>
                  <a:pt x="1043473" y="2497860"/>
                  <a:pt x="1042115" y="2495645"/>
                  <a:pt x="1042115" y="2492966"/>
                </a:cubicBezTo>
                <a:cubicBezTo>
                  <a:pt x="1042115" y="2489716"/>
                  <a:pt x="1045616" y="2488144"/>
                  <a:pt x="1052474" y="2488323"/>
                </a:cubicBezTo>
                <a:close/>
                <a:moveTo>
                  <a:pt x="1096979" y="2479393"/>
                </a:moveTo>
                <a:lnTo>
                  <a:pt x="1096979" y="2496110"/>
                </a:lnTo>
                <a:cubicBezTo>
                  <a:pt x="1096979" y="2505289"/>
                  <a:pt x="1098765" y="2517791"/>
                  <a:pt x="1100980" y="2523827"/>
                </a:cubicBezTo>
                <a:cubicBezTo>
                  <a:pt x="1104230" y="2532935"/>
                  <a:pt x="1103945" y="2537007"/>
                  <a:pt x="1099265" y="2546901"/>
                </a:cubicBezTo>
                <a:cubicBezTo>
                  <a:pt x="1095229" y="2555367"/>
                  <a:pt x="1093551" y="2568119"/>
                  <a:pt x="1093551" y="2590121"/>
                </a:cubicBezTo>
                <a:cubicBezTo>
                  <a:pt x="1093551" y="2624661"/>
                  <a:pt x="1089479" y="2630126"/>
                  <a:pt x="1082228" y="2605266"/>
                </a:cubicBezTo>
                <a:cubicBezTo>
                  <a:pt x="1078120" y="2591264"/>
                  <a:pt x="1077263" y="2590228"/>
                  <a:pt x="1075406" y="2597372"/>
                </a:cubicBezTo>
                <a:cubicBezTo>
                  <a:pt x="1071191" y="2613446"/>
                  <a:pt x="1069762" y="2601694"/>
                  <a:pt x="1073298" y="2579977"/>
                </a:cubicBezTo>
                <a:cubicBezTo>
                  <a:pt x="1075263" y="2567833"/>
                  <a:pt x="1075834" y="2545544"/>
                  <a:pt x="1074619" y="2530435"/>
                </a:cubicBezTo>
                <a:lnTo>
                  <a:pt x="1072405" y="2503003"/>
                </a:lnTo>
                <a:lnTo>
                  <a:pt x="1084692" y="2491180"/>
                </a:lnTo>
                <a:close/>
                <a:moveTo>
                  <a:pt x="172864" y="2472142"/>
                </a:moveTo>
                <a:lnTo>
                  <a:pt x="177543" y="2502360"/>
                </a:lnTo>
                <a:cubicBezTo>
                  <a:pt x="182330" y="2533328"/>
                  <a:pt x="181008" y="2543973"/>
                  <a:pt x="174543" y="2526899"/>
                </a:cubicBezTo>
                <a:cubicBezTo>
                  <a:pt x="172507" y="2521577"/>
                  <a:pt x="171328" y="2507111"/>
                  <a:pt x="171864" y="2494681"/>
                </a:cubicBezTo>
                <a:close/>
                <a:moveTo>
                  <a:pt x="224906" y="2456069"/>
                </a:moveTo>
                <a:cubicBezTo>
                  <a:pt x="225906" y="2458569"/>
                  <a:pt x="225799" y="2461498"/>
                  <a:pt x="224656" y="2462641"/>
                </a:cubicBezTo>
                <a:cubicBezTo>
                  <a:pt x="223513" y="2463784"/>
                  <a:pt x="222691" y="2461748"/>
                  <a:pt x="222834" y="2458140"/>
                </a:cubicBezTo>
                <a:cubicBezTo>
                  <a:pt x="223013" y="2454140"/>
                  <a:pt x="223835" y="2453354"/>
                  <a:pt x="224906" y="2456069"/>
                </a:cubicBezTo>
                <a:close/>
                <a:moveTo>
                  <a:pt x="62136" y="2451568"/>
                </a:moveTo>
                <a:lnTo>
                  <a:pt x="66851" y="2486251"/>
                </a:lnTo>
                <a:cubicBezTo>
                  <a:pt x="69423" y="2505325"/>
                  <a:pt x="76995" y="2541937"/>
                  <a:pt x="83639" y="2567654"/>
                </a:cubicBezTo>
                <a:cubicBezTo>
                  <a:pt x="96283" y="2616625"/>
                  <a:pt x="97605" y="2624733"/>
                  <a:pt x="92747" y="2624733"/>
                </a:cubicBezTo>
                <a:cubicBezTo>
                  <a:pt x="91139" y="2624733"/>
                  <a:pt x="83424" y="2605373"/>
                  <a:pt x="75602" y="2581692"/>
                </a:cubicBezTo>
                <a:cubicBezTo>
                  <a:pt x="61850" y="2539936"/>
                  <a:pt x="61422" y="2537400"/>
                  <a:pt x="61779" y="2495109"/>
                </a:cubicBezTo>
                <a:close/>
                <a:moveTo>
                  <a:pt x="155228" y="2446099"/>
                </a:moveTo>
                <a:cubicBezTo>
                  <a:pt x="155532" y="2445335"/>
                  <a:pt x="155934" y="2445692"/>
                  <a:pt x="156362" y="2447353"/>
                </a:cubicBezTo>
                <a:cubicBezTo>
                  <a:pt x="157255" y="2450711"/>
                  <a:pt x="157183" y="2455319"/>
                  <a:pt x="156255" y="2457640"/>
                </a:cubicBezTo>
                <a:cubicBezTo>
                  <a:pt x="155326" y="2459962"/>
                  <a:pt x="154612" y="2457248"/>
                  <a:pt x="154683" y="2451568"/>
                </a:cubicBezTo>
                <a:cubicBezTo>
                  <a:pt x="154719" y="2448747"/>
                  <a:pt x="154925" y="2446862"/>
                  <a:pt x="155228" y="2446099"/>
                </a:cubicBezTo>
                <a:close/>
                <a:moveTo>
                  <a:pt x="176860" y="2382993"/>
                </a:moveTo>
                <a:cubicBezTo>
                  <a:pt x="177258" y="2384176"/>
                  <a:pt x="176811" y="2387900"/>
                  <a:pt x="175793" y="2394990"/>
                </a:cubicBezTo>
                <a:cubicBezTo>
                  <a:pt x="173328" y="2412492"/>
                  <a:pt x="173150" y="2412992"/>
                  <a:pt x="170006" y="2409849"/>
                </a:cubicBezTo>
                <a:cubicBezTo>
                  <a:pt x="166006" y="2405848"/>
                  <a:pt x="167542" y="2393097"/>
                  <a:pt x="172864" y="2386239"/>
                </a:cubicBezTo>
                <a:cubicBezTo>
                  <a:pt x="175222" y="2383167"/>
                  <a:pt x="176463" y="2381810"/>
                  <a:pt x="176860" y="2382993"/>
                </a:cubicBezTo>
                <a:close/>
                <a:moveTo>
                  <a:pt x="1115053" y="2371272"/>
                </a:moveTo>
                <a:cubicBezTo>
                  <a:pt x="1117589" y="2375166"/>
                  <a:pt x="1113124" y="2422422"/>
                  <a:pt x="1110196" y="2422422"/>
                </a:cubicBezTo>
                <a:cubicBezTo>
                  <a:pt x="1108124" y="2422422"/>
                  <a:pt x="1107731" y="2413099"/>
                  <a:pt x="1109231" y="2397562"/>
                </a:cubicBezTo>
                <a:cubicBezTo>
                  <a:pt x="1111446" y="2374201"/>
                  <a:pt x="1112839" y="2367915"/>
                  <a:pt x="1115053" y="2371272"/>
                </a:cubicBezTo>
                <a:close/>
                <a:moveTo>
                  <a:pt x="1101913" y="2365388"/>
                </a:moveTo>
                <a:cubicBezTo>
                  <a:pt x="1102159" y="2363370"/>
                  <a:pt x="1102498" y="2363647"/>
                  <a:pt x="1102873" y="2366701"/>
                </a:cubicBezTo>
                <a:cubicBezTo>
                  <a:pt x="1103659" y="2372844"/>
                  <a:pt x="1103659" y="2382881"/>
                  <a:pt x="1102873" y="2388989"/>
                </a:cubicBezTo>
                <a:cubicBezTo>
                  <a:pt x="1102123" y="2395133"/>
                  <a:pt x="1101516" y="2390096"/>
                  <a:pt x="1101516" y="2377845"/>
                </a:cubicBezTo>
                <a:cubicBezTo>
                  <a:pt x="1101516" y="2371719"/>
                  <a:pt x="1101668" y="2367406"/>
                  <a:pt x="1101913" y="2365388"/>
                </a:cubicBezTo>
                <a:close/>
                <a:moveTo>
                  <a:pt x="1163751" y="2352771"/>
                </a:moveTo>
                <a:cubicBezTo>
                  <a:pt x="1163979" y="2349815"/>
                  <a:pt x="1164291" y="2350217"/>
                  <a:pt x="1164630" y="2354699"/>
                </a:cubicBezTo>
                <a:cubicBezTo>
                  <a:pt x="1165346" y="2363664"/>
                  <a:pt x="1165346" y="2378309"/>
                  <a:pt x="1164630" y="2387275"/>
                </a:cubicBezTo>
                <a:cubicBezTo>
                  <a:pt x="1163952" y="2396240"/>
                  <a:pt x="1163381" y="2388918"/>
                  <a:pt x="1163381" y="2370987"/>
                </a:cubicBezTo>
                <a:cubicBezTo>
                  <a:pt x="1163381" y="2362040"/>
                  <a:pt x="1163524" y="2355726"/>
                  <a:pt x="1163751" y="2352771"/>
                </a:cubicBezTo>
                <a:close/>
                <a:moveTo>
                  <a:pt x="255218" y="2313843"/>
                </a:moveTo>
                <a:cubicBezTo>
                  <a:pt x="256607" y="2313837"/>
                  <a:pt x="257893" y="2314783"/>
                  <a:pt x="258768" y="2317051"/>
                </a:cubicBezTo>
                <a:cubicBezTo>
                  <a:pt x="261625" y="2324517"/>
                  <a:pt x="259482" y="2334125"/>
                  <a:pt x="254589" y="2335768"/>
                </a:cubicBezTo>
                <a:cubicBezTo>
                  <a:pt x="252410" y="2336482"/>
                  <a:pt x="249516" y="2333732"/>
                  <a:pt x="248230" y="2329660"/>
                </a:cubicBezTo>
                <a:cubicBezTo>
                  <a:pt x="245953" y="2322454"/>
                  <a:pt x="251050" y="2313862"/>
                  <a:pt x="255218" y="2313843"/>
                </a:cubicBezTo>
                <a:close/>
                <a:moveTo>
                  <a:pt x="1072548" y="2280904"/>
                </a:moveTo>
                <a:cubicBezTo>
                  <a:pt x="1075406" y="2278046"/>
                  <a:pt x="1076513" y="2280547"/>
                  <a:pt x="1076905" y="2290584"/>
                </a:cubicBezTo>
                <a:cubicBezTo>
                  <a:pt x="1077156" y="2298049"/>
                  <a:pt x="1077977" y="2319552"/>
                  <a:pt x="1078691" y="2338411"/>
                </a:cubicBezTo>
                <a:cubicBezTo>
                  <a:pt x="1080870" y="2396097"/>
                  <a:pt x="1080620" y="2407920"/>
                  <a:pt x="1077120" y="2414170"/>
                </a:cubicBezTo>
                <a:cubicBezTo>
                  <a:pt x="1074798" y="2418350"/>
                  <a:pt x="1073012" y="2399633"/>
                  <a:pt x="1071226" y="2352449"/>
                </a:cubicBezTo>
                <a:cubicBezTo>
                  <a:pt x="1069405" y="2303835"/>
                  <a:pt x="1069762" y="2283654"/>
                  <a:pt x="1072548" y="2280904"/>
                </a:cubicBezTo>
                <a:close/>
                <a:moveTo>
                  <a:pt x="1044473" y="2274975"/>
                </a:moveTo>
                <a:cubicBezTo>
                  <a:pt x="1048545" y="2274975"/>
                  <a:pt x="1049366" y="2278868"/>
                  <a:pt x="1048438" y="2293834"/>
                </a:cubicBezTo>
                <a:cubicBezTo>
                  <a:pt x="1047295" y="2312265"/>
                  <a:pt x="1049581" y="2318123"/>
                  <a:pt x="1053724" y="2307336"/>
                </a:cubicBezTo>
                <a:cubicBezTo>
                  <a:pt x="1054867" y="2304407"/>
                  <a:pt x="1057082" y="2302800"/>
                  <a:pt x="1058689" y="2303800"/>
                </a:cubicBezTo>
                <a:cubicBezTo>
                  <a:pt x="1060332" y="2304800"/>
                  <a:pt x="1058725" y="2318980"/>
                  <a:pt x="1055189" y="2335304"/>
                </a:cubicBezTo>
                <a:cubicBezTo>
                  <a:pt x="1049295" y="2362450"/>
                  <a:pt x="1049223" y="2365700"/>
                  <a:pt x="1054117" y="2373201"/>
                </a:cubicBezTo>
                <a:cubicBezTo>
                  <a:pt x="1059082" y="2380774"/>
                  <a:pt x="1058939" y="2383309"/>
                  <a:pt x="1052510" y="2404884"/>
                </a:cubicBezTo>
                <a:cubicBezTo>
                  <a:pt x="1048473" y="2418421"/>
                  <a:pt x="1045509" y="2438281"/>
                  <a:pt x="1045473" y="2451961"/>
                </a:cubicBezTo>
                <a:cubicBezTo>
                  <a:pt x="1045402" y="2485966"/>
                  <a:pt x="1038972" y="2493145"/>
                  <a:pt x="1038151" y="2460140"/>
                </a:cubicBezTo>
                <a:cubicBezTo>
                  <a:pt x="1037079" y="2417957"/>
                  <a:pt x="1036686" y="2414563"/>
                  <a:pt x="1030686" y="2397454"/>
                </a:cubicBezTo>
                <a:cubicBezTo>
                  <a:pt x="1023256" y="2376095"/>
                  <a:pt x="1023435" y="2374273"/>
                  <a:pt x="1034079" y="2364200"/>
                </a:cubicBezTo>
                <a:cubicBezTo>
                  <a:pt x="1043008" y="2355699"/>
                  <a:pt x="1043044" y="2355449"/>
                  <a:pt x="1041187" y="2315337"/>
                </a:cubicBezTo>
                <a:cubicBezTo>
                  <a:pt x="1039615" y="2280940"/>
                  <a:pt x="1040080" y="2274975"/>
                  <a:pt x="1044473" y="2274975"/>
                </a:cubicBezTo>
                <a:close/>
                <a:moveTo>
                  <a:pt x="222192" y="2270081"/>
                </a:moveTo>
                <a:cubicBezTo>
                  <a:pt x="224906" y="2268402"/>
                  <a:pt x="226157" y="2282726"/>
                  <a:pt x="226549" y="2320230"/>
                </a:cubicBezTo>
                <a:cubicBezTo>
                  <a:pt x="227192" y="2385060"/>
                  <a:pt x="226763" y="2380917"/>
                  <a:pt x="232907" y="2384917"/>
                </a:cubicBezTo>
                <a:cubicBezTo>
                  <a:pt x="237337" y="2387810"/>
                  <a:pt x="237229" y="2388739"/>
                  <a:pt x="232014" y="2391811"/>
                </a:cubicBezTo>
                <a:cubicBezTo>
                  <a:pt x="228728" y="2393739"/>
                  <a:pt x="226049" y="2398740"/>
                  <a:pt x="226049" y="2402884"/>
                </a:cubicBezTo>
                <a:cubicBezTo>
                  <a:pt x="226121" y="2409027"/>
                  <a:pt x="226728" y="2409456"/>
                  <a:pt x="229442" y="2405277"/>
                </a:cubicBezTo>
                <a:cubicBezTo>
                  <a:pt x="231800" y="2401669"/>
                  <a:pt x="232764" y="2406313"/>
                  <a:pt x="232800" y="2421172"/>
                </a:cubicBezTo>
                <a:cubicBezTo>
                  <a:pt x="232872" y="2435637"/>
                  <a:pt x="231264" y="2443496"/>
                  <a:pt x="227764" y="2446389"/>
                </a:cubicBezTo>
                <a:cubicBezTo>
                  <a:pt x="223692" y="2449782"/>
                  <a:pt x="222370" y="2449711"/>
                  <a:pt x="221227" y="2445960"/>
                </a:cubicBezTo>
                <a:cubicBezTo>
                  <a:pt x="219549" y="2440531"/>
                  <a:pt x="212047" y="2312515"/>
                  <a:pt x="212512" y="2297263"/>
                </a:cubicBezTo>
                <a:cubicBezTo>
                  <a:pt x="212690" y="2291620"/>
                  <a:pt x="213619" y="2288905"/>
                  <a:pt x="214548" y="2291263"/>
                </a:cubicBezTo>
                <a:cubicBezTo>
                  <a:pt x="218156" y="2300121"/>
                  <a:pt x="222085" y="2295120"/>
                  <a:pt x="220263" y="2283976"/>
                </a:cubicBezTo>
                <a:cubicBezTo>
                  <a:pt x="219191" y="2277225"/>
                  <a:pt x="219977" y="2271438"/>
                  <a:pt x="222192" y="2270081"/>
                </a:cubicBezTo>
                <a:close/>
                <a:moveTo>
                  <a:pt x="154683" y="2262973"/>
                </a:moveTo>
                <a:lnTo>
                  <a:pt x="157827" y="2276368"/>
                </a:lnTo>
                <a:cubicBezTo>
                  <a:pt x="161006" y="2289834"/>
                  <a:pt x="160505" y="2294048"/>
                  <a:pt x="156290" y="2289834"/>
                </a:cubicBezTo>
                <a:cubicBezTo>
                  <a:pt x="155040" y="2288584"/>
                  <a:pt x="154147" y="2282011"/>
                  <a:pt x="154362" y="2275260"/>
                </a:cubicBezTo>
                <a:close/>
                <a:moveTo>
                  <a:pt x="1104983" y="2262158"/>
                </a:moveTo>
                <a:cubicBezTo>
                  <a:pt x="1106773" y="2260750"/>
                  <a:pt x="1108910" y="2276636"/>
                  <a:pt x="1108695" y="2296299"/>
                </a:cubicBezTo>
                <a:cubicBezTo>
                  <a:pt x="1108374" y="2325088"/>
                  <a:pt x="1104874" y="2343555"/>
                  <a:pt x="1099694" y="2343555"/>
                </a:cubicBezTo>
                <a:cubicBezTo>
                  <a:pt x="1097372" y="2343555"/>
                  <a:pt x="1097087" y="2339661"/>
                  <a:pt x="1098908" y="2332410"/>
                </a:cubicBezTo>
                <a:cubicBezTo>
                  <a:pt x="1100480" y="2326302"/>
                  <a:pt x="1101909" y="2312015"/>
                  <a:pt x="1102123" y="2300692"/>
                </a:cubicBezTo>
                <a:cubicBezTo>
                  <a:pt x="1102337" y="2289369"/>
                  <a:pt x="1102945" y="2275510"/>
                  <a:pt x="1103409" y="2269831"/>
                </a:cubicBezTo>
                <a:cubicBezTo>
                  <a:pt x="1103829" y="2265018"/>
                  <a:pt x="1104387" y="2262627"/>
                  <a:pt x="1104983" y="2262158"/>
                </a:cubicBezTo>
                <a:close/>
                <a:moveTo>
                  <a:pt x="1075084" y="2256437"/>
                </a:moveTo>
                <a:cubicBezTo>
                  <a:pt x="1079120" y="2254901"/>
                  <a:pt x="1080049" y="2255794"/>
                  <a:pt x="1078513" y="2259794"/>
                </a:cubicBezTo>
                <a:cubicBezTo>
                  <a:pt x="1077334" y="2262794"/>
                  <a:pt x="1076405" y="2267438"/>
                  <a:pt x="1076405" y="2270117"/>
                </a:cubicBezTo>
                <a:cubicBezTo>
                  <a:pt x="1076405" y="2272796"/>
                  <a:pt x="1074870" y="2274975"/>
                  <a:pt x="1072976" y="2274975"/>
                </a:cubicBezTo>
                <a:cubicBezTo>
                  <a:pt x="1071083" y="2274975"/>
                  <a:pt x="1069548" y="2271295"/>
                  <a:pt x="1069548" y="2266795"/>
                </a:cubicBezTo>
                <a:cubicBezTo>
                  <a:pt x="1069548" y="2262259"/>
                  <a:pt x="1072048" y="2257615"/>
                  <a:pt x="1075084" y="2256437"/>
                </a:cubicBezTo>
                <a:close/>
                <a:moveTo>
                  <a:pt x="1013791" y="2238970"/>
                </a:moveTo>
                <a:lnTo>
                  <a:pt x="1014219" y="2262259"/>
                </a:lnTo>
                <a:cubicBezTo>
                  <a:pt x="1014541" y="2278582"/>
                  <a:pt x="1013005" y="2288048"/>
                  <a:pt x="1009076" y="2294048"/>
                </a:cubicBezTo>
                <a:cubicBezTo>
                  <a:pt x="1006004" y="2298763"/>
                  <a:pt x="1002325" y="2307550"/>
                  <a:pt x="1000861" y="2313658"/>
                </a:cubicBezTo>
                <a:cubicBezTo>
                  <a:pt x="999110" y="2320980"/>
                  <a:pt x="998110" y="2322266"/>
                  <a:pt x="997896" y="2317409"/>
                </a:cubicBezTo>
                <a:cubicBezTo>
                  <a:pt x="997682" y="2313408"/>
                  <a:pt x="996538" y="2305193"/>
                  <a:pt x="995324" y="2299156"/>
                </a:cubicBezTo>
                <a:cubicBezTo>
                  <a:pt x="993467" y="2289691"/>
                  <a:pt x="994038" y="2288333"/>
                  <a:pt x="999574" y="2289298"/>
                </a:cubicBezTo>
                <a:cubicBezTo>
                  <a:pt x="1005147" y="2290262"/>
                  <a:pt x="1006540" y="2286905"/>
                  <a:pt x="1009897" y="2264688"/>
                </a:cubicBezTo>
                <a:close/>
                <a:moveTo>
                  <a:pt x="144575" y="2231912"/>
                </a:moveTo>
                <a:cubicBezTo>
                  <a:pt x="145182" y="2231095"/>
                  <a:pt x="146147" y="2231470"/>
                  <a:pt x="147575" y="2232898"/>
                </a:cubicBezTo>
                <a:cubicBezTo>
                  <a:pt x="152040" y="2237363"/>
                  <a:pt x="148504" y="2262509"/>
                  <a:pt x="143789" y="2259616"/>
                </a:cubicBezTo>
                <a:cubicBezTo>
                  <a:pt x="142146" y="2258580"/>
                  <a:pt x="140110" y="2260473"/>
                  <a:pt x="139217" y="2263795"/>
                </a:cubicBezTo>
                <a:cubicBezTo>
                  <a:pt x="138217" y="2267653"/>
                  <a:pt x="137502" y="2266509"/>
                  <a:pt x="137252" y="2260616"/>
                </a:cubicBezTo>
                <a:cubicBezTo>
                  <a:pt x="137038" y="2255544"/>
                  <a:pt x="138395" y="2250436"/>
                  <a:pt x="140289" y="2249257"/>
                </a:cubicBezTo>
                <a:cubicBezTo>
                  <a:pt x="142182" y="2248114"/>
                  <a:pt x="143717" y="2243078"/>
                  <a:pt x="143717" y="2238077"/>
                </a:cubicBezTo>
                <a:cubicBezTo>
                  <a:pt x="143717" y="2234738"/>
                  <a:pt x="143967" y="2232729"/>
                  <a:pt x="144575" y="2231912"/>
                </a:cubicBezTo>
                <a:close/>
                <a:moveTo>
                  <a:pt x="170243" y="2187482"/>
                </a:moveTo>
                <a:cubicBezTo>
                  <a:pt x="170971" y="2188214"/>
                  <a:pt x="171650" y="2190965"/>
                  <a:pt x="172650" y="2196108"/>
                </a:cubicBezTo>
                <a:cubicBezTo>
                  <a:pt x="173936" y="2202716"/>
                  <a:pt x="174471" y="2219682"/>
                  <a:pt x="173900" y="2233827"/>
                </a:cubicBezTo>
                <a:cubicBezTo>
                  <a:pt x="172900" y="2257651"/>
                  <a:pt x="172507" y="2258830"/>
                  <a:pt x="168542" y="2249900"/>
                </a:cubicBezTo>
                <a:cubicBezTo>
                  <a:pt x="163827" y="2239220"/>
                  <a:pt x="163184" y="2201715"/>
                  <a:pt x="167542" y="2190964"/>
                </a:cubicBezTo>
                <a:cubicBezTo>
                  <a:pt x="168739" y="2188035"/>
                  <a:pt x="169516" y="2186749"/>
                  <a:pt x="170243" y="2187482"/>
                </a:cubicBezTo>
                <a:close/>
                <a:moveTo>
                  <a:pt x="208011" y="2182463"/>
                </a:moveTo>
                <a:cubicBezTo>
                  <a:pt x="214155" y="2182427"/>
                  <a:pt x="219155" y="2183928"/>
                  <a:pt x="219155" y="2185821"/>
                </a:cubicBezTo>
                <a:cubicBezTo>
                  <a:pt x="219155" y="2190178"/>
                  <a:pt x="208762" y="2190178"/>
                  <a:pt x="202011" y="2185821"/>
                </a:cubicBezTo>
                <a:cubicBezTo>
                  <a:pt x="198117" y="2183320"/>
                  <a:pt x="199546" y="2182499"/>
                  <a:pt x="208011" y="2182463"/>
                </a:cubicBezTo>
                <a:close/>
                <a:moveTo>
                  <a:pt x="192831" y="2181356"/>
                </a:moveTo>
                <a:lnTo>
                  <a:pt x="197546" y="2199787"/>
                </a:lnTo>
                <a:cubicBezTo>
                  <a:pt x="200117" y="2209895"/>
                  <a:pt x="206833" y="2225325"/>
                  <a:pt x="212405" y="2234041"/>
                </a:cubicBezTo>
                <a:cubicBezTo>
                  <a:pt x="224013" y="2252079"/>
                  <a:pt x="224585" y="2255329"/>
                  <a:pt x="217441" y="2261259"/>
                </a:cubicBezTo>
                <a:cubicBezTo>
                  <a:pt x="214619" y="2263616"/>
                  <a:pt x="212298" y="2269295"/>
                  <a:pt x="212298" y="2273903"/>
                </a:cubicBezTo>
                <a:cubicBezTo>
                  <a:pt x="212298" y="2278582"/>
                  <a:pt x="210797" y="2281333"/>
                  <a:pt x="208868" y="2280118"/>
                </a:cubicBezTo>
                <a:cubicBezTo>
                  <a:pt x="206976" y="2278975"/>
                  <a:pt x="205439" y="2275010"/>
                  <a:pt x="205439" y="2271367"/>
                </a:cubicBezTo>
                <a:cubicBezTo>
                  <a:pt x="205439" y="2262723"/>
                  <a:pt x="199653" y="2262759"/>
                  <a:pt x="196938" y="2271367"/>
                </a:cubicBezTo>
                <a:cubicBezTo>
                  <a:pt x="195724" y="2275118"/>
                  <a:pt x="197760" y="2283797"/>
                  <a:pt x="201582" y="2291263"/>
                </a:cubicBezTo>
                <a:cubicBezTo>
                  <a:pt x="207583" y="2303014"/>
                  <a:pt x="208118" y="2309158"/>
                  <a:pt x="206440" y="2345483"/>
                </a:cubicBezTo>
                <a:cubicBezTo>
                  <a:pt x="205368" y="2367986"/>
                  <a:pt x="204082" y="2401098"/>
                  <a:pt x="203511" y="2418993"/>
                </a:cubicBezTo>
                <a:cubicBezTo>
                  <a:pt x="202439" y="2454211"/>
                  <a:pt x="197189" y="2503825"/>
                  <a:pt x="194188" y="2506825"/>
                </a:cubicBezTo>
                <a:cubicBezTo>
                  <a:pt x="193188" y="2507825"/>
                  <a:pt x="191402" y="2505718"/>
                  <a:pt x="190295" y="2502146"/>
                </a:cubicBezTo>
                <a:cubicBezTo>
                  <a:pt x="189152" y="2498574"/>
                  <a:pt x="187580" y="2459355"/>
                  <a:pt x="186794" y="2414992"/>
                </a:cubicBezTo>
                <a:cubicBezTo>
                  <a:pt x="185687" y="2351020"/>
                  <a:pt x="184258" y="2331625"/>
                  <a:pt x="179865" y="2321123"/>
                </a:cubicBezTo>
                <a:cubicBezTo>
                  <a:pt x="173721" y="2306407"/>
                  <a:pt x="175043" y="2298049"/>
                  <a:pt x="183008" y="2301121"/>
                </a:cubicBezTo>
                <a:cubicBezTo>
                  <a:pt x="187437" y="2302835"/>
                  <a:pt x="188295" y="2299549"/>
                  <a:pt x="188295" y="2281368"/>
                </a:cubicBezTo>
                <a:cubicBezTo>
                  <a:pt x="188295" y="2269367"/>
                  <a:pt x="189330" y="2241971"/>
                  <a:pt x="190580" y="2220468"/>
                </a:cubicBezTo>
                <a:close/>
                <a:moveTo>
                  <a:pt x="1038936" y="2140136"/>
                </a:moveTo>
                <a:cubicBezTo>
                  <a:pt x="1040973" y="2142172"/>
                  <a:pt x="1042115" y="2149030"/>
                  <a:pt x="1041508" y="2155388"/>
                </a:cubicBezTo>
                <a:cubicBezTo>
                  <a:pt x="1040473" y="2166282"/>
                  <a:pt x="1040258" y="2166461"/>
                  <a:pt x="1037865" y="2158389"/>
                </a:cubicBezTo>
                <a:cubicBezTo>
                  <a:pt x="1033971" y="2145209"/>
                  <a:pt x="1034543" y="2135743"/>
                  <a:pt x="1038936" y="2140136"/>
                </a:cubicBezTo>
                <a:close/>
                <a:moveTo>
                  <a:pt x="1055796" y="2110740"/>
                </a:moveTo>
                <a:cubicBezTo>
                  <a:pt x="1060439" y="2102167"/>
                  <a:pt x="1063761" y="2184213"/>
                  <a:pt x="1059332" y="2197643"/>
                </a:cubicBezTo>
                <a:cubicBezTo>
                  <a:pt x="1057118" y="2204359"/>
                  <a:pt x="1054153" y="2209824"/>
                  <a:pt x="1052724" y="2209824"/>
                </a:cubicBezTo>
                <a:cubicBezTo>
                  <a:pt x="1051295" y="2209824"/>
                  <a:pt x="1050831" y="2188607"/>
                  <a:pt x="1051688" y="2162675"/>
                </a:cubicBezTo>
                <a:cubicBezTo>
                  <a:pt x="1052510" y="2136743"/>
                  <a:pt x="1054367" y="2113383"/>
                  <a:pt x="1055796" y="2110740"/>
                </a:cubicBezTo>
                <a:close/>
                <a:moveTo>
                  <a:pt x="1041272" y="2098850"/>
                </a:moveTo>
                <a:cubicBezTo>
                  <a:pt x="1042107" y="2099631"/>
                  <a:pt x="1043188" y="2102007"/>
                  <a:pt x="1044652" y="2106096"/>
                </a:cubicBezTo>
                <a:cubicBezTo>
                  <a:pt x="1048509" y="2116955"/>
                  <a:pt x="1044080" y="2122920"/>
                  <a:pt x="1040008" y="2112312"/>
                </a:cubicBezTo>
                <a:cubicBezTo>
                  <a:pt x="1038972" y="2109597"/>
                  <a:pt x="1038687" y="2104561"/>
                  <a:pt x="1039365" y="2101167"/>
                </a:cubicBezTo>
                <a:cubicBezTo>
                  <a:pt x="1039847" y="2098881"/>
                  <a:pt x="1040436" y="2098069"/>
                  <a:pt x="1041272" y="2098850"/>
                </a:cubicBezTo>
                <a:close/>
                <a:moveTo>
                  <a:pt x="1069833" y="2028097"/>
                </a:moveTo>
                <a:cubicBezTo>
                  <a:pt x="1071548" y="2028097"/>
                  <a:pt x="1072976" y="2038988"/>
                  <a:pt x="1072976" y="2052300"/>
                </a:cubicBezTo>
                <a:cubicBezTo>
                  <a:pt x="1072976" y="2065895"/>
                  <a:pt x="1074334" y="2075664"/>
                  <a:pt x="1076084" y="2074585"/>
                </a:cubicBezTo>
                <a:cubicBezTo>
                  <a:pt x="1080227" y="2072021"/>
                  <a:pt x="1082763" y="2172569"/>
                  <a:pt x="1078691" y="2178141"/>
                </a:cubicBezTo>
                <a:cubicBezTo>
                  <a:pt x="1076941" y="2180499"/>
                  <a:pt x="1076513" y="2188607"/>
                  <a:pt x="1077727" y="2196144"/>
                </a:cubicBezTo>
                <a:cubicBezTo>
                  <a:pt x="1080084" y="2210824"/>
                  <a:pt x="1079370" y="2212395"/>
                  <a:pt x="1073548" y="2205359"/>
                </a:cubicBezTo>
                <a:cubicBezTo>
                  <a:pt x="1071369" y="2202751"/>
                  <a:pt x="1068904" y="2173998"/>
                  <a:pt x="1067583" y="2135922"/>
                </a:cubicBezTo>
                <a:cubicBezTo>
                  <a:pt x="1065797" y="2084562"/>
                  <a:pt x="1064261" y="2070110"/>
                  <a:pt x="1060225" y="2066895"/>
                </a:cubicBezTo>
                <a:cubicBezTo>
                  <a:pt x="1055724" y="2063312"/>
                  <a:pt x="1055796" y="2060780"/>
                  <a:pt x="1060904" y="2045464"/>
                </a:cubicBezTo>
                <a:cubicBezTo>
                  <a:pt x="1064083" y="2035913"/>
                  <a:pt x="1068083" y="2028097"/>
                  <a:pt x="1069833" y="2028097"/>
                </a:cubicBezTo>
                <a:close/>
                <a:moveTo>
                  <a:pt x="234586" y="2021132"/>
                </a:moveTo>
                <a:cubicBezTo>
                  <a:pt x="236693" y="2021211"/>
                  <a:pt x="238086" y="2042285"/>
                  <a:pt x="238265" y="2076728"/>
                </a:cubicBezTo>
                <a:cubicBezTo>
                  <a:pt x="238479" y="2125992"/>
                  <a:pt x="238015" y="2130707"/>
                  <a:pt x="234157" y="2118741"/>
                </a:cubicBezTo>
                <a:lnTo>
                  <a:pt x="229835" y="2105239"/>
                </a:lnTo>
                <a:lnTo>
                  <a:pt x="231657" y="2118955"/>
                </a:lnTo>
                <a:cubicBezTo>
                  <a:pt x="232621" y="2126492"/>
                  <a:pt x="235015" y="2137815"/>
                  <a:pt x="236944" y="2144066"/>
                </a:cubicBezTo>
                <a:cubicBezTo>
                  <a:pt x="238872" y="2150352"/>
                  <a:pt x="239301" y="2159603"/>
                  <a:pt x="237943" y="2164639"/>
                </a:cubicBezTo>
                <a:cubicBezTo>
                  <a:pt x="236586" y="2169712"/>
                  <a:pt x="234372" y="2188500"/>
                  <a:pt x="233050" y="2206395"/>
                </a:cubicBezTo>
                <a:lnTo>
                  <a:pt x="230657" y="2238970"/>
                </a:lnTo>
                <a:lnTo>
                  <a:pt x="230050" y="2200394"/>
                </a:lnTo>
                <a:cubicBezTo>
                  <a:pt x="229657" y="2176570"/>
                  <a:pt x="230764" y="2161818"/>
                  <a:pt x="232872" y="2161818"/>
                </a:cubicBezTo>
                <a:cubicBezTo>
                  <a:pt x="238265" y="2161818"/>
                  <a:pt x="236872" y="2151531"/>
                  <a:pt x="231157" y="2149352"/>
                </a:cubicBezTo>
                <a:cubicBezTo>
                  <a:pt x="227121" y="2147816"/>
                  <a:pt x="226014" y="2140851"/>
                  <a:pt x="226014" y="2117169"/>
                </a:cubicBezTo>
                <a:cubicBezTo>
                  <a:pt x="226014" y="2098310"/>
                  <a:pt x="227407" y="2086490"/>
                  <a:pt x="229764" y="2085708"/>
                </a:cubicBezTo>
                <a:cubicBezTo>
                  <a:pt x="232479" y="2084808"/>
                  <a:pt x="232514" y="2080583"/>
                  <a:pt x="229942" y="2070849"/>
                </a:cubicBezTo>
                <a:cubicBezTo>
                  <a:pt x="225978" y="2055690"/>
                  <a:pt x="229193" y="2020936"/>
                  <a:pt x="234586" y="2021132"/>
                </a:cubicBezTo>
                <a:close/>
                <a:moveTo>
                  <a:pt x="149325" y="2009238"/>
                </a:moveTo>
                <a:lnTo>
                  <a:pt x="151933" y="2020382"/>
                </a:lnTo>
                <a:cubicBezTo>
                  <a:pt x="153362" y="2026512"/>
                  <a:pt x="155719" y="2031526"/>
                  <a:pt x="157148" y="2031526"/>
                </a:cubicBezTo>
                <a:cubicBezTo>
                  <a:pt x="159398" y="2031526"/>
                  <a:pt x="155933" y="2068406"/>
                  <a:pt x="152790" y="2077818"/>
                </a:cubicBezTo>
                <a:cubicBezTo>
                  <a:pt x="152147" y="2079704"/>
                  <a:pt x="149968" y="2071217"/>
                  <a:pt x="147897" y="2058958"/>
                </a:cubicBezTo>
                <a:cubicBezTo>
                  <a:pt x="145861" y="2046675"/>
                  <a:pt x="145325" y="2030512"/>
                  <a:pt x="146754" y="2022954"/>
                </a:cubicBezTo>
                <a:close/>
                <a:moveTo>
                  <a:pt x="1147236" y="1968947"/>
                </a:moveTo>
                <a:cubicBezTo>
                  <a:pt x="1148200" y="1971305"/>
                  <a:pt x="1148200" y="1975162"/>
                  <a:pt x="1147236" y="1977520"/>
                </a:cubicBezTo>
                <a:cubicBezTo>
                  <a:pt x="1146307" y="1979877"/>
                  <a:pt x="1145521" y="1977948"/>
                  <a:pt x="1145521" y="1973233"/>
                </a:cubicBezTo>
                <a:cubicBezTo>
                  <a:pt x="1145521" y="1968518"/>
                  <a:pt x="1146307" y="1966590"/>
                  <a:pt x="1147236" y="1968947"/>
                </a:cubicBezTo>
                <a:close/>
                <a:moveTo>
                  <a:pt x="211619" y="1879361"/>
                </a:moveTo>
                <a:cubicBezTo>
                  <a:pt x="213833" y="1877982"/>
                  <a:pt x="216012" y="1886676"/>
                  <a:pt x="217548" y="1902918"/>
                </a:cubicBezTo>
                <a:cubicBezTo>
                  <a:pt x="218870" y="1917073"/>
                  <a:pt x="221120" y="1928656"/>
                  <a:pt x="222585" y="1928656"/>
                </a:cubicBezTo>
                <a:cubicBezTo>
                  <a:pt x="224013" y="1928656"/>
                  <a:pt x="227121" y="1923942"/>
                  <a:pt x="229514" y="1918176"/>
                </a:cubicBezTo>
                <a:cubicBezTo>
                  <a:pt x="236086" y="1902325"/>
                  <a:pt x="238944" y="1910426"/>
                  <a:pt x="236265" y="1937229"/>
                </a:cubicBezTo>
                <a:cubicBezTo>
                  <a:pt x="234943" y="1950431"/>
                  <a:pt x="234622" y="1971690"/>
                  <a:pt x="235586" y="1984474"/>
                </a:cubicBezTo>
                <a:cubicBezTo>
                  <a:pt x="237050" y="2004477"/>
                  <a:pt x="236336" y="2008781"/>
                  <a:pt x="230371" y="2015335"/>
                </a:cubicBezTo>
                <a:cubicBezTo>
                  <a:pt x="218298" y="2028587"/>
                  <a:pt x="215583" y="2037513"/>
                  <a:pt x="216370" y="2061409"/>
                </a:cubicBezTo>
                <a:cubicBezTo>
                  <a:pt x="216834" y="2076668"/>
                  <a:pt x="215226" y="2088805"/>
                  <a:pt x="211690" y="2096667"/>
                </a:cubicBezTo>
                <a:lnTo>
                  <a:pt x="206261" y="2108668"/>
                </a:lnTo>
                <a:lnTo>
                  <a:pt x="202189" y="2098453"/>
                </a:lnTo>
                <a:cubicBezTo>
                  <a:pt x="192938" y="2075132"/>
                  <a:pt x="193724" y="1977930"/>
                  <a:pt x="203189" y="1981031"/>
                </a:cubicBezTo>
                <a:cubicBezTo>
                  <a:pt x="205368" y="1981749"/>
                  <a:pt x="208083" y="1989160"/>
                  <a:pt x="209190" y="1997501"/>
                </a:cubicBezTo>
                <a:lnTo>
                  <a:pt x="211262" y="2012667"/>
                </a:lnTo>
                <a:lnTo>
                  <a:pt x="211762" y="1996658"/>
                </a:lnTo>
                <a:cubicBezTo>
                  <a:pt x="212047" y="1987857"/>
                  <a:pt x="213226" y="1978195"/>
                  <a:pt x="214405" y="1975187"/>
                </a:cubicBezTo>
                <a:cubicBezTo>
                  <a:pt x="215870" y="1971372"/>
                  <a:pt x="214977" y="1970301"/>
                  <a:pt x="211512" y="1971637"/>
                </a:cubicBezTo>
                <a:cubicBezTo>
                  <a:pt x="203654" y="1974648"/>
                  <a:pt x="197653" y="1964614"/>
                  <a:pt x="200260" y="1952799"/>
                </a:cubicBezTo>
                <a:cubicBezTo>
                  <a:pt x="202796" y="1941304"/>
                  <a:pt x="206976" y="1939311"/>
                  <a:pt x="210297" y="1948005"/>
                </a:cubicBezTo>
                <a:cubicBezTo>
                  <a:pt x="211476" y="1951106"/>
                  <a:pt x="213226" y="1952884"/>
                  <a:pt x="214119" y="1951963"/>
                </a:cubicBezTo>
                <a:cubicBezTo>
                  <a:pt x="215048" y="1951038"/>
                  <a:pt x="213476" y="1944694"/>
                  <a:pt x="210619" y="1937865"/>
                </a:cubicBezTo>
                <a:cubicBezTo>
                  <a:pt x="204154" y="1922409"/>
                  <a:pt x="204189" y="1921798"/>
                  <a:pt x="210976" y="1921798"/>
                </a:cubicBezTo>
                <a:cubicBezTo>
                  <a:pt x="215119" y="1921798"/>
                  <a:pt x="215941" y="1919848"/>
                  <a:pt x="214226" y="1914083"/>
                </a:cubicBezTo>
                <a:cubicBezTo>
                  <a:pt x="209440" y="1897970"/>
                  <a:pt x="208190" y="1881468"/>
                  <a:pt x="211619" y="1879361"/>
                </a:cubicBezTo>
                <a:close/>
                <a:moveTo>
                  <a:pt x="1072297" y="1871936"/>
                </a:moveTo>
                <a:cubicBezTo>
                  <a:pt x="1073039" y="1872917"/>
                  <a:pt x="1073172" y="1876702"/>
                  <a:pt x="1073369" y="1884172"/>
                </a:cubicBezTo>
                <a:cubicBezTo>
                  <a:pt x="1073584" y="1892609"/>
                  <a:pt x="1073441" y="1908975"/>
                  <a:pt x="1073084" y="1920545"/>
                </a:cubicBezTo>
                <a:cubicBezTo>
                  <a:pt x="1072619" y="1934236"/>
                  <a:pt x="1074298" y="1945255"/>
                  <a:pt x="1077834" y="1952095"/>
                </a:cubicBezTo>
                <a:cubicBezTo>
                  <a:pt x="1083942" y="1963911"/>
                  <a:pt x="1084800" y="1979234"/>
                  <a:pt x="1079835" y="1986949"/>
                </a:cubicBezTo>
                <a:cubicBezTo>
                  <a:pt x="1077334" y="1990793"/>
                  <a:pt x="1076477" y="1988968"/>
                  <a:pt x="1076441" y="1979713"/>
                </a:cubicBezTo>
                <a:cubicBezTo>
                  <a:pt x="1076405" y="1971951"/>
                  <a:pt x="1072976" y="1962357"/>
                  <a:pt x="1067190" y="1953995"/>
                </a:cubicBezTo>
                <a:cubicBezTo>
                  <a:pt x="1059118" y="1942251"/>
                  <a:pt x="1057939" y="1937090"/>
                  <a:pt x="1057475" y="1910786"/>
                </a:cubicBezTo>
                <a:cubicBezTo>
                  <a:pt x="1057153" y="1894356"/>
                  <a:pt x="1058117" y="1881650"/>
                  <a:pt x="1059546" y="1882554"/>
                </a:cubicBezTo>
                <a:cubicBezTo>
                  <a:pt x="1061011" y="1883454"/>
                  <a:pt x="1064654" y="1880740"/>
                  <a:pt x="1067583" y="1876514"/>
                </a:cubicBezTo>
                <a:cubicBezTo>
                  <a:pt x="1070208" y="1872775"/>
                  <a:pt x="1071556" y="1870954"/>
                  <a:pt x="1072297" y="1871936"/>
                </a:cubicBezTo>
                <a:close/>
                <a:moveTo>
                  <a:pt x="1163421" y="1849812"/>
                </a:moveTo>
                <a:cubicBezTo>
                  <a:pt x="1163925" y="1850585"/>
                  <a:pt x="1164702" y="1853922"/>
                  <a:pt x="1165917" y="1860076"/>
                </a:cubicBezTo>
                <a:cubicBezTo>
                  <a:pt x="1169238" y="1876936"/>
                  <a:pt x="1168131" y="1887362"/>
                  <a:pt x="1164488" y="1873703"/>
                </a:cubicBezTo>
                <a:cubicBezTo>
                  <a:pt x="1163238" y="1869038"/>
                  <a:pt x="1162381" y="1860591"/>
                  <a:pt x="1162559" y="1854933"/>
                </a:cubicBezTo>
                <a:cubicBezTo>
                  <a:pt x="1162684" y="1850831"/>
                  <a:pt x="1162916" y="1849039"/>
                  <a:pt x="1163421" y="1849812"/>
                </a:cubicBezTo>
                <a:close/>
                <a:moveTo>
                  <a:pt x="213012" y="1817214"/>
                </a:moveTo>
                <a:lnTo>
                  <a:pt x="216370" y="1829862"/>
                </a:lnTo>
                <a:cubicBezTo>
                  <a:pt x="219049" y="1839877"/>
                  <a:pt x="221798" y="1842971"/>
                  <a:pt x="229728" y="1844710"/>
                </a:cubicBezTo>
                <a:cubicBezTo>
                  <a:pt x="237408" y="1846396"/>
                  <a:pt x="239729" y="1848825"/>
                  <a:pt x="239729" y="1855204"/>
                </a:cubicBezTo>
                <a:cubicBezTo>
                  <a:pt x="239729" y="1864381"/>
                  <a:pt x="234693" y="1866381"/>
                  <a:pt x="231657" y="1858419"/>
                </a:cubicBezTo>
                <a:cubicBezTo>
                  <a:pt x="230478" y="1855361"/>
                  <a:pt x="227442" y="1854194"/>
                  <a:pt x="224085" y="1855490"/>
                </a:cubicBezTo>
                <a:cubicBezTo>
                  <a:pt x="216227" y="1858508"/>
                  <a:pt x="212333" y="1850750"/>
                  <a:pt x="212690" y="1832644"/>
                </a:cubicBezTo>
                <a:close/>
                <a:moveTo>
                  <a:pt x="204368" y="1777880"/>
                </a:moveTo>
                <a:cubicBezTo>
                  <a:pt x="207225" y="1774666"/>
                  <a:pt x="212155" y="1786481"/>
                  <a:pt x="210047" y="1791496"/>
                </a:cubicBezTo>
                <a:cubicBezTo>
                  <a:pt x="208868" y="1794325"/>
                  <a:pt x="207547" y="1800498"/>
                  <a:pt x="207118" y="1805212"/>
                </a:cubicBezTo>
                <a:cubicBezTo>
                  <a:pt x="206690" y="1809927"/>
                  <a:pt x="206118" y="1815714"/>
                  <a:pt x="205868" y="1818071"/>
                </a:cubicBezTo>
                <a:cubicBezTo>
                  <a:pt x="205618" y="1820429"/>
                  <a:pt x="204046" y="1822357"/>
                  <a:pt x="202332" y="1822357"/>
                </a:cubicBezTo>
                <a:cubicBezTo>
                  <a:pt x="200618" y="1822357"/>
                  <a:pt x="200046" y="1812795"/>
                  <a:pt x="201082" y="1800926"/>
                </a:cubicBezTo>
                <a:cubicBezTo>
                  <a:pt x="202118" y="1789139"/>
                  <a:pt x="203582" y="1778766"/>
                  <a:pt x="204368" y="1777880"/>
                </a:cubicBezTo>
                <a:close/>
                <a:moveTo>
                  <a:pt x="74245" y="1692923"/>
                </a:moveTo>
                <a:cubicBezTo>
                  <a:pt x="77102" y="1691966"/>
                  <a:pt x="77102" y="1694384"/>
                  <a:pt x="74173" y="1702128"/>
                </a:cubicBezTo>
                <a:cubicBezTo>
                  <a:pt x="69280" y="1715065"/>
                  <a:pt x="64529" y="1716048"/>
                  <a:pt x="67887" y="1703421"/>
                </a:cubicBezTo>
                <a:cubicBezTo>
                  <a:pt x="69244" y="1698360"/>
                  <a:pt x="72102" y="1693634"/>
                  <a:pt x="74245" y="1692923"/>
                </a:cubicBezTo>
                <a:close/>
                <a:moveTo>
                  <a:pt x="1139498" y="1683424"/>
                </a:moveTo>
                <a:cubicBezTo>
                  <a:pt x="1139771" y="1682026"/>
                  <a:pt x="1140146" y="1682219"/>
                  <a:pt x="1140557" y="1684340"/>
                </a:cubicBezTo>
                <a:cubicBezTo>
                  <a:pt x="1141378" y="1688583"/>
                  <a:pt x="1141378" y="1695527"/>
                  <a:pt x="1140557" y="1699771"/>
                </a:cubicBezTo>
                <a:cubicBezTo>
                  <a:pt x="1139735" y="1704014"/>
                  <a:pt x="1139056" y="1700542"/>
                  <a:pt x="1139056" y="1692055"/>
                </a:cubicBezTo>
                <a:cubicBezTo>
                  <a:pt x="1139056" y="1687812"/>
                  <a:pt x="1139226" y="1684823"/>
                  <a:pt x="1139498" y="1683424"/>
                </a:cubicBezTo>
                <a:close/>
                <a:moveTo>
                  <a:pt x="122961" y="1677096"/>
                </a:moveTo>
                <a:cubicBezTo>
                  <a:pt x="124662" y="1675312"/>
                  <a:pt x="126501" y="1675436"/>
                  <a:pt x="128037" y="1677925"/>
                </a:cubicBezTo>
                <a:cubicBezTo>
                  <a:pt x="129109" y="1679647"/>
                  <a:pt x="127037" y="1684680"/>
                  <a:pt x="123429" y="1689112"/>
                </a:cubicBezTo>
                <a:lnTo>
                  <a:pt x="116928" y="1697170"/>
                </a:lnTo>
                <a:lnTo>
                  <a:pt x="118714" y="1687705"/>
                </a:lnTo>
                <a:cubicBezTo>
                  <a:pt x="119697" y="1682569"/>
                  <a:pt x="121259" y="1678879"/>
                  <a:pt x="122961" y="1677096"/>
                </a:cubicBezTo>
                <a:close/>
                <a:moveTo>
                  <a:pt x="1168917" y="1635516"/>
                </a:moveTo>
                <a:cubicBezTo>
                  <a:pt x="1170417" y="1634587"/>
                  <a:pt x="1172703" y="1640902"/>
                  <a:pt x="1173989" y="1649543"/>
                </a:cubicBezTo>
                <a:cubicBezTo>
                  <a:pt x="1176632" y="1666966"/>
                  <a:pt x="1173953" y="1674528"/>
                  <a:pt x="1170668" y="1659026"/>
                </a:cubicBezTo>
                <a:cubicBezTo>
                  <a:pt x="1166381" y="1638906"/>
                  <a:pt x="1166274" y="1637159"/>
                  <a:pt x="1168917" y="1635516"/>
                </a:cubicBezTo>
                <a:close/>
                <a:moveTo>
                  <a:pt x="75138" y="1618332"/>
                </a:moveTo>
                <a:cubicBezTo>
                  <a:pt x="80424" y="1621589"/>
                  <a:pt x="79210" y="1638524"/>
                  <a:pt x="73173" y="1645964"/>
                </a:cubicBezTo>
                <a:cubicBezTo>
                  <a:pt x="67958" y="1652390"/>
                  <a:pt x="67851" y="1652322"/>
                  <a:pt x="69672" y="1644049"/>
                </a:cubicBezTo>
                <a:cubicBezTo>
                  <a:pt x="70744" y="1639335"/>
                  <a:pt x="71637" y="1631141"/>
                  <a:pt x="71673" y="1625843"/>
                </a:cubicBezTo>
                <a:cubicBezTo>
                  <a:pt x="71709" y="1620304"/>
                  <a:pt x="73173" y="1617114"/>
                  <a:pt x="75138" y="1618332"/>
                </a:cubicBezTo>
                <a:close/>
                <a:moveTo>
                  <a:pt x="238765" y="1556217"/>
                </a:moveTo>
                <a:cubicBezTo>
                  <a:pt x="240015" y="1557481"/>
                  <a:pt x="237658" y="1561900"/>
                  <a:pt x="233550" y="1566040"/>
                </a:cubicBezTo>
                <a:cubicBezTo>
                  <a:pt x="227478" y="1572087"/>
                  <a:pt x="226014" y="1572487"/>
                  <a:pt x="226014" y="1568079"/>
                </a:cubicBezTo>
                <a:cubicBezTo>
                  <a:pt x="226014" y="1561639"/>
                  <a:pt x="235443" y="1552881"/>
                  <a:pt x="238765" y="1556217"/>
                </a:cubicBezTo>
                <a:close/>
                <a:moveTo>
                  <a:pt x="1194492" y="1551754"/>
                </a:moveTo>
                <a:cubicBezTo>
                  <a:pt x="1196010" y="1551984"/>
                  <a:pt x="1196421" y="1553569"/>
                  <a:pt x="1196421" y="1556610"/>
                </a:cubicBezTo>
                <a:cubicBezTo>
                  <a:pt x="1196421" y="1559439"/>
                  <a:pt x="1193456" y="1561753"/>
                  <a:pt x="1189848" y="1561753"/>
                </a:cubicBezTo>
                <a:cubicBezTo>
                  <a:pt x="1186241" y="1561753"/>
                  <a:pt x="1182490" y="1563682"/>
                  <a:pt x="1181561" y="1566040"/>
                </a:cubicBezTo>
                <a:cubicBezTo>
                  <a:pt x="1180490" y="1568647"/>
                  <a:pt x="1179705" y="1568022"/>
                  <a:pt x="1179526" y="1564447"/>
                </a:cubicBezTo>
                <a:cubicBezTo>
                  <a:pt x="1179383" y="1561210"/>
                  <a:pt x="1182240" y="1556967"/>
                  <a:pt x="1185920" y="1555017"/>
                </a:cubicBezTo>
                <a:cubicBezTo>
                  <a:pt x="1190349" y="1552645"/>
                  <a:pt x="1192974" y="1551523"/>
                  <a:pt x="1194492" y="1551754"/>
                </a:cubicBezTo>
                <a:close/>
                <a:moveTo>
                  <a:pt x="1168989" y="1446882"/>
                </a:moveTo>
                <a:cubicBezTo>
                  <a:pt x="1172953" y="1444428"/>
                  <a:pt x="1172953" y="1453354"/>
                  <a:pt x="1168989" y="1465741"/>
                </a:cubicBezTo>
                <a:cubicBezTo>
                  <a:pt x="1166524" y="1473442"/>
                  <a:pt x="1166203" y="1473024"/>
                  <a:pt x="1165881" y="1461655"/>
                </a:cubicBezTo>
                <a:cubicBezTo>
                  <a:pt x="1165702" y="1454697"/>
                  <a:pt x="1167096" y="1448046"/>
                  <a:pt x="1168989" y="1446882"/>
                </a:cubicBezTo>
                <a:close/>
                <a:moveTo>
                  <a:pt x="85425" y="1383445"/>
                </a:moveTo>
                <a:cubicBezTo>
                  <a:pt x="89532" y="1383445"/>
                  <a:pt x="89532" y="1396172"/>
                  <a:pt x="85425" y="1405734"/>
                </a:cubicBezTo>
                <a:cubicBezTo>
                  <a:pt x="83139" y="1411045"/>
                  <a:pt x="82424" y="1409306"/>
                  <a:pt x="82246" y="1398019"/>
                </a:cubicBezTo>
                <a:cubicBezTo>
                  <a:pt x="82103" y="1390003"/>
                  <a:pt x="83531" y="1383445"/>
                  <a:pt x="85425" y="1383445"/>
                </a:cubicBezTo>
                <a:close/>
                <a:moveTo>
                  <a:pt x="92604" y="1345726"/>
                </a:moveTo>
                <a:cubicBezTo>
                  <a:pt x="94318" y="1345726"/>
                  <a:pt x="95712" y="1346884"/>
                  <a:pt x="95676" y="1348298"/>
                </a:cubicBezTo>
                <a:cubicBezTo>
                  <a:pt x="95640" y="1351366"/>
                  <a:pt x="82031" y="1372362"/>
                  <a:pt x="82031" y="1369383"/>
                </a:cubicBezTo>
                <a:cubicBezTo>
                  <a:pt x="81960" y="1363547"/>
                  <a:pt x="89925" y="1345726"/>
                  <a:pt x="92604" y="1345726"/>
                </a:cubicBezTo>
                <a:close/>
                <a:moveTo>
                  <a:pt x="1189562" y="1081693"/>
                </a:moveTo>
                <a:cubicBezTo>
                  <a:pt x="1191384" y="1084522"/>
                  <a:pt x="1192885" y="1092238"/>
                  <a:pt x="1192885" y="1098838"/>
                </a:cubicBezTo>
                <a:cubicBezTo>
                  <a:pt x="1192885" y="1105439"/>
                  <a:pt x="1191384" y="1113154"/>
                  <a:pt x="1189562" y="1115983"/>
                </a:cubicBezTo>
                <a:cubicBezTo>
                  <a:pt x="1187241" y="1119591"/>
                  <a:pt x="1186241" y="1114480"/>
                  <a:pt x="1186241" y="1098838"/>
                </a:cubicBezTo>
                <a:cubicBezTo>
                  <a:pt x="1186241" y="1083197"/>
                  <a:pt x="1187241" y="1078082"/>
                  <a:pt x="1189562" y="1081693"/>
                </a:cubicBezTo>
                <a:close/>
                <a:moveTo>
                  <a:pt x="48277" y="983967"/>
                </a:moveTo>
                <a:lnTo>
                  <a:pt x="51527" y="994254"/>
                </a:lnTo>
                <a:cubicBezTo>
                  <a:pt x="55207" y="1005823"/>
                  <a:pt x="52670" y="1036209"/>
                  <a:pt x="47384" y="1044003"/>
                </a:cubicBezTo>
                <a:cubicBezTo>
                  <a:pt x="44955" y="1047600"/>
                  <a:pt x="44420" y="1043007"/>
                  <a:pt x="45634" y="1028544"/>
                </a:cubicBezTo>
                <a:cubicBezTo>
                  <a:pt x="46563" y="1017228"/>
                  <a:pt x="47563" y="1002569"/>
                  <a:pt x="47813" y="995968"/>
                </a:cubicBezTo>
                <a:close/>
                <a:moveTo>
                  <a:pt x="52742" y="941104"/>
                </a:moveTo>
                <a:cubicBezTo>
                  <a:pt x="56671" y="941104"/>
                  <a:pt x="61600" y="955742"/>
                  <a:pt x="59671" y="961807"/>
                </a:cubicBezTo>
                <a:cubicBezTo>
                  <a:pt x="56028" y="973251"/>
                  <a:pt x="51135" y="969236"/>
                  <a:pt x="51135" y="954820"/>
                </a:cubicBezTo>
                <a:cubicBezTo>
                  <a:pt x="51135" y="947277"/>
                  <a:pt x="51849" y="941104"/>
                  <a:pt x="52742" y="941104"/>
                </a:cubicBezTo>
                <a:close/>
                <a:moveTo>
                  <a:pt x="61422" y="908529"/>
                </a:moveTo>
                <a:cubicBezTo>
                  <a:pt x="63314" y="909693"/>
                  <a:pt x="64851" y="915187"/>
                  <a:pt x="64851" y="920730"/>
                </a:cubicBezTo>
                <a:cubicBezTo>
                  <a:pt x="64851" y="926277"/>
                  <a:pt x="63314" y="930817"/>
                  <a:pt x="61422" y="930817"/>
                </a:cubicBezTo>
                <a:cubicBezTo>
                  <a:pt x="59528" y="930817"/>
                  <a:pt x="57992" y="925324"/>
                  <a:pt x="57992" y="918612"/>
                </a:cubicBezTo>
                <a:cubicBezTo>
                  <a:pt x="57992" y="911351"/>
                  <a:pt x="59385" y="907268"/>
                  <a:pt x="61422" y="908529"/>
                </a:cubicBezTo>
                <a:close/>
                <a:moveTo>
                  <a:pt x="64440" y="874866"/>
                </a:moveTo>
                <a:cubicBezTo>
                  <a:pt x="66145" y="873395"/>
                  <a:pt x="68244" y="875393"/>
                  <a:pt x="69815" y="881654"/>
                </a:cubicBezTo>
                <a:cubicBezTo>
                  <a:pt x="71351" y="887783"/>
                  <a:pt x="70351" y="892477"/>
                  <a:pt x="66779" y="896081"/>
                </a:cubicBezTo>
                <a:cubicBezTo>
                  <a:pt x="61922" y="900921"/>
                  <a:pt x="61422" y="900242"/>
                  <a:pt x="61422" y="888891"/>
                </a:cubicBezTo>
                <a:cubicBezTo>
                  <a:pt x="61422" y="881278"/>
                  <a:pt x="62735" y="876338"/>
                  <a:pt x="64440" y="874866"/>
                </a:cubicBezTo>
                <a:close/>
                <a:moveTo>
                  <a:pt x="20666" y="869088"/>
                </a:moveTo>
                <a:cubicBezTo>
                  <a:pt x="23453" y="869095"/>
                  <a:pt x="28418" y="1002676"/>
                  <a:pt x="25739" y="1005348"/>
                </a:cubicBezTo>
                <a:cubicBezTo>
                  <a:pt x="24631" y="1006477"/>
                  <a:pt x="23559" y="1000583"/>
                  <a:pt x="23345" y="992254"/>
                </a:cubicBezTo>
                <a:cubicBezTo>
                  <a:pt x="23167" y="983924"/>
                  <a:pt x="22024" y="952802"/>
                  <a:pt x="20774" y="923095"/>
                </a:cubicBezTo>
                <a:cubicBezTo>
                  <a:pt x="19559" y="893391"/>
                  <a:pt x="19524" y="869085"/>
                  <a:pt x="20666" y="869088"/>
                </a:cubicBezTo>
                <a:close/>
                <a:moveTo>
                  <a:pt x="19002" y="791145"/>
                </a:moveTo>
                <a:cubicBezTo>
                  <a:pt x="19444" y="793810"/>
                  <a:pt x="19667" y="801457"/>
                  <a:pt x="19845" y="815089"/>
                </a:cubicBezTo>
                <a:cubicBezTo>
                  <a:pt x="20059" y="833477"/>
                  <a:pt x="19702" y="848521"/>
                  <a:pt x="19024" y="848521"/>
                </a:cubicBezTo>
                <a:cubicBezTo>
                  <a:pt x="18345" y="848521"/>
                  <a:pt x="16987" y="840420"/>
                  <a:pt x="16023" y="830519"/>
                </a:cubicBezTo>
                <a:cubicBezTo>
                  <a:pt x="15059" y="820618"/>
                  <a:pt x="15416" y="805573"/>
                  <a:pt x="16845" y="797086"/>
                </a:cubicBezTo>
                <a:cubicBezTo>
                  <a:pt x="17899" y="790795"/>
                  <a:pt x="18560" y="788479"/>
                  <a:pt x="19002" y="791145"/>
                </a:cubicBezTo>
                <a:close/>
                <a:moveTo>
                  <a:pt x="1203957" y="560485"/>
                </a:moveTo>
                <a:cubicBezTo>
                  <a:pt x="1208386" y="553349"/>
                  <a:pt x="1204636" y="589578"/>
                  <a:pt x="1200136" y="597365"/>
                </a:cubicBezTo>
                <a:cubicBezTo>
                  <a:pt x="1197670" y="601644"/>
                  <a:pt x="1197278" y="597979"/>
                  <a:pt x="1198742" y="584488"/>
                </a:cubicBezTo>
                <a:cubicBezTo>
                  <a:pt x="1199850" y="574116"/>
                  <a:pt x="1202207" y="563314"/>
                  <a:pt x="1203957" y="560485"/>
                </a:cubicBezTo>
                <a:close/>
                <a:moveTo>
                  <a:pt x="129091" y="525680"/>
                </a:moveTo>
                <a:cubicBezTo>
                  <a:pt x="129305" y="526352"/>
                  <a:pt x="128859" y="530910"/>
                  <a:pt x="127930" y="539911"/>
                </a:cubicBezTo>
                <a:cubicBezTo>
                  <a:pt x="126894" y="550284"/>
                  <a:pt x="123822" y="578059"/>
                  <a:pt x="121179" y="601633"/>
                </a:cubicBezTo>
                <a:cubicBezTo>
                  <a:pt x="118536" y="625208"/>
                  <a:pt x="116500" y="651440"/>
                  <a:pt x="116643" y="659926"/>
                </a:cubicBezTo>
                <a:lnTo>
                  <a:pt x="116964" y="675357"/>
                </a:lnTo>
                <a:lnTo>
                  <a:pt x="123429" y="656497"/>
                </a:lnTo>
                <a:cubicBezTo>
                  <a:pt x="130645" y="635512"/>
                  <a:pt x="130502" y="632273"/>
                  <a:pt x="124572" y="686790"/>
                </a:cubicBezTo>
                <a:cubicBezTo>
                  <a:pt x="123108" y="699956"/>
                  <a:pt x="120358" y="709207"/>
                  <a:pt x="117571" y="710279"/>
                </a:cubicBezTo>
                <a:cubicBezTo>
                  <a:pt x="110285" y="713083"/>
                  <a:pt x="106034" y="734528"/>
                  <a:pt x="105999" y="768797"/>
                </a:cubicBezTo>
                <a:cubicBezTo>
                  <a:pt x="105999" y="787642"/>
                  <a:pt x="104606" y="800515"/>
                  <a:pt x="102570" y="800515"/>
                </a:cubicBezTo>
                <a:cubicBezTo>
                  <a:pt x="100569" y="800515"/>
                  <a:pt x="99105" y="789296"/>
                  <a:pt x="99033" y="773941"/>
                </a:cubicBezTo>
                <a:cubicBezTo>
                  <a:pt x="98926" y="749913"/>
                  <a:pt x="98426" y="747998"/>
                  <a:pt x="93926" y="753974"/>
                </a:cubicBezTo>
                <a:cubicBezTo>
                  <a:pt x="91175" y="757606"/>
                  <a:pt x="88068" y="759732"/>
                  <a:pt x="87032" y="758692"/>
                </a:cubicBezTo>
                <a:cubicBezTo>
                  <a:pt x="84532" y="756181"/>
                  <a:pt x="98676" y="636131"/>
                  <a:pt x="102534" y="627351"/>
                </a:cubicBezTo>
                <a:cubicBezTo>
                  <a:pt x="104855" y="621997"/>
                  <a:pt x="105641" y="623872"/>
                  <a:pt x="106106" y="635923"/>
                </a:cubicBezTo>
                <a:cubicBezTo>
                  <a:pt x="106499" y="646243"/>
                  <a:pt x="109356" y="634312"/>
                  <a:pt x="114714" y="599919"/>
                </a:cubicBezTo>
                <a:cubicBezTo>
                  <a:pt x="119107" y="571629"/>
                  <a:pt x="124322" y="542312"/>
                  <a:pt x="126287" y="534768"/>
                </a:cubicBezTo>
                <a:cubicBezTo>
                  <a:pt x="128002" y="528223"/>
                  <a:pt x="128877" y="525008"/>
                  <a:pt x="129091" y="525680"/>
                </a:cubicBezTo>
                <a:close/>
                <a:moveTo>
                  <a:pt x="132252" y="508193"/>
                </a:moveTo>
                <a:cubicBezTo>
                  <a:pt x="133216" y="510550"/>
                  <a:pt x="133216" y="514408"/>
                  <a:pt x="132252" y="516766"/>
                </a:cubicBezTo>
                <a:cubicBezTo>
                  <a:pt x="131323" y="519123"/>
                  <a:pt x="130537" y="517194"/>
                  <a:pt x="130537" y="512479"/>
                </a:cubicBezTo>
                <a:cubicBezTo>
                  <a:pt x="130537" y="507765"/>
                  <a:pt x="131323" y="505836"/>
                  <a:pt x="132252" y="508193"/>
                </a:cubicBezTo>
                <a:close/>
                <a:moveTo>
                  <a:pt x="1132810" y="384937"/>
                </a:moveTo>
                <a:cubicBezTo>
                  <a:pt x="1133056" y="382606"/>
                  <a:pt x="1133395" y="382928"/>
                  <a:pt x="1133770" y="386464"/>
                </a:cubicBezTo>
                <a:cubicBezTo>
                  <a:pt x="1134520" y="393536"/>
                  <a:pt x="1134520" y="405109"/>
                  <a:pt x="1133770" y="412181"/>
                </a:cubicBezTo>
                <a:cubicBezTo>
                  <a:pt x="1133020" y="419253"/>
                  <a:pt x="1132413" y="413467"/>
                  <a:pt x="1132413" y="399322"/>
                </a:cubicBezTo>
                <a:cubicBezTo>
                  <a:pt x="1132413" y="392250"/>
                  <a:pt x="1132565" y="387267"/>
                  <a:pt x="1132810" y="384937"/>
                </a:cubicBezTo>
                <a:close/>
                <a:moveTo>
                  <a:pt x="154826" y="303310"/>
                </a:moveTo>
                <a:cubicBezTo>
                  <a:pt x="153898" y="300481"/>
                  <a:pt x="155505" y="301264"/>
                  <a:pt x="158327" y="305053"/>
                </a:cubicBezTo>
                <a:cubicBezTo>
                  <a:pt x="165649" y="314790"/>
                  <a:pt x="171971" y="337636"/>
                  <a:pt x="170578" y="349480"/>
                </a:cubicBezTo>
                <a:cubicBezTo>
                  <a:pt x="169685" y="357264"/>
                  <a:pt x="167971" y="353774"/>
                  <a:pt x="162970" y="333989"/>
                </a:cubicBezTo>
                <a:cubicBezTo>
                  <a:pt x="159398" y="319945"/>
                  <a:pt x="155755" y="306139"/>
                  <a:pt x="154826" y="303310"/>
                </a:cubicBezTo>
                <a:close/>
                <a:moveTo>
                  <a:pt x="1034722" y="245017"/>
                </a:moveTo>
                <a:cubicBezTo>
                  <a:pt x="1039508" y="245017"/>
                  <a:pt x="1046187" y="262873"/>
                  <a:pt x="1042687" y="266374"/>
                </a:cubicBezTo>
                <a:cubicBezTo>
                  <a:pt x="1040758" y="268310"/>
                  <a:pt x="1038043" y="265245"/>
                  <a:pt x="1035686" y="258480"/>
                </a:cubicBezTo>
                <a:cubicBezTo>
                  <a:pt x="1031078" y="245239"/>
                  <a:pt x="1031043" y="245017"/>
                  <a:pt x="1034722" y="245017"/>
                </a:cubicBezTo>
                <a:close/>
                <a:moveTo>
                  <a:pt x="1190549" y="232227"/>
                </a:moveTo>
                <a:cubicBezTo>
                  <a:pt x="1190786" y="230362"/>
                  <a:pt x="1191474" y="230828"/>
                  <a:pt x="1192634" y="233419"/>
                </a:cubicBezTo>
                <a:cubicBezTo>
                  <a:pt x="1196599" y="242356"/>
                  <a:pt x="1198599" y="274843"/>
                  <a:pt x="1195349" y="278082"/>
                </a:cubicBezTo>
                <a:cubicBezTo>
                  <a:pt x="1194063" y="279386"/>
                  <a:pt x="1192992" y="276721"/>
                  <a:pt x="1192956" y="272164"/>
                </a:cubicBezTo>
                <a:cubicBezTo>
                  <a:pt x="1192956" y="267606"/>
                  <a:pt x="1192135" y="255390"/>
                  <a:pt x="1191170" y="245017"/>
                </a:cubicBezTo>
                <a:cubicBezTo>
                  <a:pt x="1190527" y="238286"/>
                  <a:pt x="1190313" y="234091"/>
                  <a:pt x="1190549" y="232227"/>
                </a:cubicBezTo>
                <a:close/>
                <a:moveTo>
                  <a:pt x="882203" y="193727"/>
                </a:moveTo>
                <a:cubicBezTo>
                  <a:pt x="882489" y="192639"/>
                  <a:pt x="882882" y="192790"/>
                  <a:pt x="883310" y="194440"/>
                </a:cubicBezTo>
                <a:cubicBezTo>
                  <a:pt x="884167" y="197740"/>
                  <a:pt x="884167" y="203141"/>
                  <a:pt x="883310" y="206441"/>
                </a:cubicBezTo>
                <a:cubicBezTo>
                  <a:pt x="882453" y="209741"/>
                  <a:pt x="881738" y="207041"/>
                  <a:pt x="881738" y="200440"/>
                </a:cubicBezTo>
                <a:cubicBezTo>
                  <a:pt x="881738" y="197140"/>
                  <a:pt x="881917" y="194814"/>
                  <a:pt x="882203" y="193727"/>
                </a:cubicBezTo>
                <a:close/>
                <a:moveTo>
                  <a:pt x="1114232" y="174723"/>
                </a:moveTo>
                <a:lnTo>
                  <a:pt x="1119696" y="194440"/>
                </a:lnTo>
                <a:cubicBezTo>
                  <a:pt x="1126662" y="219578"/>
                  <a:pt x="1133020" y="220700"/>
                  <a:pt x="1129769" y="196215"/>
                </a:cubicBezTo>
                <a:cubicBezTo>
                  <a:pt x="1126947" y="174823"/>
                  <a:pt x="1130055" y="176277"/>
                  <a:pt x="1136377" y="199294"/>
                </a:cubicBezTo>
                <a:cubicBezTo>
                  <a:pt x="1138877" y="208409"/>
                  <a:pt x="1141092" y="213171"/>
                  <a:pt x="1141235" y="209870"/>
                </a:cubicBezTo>
                <a:cubicBezTo>
                  <a:pt x="1141414" y="206570"/>
                  <a:pt x="1142985" y="203869"/>
                  <a:pt x="1144735" y="203869"/>
                </a:cubicBezTo>
                <a:cubicBezTo>
                  <a:pt x="1148486" y="203869"/>
                  <a:pt x="1150451" y="209945"/>
                  <a:pt x="1153665" y="231301"/>
                </a:cubicBezTo>
                <a:cubicBezTo>
                  <a:pt x="1154951" y="239788"/>
                  <a:pt x="1158845" y="253676"/>
                  <a:pt x="1162345" y="262162"/>
                </a:cubicBezTo>
                <a:cubicBezTo>
                  <a:pt x="1168846" y="277989"/>
                  <a:pt x="1177204" y="371087"/>
                  <a:pt x="1173418" y="385535"/>
                </a:cubicBezTo>
                <a:cubicBezTo>
                  <a:pt x="1171489" y="393004"/>
                  <a:pt x="1167238" y="394547"/>
                  <a:pt x="1163845" y="389035"/>
                </a:cubicBezTo>
                <a:cubicBezTo>
                  <a:pt x="1160559" y="383735"/>
                  <a:pt x="1155951" y="384970"/>
                  <a:pt x="1154201" y="391607"/>
                </a:cubicBezTo>
                <a:cubicBezTo>
                  <a:pt x="1153344" y="394908"/>
                  <a:pt x="1152451" y="396836"/>
                  <a:pt x="1152237" y="395893"/>
                </a:cubicBezTo>
                <a:cubicBezTo>
                  <a:pt x="1152022" y="394950"/>
                  <a:pt x="1149629" y="381834"/>
                  <a:pt x="1146914" y="366747"/>
                </a:cubicBezTo>
                <a:cubicBezTo>
                  <a:pt x="1144200" y="351659"/>
                  <a:pt x="1138842" y="330289"/>
                  <a:pt x="1134984" y="319255"/>
                </a:cubicBezTo>
                <a:cubicBezTo>
                  <a:pt x="1124947" y="290577"/>
                  <a:pt x="1118232" y="251918"/>
                  <a:pt x="1116089" y="210574"/>
                </a:cubicBezTo>
                <a:close/>
                <a:moveTo>
                  <a:pt x="785619" y="164786"/>
                </a:moveTo>
                <a:cubicBezTo>
                  <a:pt x="790549" y="157367"/>
                  <a:pt x="790906" y="165200"/>
                  <a:pt x="786655" y="188439"/>
                </a:cubicBezTo>
                <a:cubicBezTo>
                  <a:pt x="783298" y="206938"/>
                  <a:pt x="782190" y="209516"/>
                  <a:pt x="781904" y="199690"/>
                </a:cubicBezTo>
                <a:cubicBezTo>
                  <a:pt x="781583" y="189853"/>
                  <a:pt x="780333" y="187389"/>
                  <a:pt x="776368" y="188914"/>
                </a:cubicBezTo>
                <a:cubicBezTo>
                  <a:pt x="772582" y="190360"/>
                  <a:pt x="771225" y="188471"/>
                  <a:pt x="771225" y="181838"/>
                </a:cubicBezTo>
                <a:cubicBezTo>
                  <a:pt x="771225" y="176352"/>
                  <a:pt x="773582" y="171923"/>
                  <a:pt x="777225" y="170579"/>
                </a:cubicBezTo>
                <a:cubicBezTo>
                  <a:pt x="780511" y="169361"/>
                  <a:pt x="784298" y="166754"/>
                  <a:pt x="785619" y="164786"/>
                </a:cubicBezTo>
                <a:close/>
                <a:moveTo>
                  <a:pt x="1036780" y="123850"/>
                </a:moveTo>
                <a:cubicBezTo>
                  <a:pt x="1037035" y="121844"/>
                  <a:pt x="1037383" y="122377"/>
                  <a:pt x="1037758" y="125935"/>
                </a:cubicBezTo>
                <a:cubicBezTo>
                  <a:pt x="1038508" y="133050"/>
                  <a:pt x="1038472" y="143851"/>
                  <a:pt x="1037722" y="149938"/>
                </a:cubicBezTo>
                <a:cubicBezTo>
                  <a:pt x="1036972" y="156024"/>
                  <a:pt x="1036365" y="150205"/>
                  <a:pt x="1036365" y="137004"/>
                </a:cubicBezTo>
                <a:cubicBezTo>
                  <a:pt x="1036365" y="130403"/>
                  <a:pt x="1036526" y="125857"/>
                  <a:pt x="1036780" y="123850"/>
                </a:cubicBezTo>
                <a:close/>
                <a:moveTo>
                  <a:pt x="338908" y="118430"/>
                </a:moveTo>
                <a:cubicBezTo>
                  <a:pt x="341269" y="118281"/>
                  <a:pt x="342564" y="120181"/>
                  <a:pt x="342528" y="124145"/>
                </a:cubicBezTo>
                <a:cubicBezTo>
                  <a:pt x="342457" y="130985"/>
                  <a:pt x="327526" y="146512"/>
                  <a:pt x="324204" y="143194"/>
                </a:cubicBezTo>
                <a:cubicBezTo>
                  <a:pt x="320132" y="139118"/>
                  <a:pt x="321990" y="131889"/>
                  <a:pt x="328884" y="125002"/>
                </a:cubicBezTo>
                <a:cubicBezTo>
                  <a:pt x="333117" y="120775"/>
                  <a:pt x="336546" y="118579"/>
                  <a:pt x="338908" y="118430"/>
                </a:cubicBezTo>
                <a:close/>
                <a:moveTo>
                  <a:pt x="380318" y="106143"/>
                </a:moveTo>
                <a:lnTo>
                  <a:pt x="378354" y="119859"/>
                </a:lnTo>
                <a:cubicBezTo>
                  <a:pt x="376211" y="134504"/>
                  <a:pt x="369924" y="144973"/>
                  <a:pt x="370174" y="133403"/>
                </a:cubicBezTo>
                <a:cubicBezTo>
                  <a:pt x="370282" y="129724"/>
                  <a:pt x="372568" y="122088"/>
                  <a:pt x="375318" y="116430"/>
                </a:cubicBezTo>
                <a:close/>
                <a:moveTo>
                  <a:pt x="603239" y="97570"/>
                </a:moveTo>
                <a:cubicBezTo>
                  <a:pt x="606561" y="97570"/>
                  <a:pt x="603275" y="142172"/>
                  <a:pt x="599453" y="149005"/>
                </a:cubicBezTo>
                <a:cubicBezTo>
                  <a:pt x="597560" y="152324"/>
                  <a:pt x="596524" y="147920"/>
                  <a:pt x="596453" y="136575"/>
                </a:cubicBezTo>
                <a:cubicBezTo>
                  <a:pt x="596310" y="115998"/>
                  <a:pt x="599524" y="97570"/>
                  <a:pt x="603239" y="97570"/>
                </a:cubicBezTo>
                <a:close/>
                <a:moveTo>
                  <a:pt x="420502" y="95481"/>
                </a:moveTo>
                <a:cubicBezTo>
                  <a:pt x="422895" y="97863"/>
                  <a:pt x="417537" y="135289"/>
                  <a:pt x="414787" y="135289"/>
                </a:cubicBezTo>
                <a:cubicBezTo>
                  <a:pt x="413465" y="135289"/>
                  <a:pt x="413858" y="125992"/>
                  <a:pt x="415680" y="114630"/>
                </a:cubicBezTo>
                <a:cubicBezTo>
                  <a:pt x="417502" y="103267"/>
                  <a:pt x="419680" y="94652"/>
                  <a:pt x="420502" y="95481"/>
                </a:cubicBezTo>
                <a:close/>
                <a:moveTo>
                  <a:pt x="787512" y="75282"/>
                </a:moveTo>
                <a:lnTo>
                  <a:pt x="787548" y="90712"/>
                </a:lnTo>
                <a:cubicBezTo>
                  <a:pt x="787548" y="99199"/>
                  <a:pt x="786405" y="110772"/>
                  <a:pt x="784940" y="116430"/>
                </a:cubicBezTo>
                <a:lnTo>
                  <a:pt x="782333" y="126717"/>
                </a:lnTo>
                <a:lnTo>
                  <a:pt x="782190" y="116430"/>
                </a:lnTo>
                <a:lnTo>
                  <a:pt x="782154" y="116430"/>
                </a:lnTo>
                <a:cubicBezTo>
                  <a:pt x="782083" y="110772"/>
                  <a:pt x="783262" y="99199"/>
                  <a:pt x="784762" y="90712"/>
                </a:cubicBezTo>
                <a:close/>
                <a:moveTo>
                  <a:pt x="879024" y="60614"/>
                </a:moveTo>
                <a:cubicBezTo>
                  <a:pt x="879274" y="58916"/>
                  <a:pt x="879613" y="59403"/>
                  <a:pt x="879988" y="62484"/>
                </a:cubicBezTo>
                <a:cubicBezTo>
                  <a:pt x="880774" y="68645"/>
                  <a:pt x="880738" y="77904"/>
                  <a:pt x="879952" y="83058"/>
                </a:cubicBezTo>
                <a:cubicBezTo>
                  <a:pt x="879202" y="88212"/>
                  <a:pt x="878560" y="83168"/>
                  <a:pt x="878595" y="71853"/>
                </a:cubicBezTo>
                <a:cubicBezTo>
                  <a:pt x="878613" y="66195"/>
                  <a:pt x="878774" y="62312"/>
                  <a:pt x="879024" y="60614"/>
                </a:cubicBezTo>
                <a:close/>
                <a:moveTo>
                  <a:pt x="766545" y="46421"/>
                </a:moveTo>
                <a:cubicBezTo>
                  <a:pt x="769582" y="42964"/>
                  <a:pt x="767331" y="75810"/>
                  <a:pt x="764224" y="80425"/>
                </a:cubicBezTo>
                <a:cubicBezTo>
                  <a:pt x="761831" y="84008"/>
                  <a:pt x="761473" y="79854"/>
                  <a:pt x="763045" y="66709"/>
                </a:cubicBezTo>
                <a:cubicBezTo>
                  <a:pt x="764260" y="56337"/>
                  <a:pt x="765867" y="47207"/>
                  <a:pt x="766545" y="46421"/>
                </a:cubicBezTo>
                <a:close/>
                <a:moveTo>
                  <a:pt x="660644" y="40858"/>
                </a:moveTo>
                <a:cubicBezTo>
                  <a:pt x="661131" y="41653"/>
                  <a:pt x="661283" y="43921"/>
                  <a:pt x="661211" y="47850"/>
                </a:cubicBezTo>
                <a:cubicBezTo>
                  <a:pt x="661104" y="53508"/>
                  <a:pt x="659675" y="61223"/>
                  <a:pt x="658067" y="64995"/>
                </a:cubicBezTo>
                <a:cubicBezTo>
                  <a:pt x="655674" y="70599"/>
                  <a:pt x="655067" y="69656"/>
                  <a:pt x="654924" y="59851"/>
                </a:cubicBezTo>
                <a:cubicBezTo>
                  <a:pt x="654817" y="53251"/>
                  <a:pt x="656246" y="45535"/>
                  <a:pt x="658067" y="42706"/>
                </a:cubicBezTo>
                <a:cubicBezTo>
                  <a:pt x="659336" y="40742"/>
                  <a:pt x="660158" y="40063"/>
                  <a:pt x="660644" y="40858"/>
                </a:cubicBezTo>
                <a:close/>
                <a:moveTo>
                  <a:pt x="692143" y="34134"/>
                </a:moveTo>
                <a:lnTo>
                  <a:pt x="690393" y="57862"/>
                </a:lnTo>
                <a:cubicBezTo>
                  <a:pt x="689393" y="70910"/>
                  <a:pt x="687178" y="84026"/>
                  <a:pt x="685428" y="87008"/>
                </a:cubicBezTo>
                <a:cubicBezTo>
                  <a:pt x="682749" y="91602"/>
                  <a:pt x="682285" y="91645"/>
                  <a:pt x="682392" y="87283"/>
                </a:cubicBezTo>
                <a:cubicBezTo>
                  <a:pt x="682428" y="84454"/>
                  <a:pt x="684678" y="71338"/>
                  <a:pt x="687321" y="58137"/>
                </a:cubicBezTo>
                <a:close/>
                <a:moveTo>
                  <a:pt x="417359" y="28990"/>
                </a:moveTo>
                <a:cubicBezTo>
                  <a:pt x="421288" y="28990"/>
                  <a:pt x="417966" y="52618"/>
                  <a:pt x="413680" y="55276"/>
                </a:cubicBezTo>
                <a:cubicBezTo>
                  <a:pt x="411358" y="56712"/>
                  <a:pt x="410858" y="54586"/>
                  <a:pt x="412287" y="49243"/>
                </a:cubicBezTo>
                <a:cubicBezTo>
                  <a:pt x="413501" y="44703"/>
                  <a:pt x="414537" y="38291"/>
                  <a:pt x="414573" y="34991"/>
                </a:cubicBezTo>
                <a:cubicBezTo>
                  <a:pt x="414609" y="31691"/>
                  <a:pt x="415823" y="28990"/>
                  <a:pt x="417359" y="28990"/>
                </a:cubicBezTo>
                <a:close/>
                <a:moveTo>
                  <a:pt x="530444" y="23847"/>
                </a:moveTo>
                <a:lnTo>
                  <a:pt x="528658" y="47850"/>
                </a:lnTo>
                <a:cubicBezTo>
                  <a:pt x="526551" y="75871"/>
                  <a:pt x="522586" y="86705"/>
                  <a:pt x="519336" y="73517"/>
                </a:cubicBezTo>
                <a:cubicBezTo>
                  <a:pt x="518122" y="68688"/>
                  <a:pt x="520086" y="56072"/>
                  <a:pt x="523836" y="44421"/>
                </a:cubicBezTo>
                <a:close/>
                <a:moveTo>
                  <a:pt x="744757" y="22132"/>
                </a:moveTo>
                <a:cubicBezTo>
                  <a:pt x="749829" y="22132"/>
                  <a:pt x="745507" y="66538"/>
                  <a:pt x="739221" y="78711"/>
                </a:cubicBezTo>
                <a:cubicBezTo>
                  <a:pt x="736292" y="84369"/>
                  <a:pt x="732220" y="105971"/>
                  <a:pt x="730148" y="126717"/>
                </a:cubicBezTo>
                <a:cubicBezTo>
                  <a:pt x="728076" y="147462"/>
                  <a:pt x="724933" y="169747"/>
                  <a:pt x="723183" y="176244"/>
                </a:cubicBezTo>
                <a:cubicBezTo>
                  <a:pt x="721432" y="182738"/>
                  <a:pt x="720682" y="188739"/>
                  <a:pt x="721540" y="189578"/>
                </a:cubicBezTo>
                <a:cubicBezTo>
                  <a:pt x="723361" y="191425"/>
                  <a:pt x="730112" y="174430"/>
                  <a:pt x="730112" y="167922"/>
                </a:cubicBezTo>
                <a:cubicBezTo>
                  <a:pt x="730112" y="161378"/>
                  <a:pt x="733827" y="152434"/>
                  <a:pt x="736542" y="152434"/>
                </a:cubicBezTo>
                <a:cubicBezTo>
                  <a:pt x="737828" y="152434"/>
                  <a:pt x="738435" y="158992"/>
                  <a:pt x="737934" y="167008"/>
                </a:cubicBezTo>
                <a:lnTo>
                  <a:pt x="737041" y="181581"/>
                </a:lnTo>
                <a:lnTo>
                  <a:pt x="742507" y="166779"/>
                </a:lnTo>
                <a:cubicBezTo>
                  <a:pt x="746186" y="156828"/>
                  <a:pt x="749508" y="152574"/>
                  <a:pt x="752722" y="153799"/>
                </a:cubicBezTo>
                <a:cubicBezTo>
                  <a:pt x="759187" y="156285"/>
                  <a:pt x="762152" y="142844"/>
                  <a:pt x="760223" y="119698"/>
                </a:cubicBezTo>
                <a:cubicBezTo>
                  <a:pt x="759366" y="109415"/>
                  <a:pt x="759937" y="100999"/>
                  <a:pt x="761473" y="100999"/>
                </a:cubicBezTo>
                <a:cubicBezTo>
                  <a:pt x="767510" y="100999"/>
                  <a:pt x="768795" y="121509"/>
                  <a:pt x="764974" y="156021"/>
                </a:cubicBezTo>
                <a:cubicBezTo>
                  <a:pt x="760223" y="198872"/>
                  <a:pt x="759795" y="225561"/>
                  <a:pt x="763938" y="223000"/>
                </a:cubicBezTo>
                <a:cubicBezTo>
                  <a:pt x="765581" y="221986"/>
                  <a:pt x="768153" y="216110"/>
                  <a:pt x="769653" y="209941"/>
                </a:cubicBezTo>
                <a:lnTo>
                  <a:pt x="772367" y="198726"/>
                </a:lnTo>
                <a:lnTo>
                  <a:pt x="773796" y="208677"/>
                </a:lnTo>
                <a:cubicBezTo>
                  <a:pt x="774582" y="214153"/>
                  <a:pt x="777404" y="220786"/>
                  <a:pt x="780011" y="223422"/>
                </a:cubicBezTo>
                <a:cubicBezTo>
                  <a:pt x="782654" y="226054"/>
                  <a:pt x="786369" y="230833"/>
                  <a:pt x="788262" y="234041"/>
                </a:cubicBezTo>
                <a:cubicBezTo>
                  <a:pt x="791263" y="239145"/>
                  <a:pt x="792120" y="239231"/>
                  <a:pt x="795120" y="234730"/>
                </a:cubicBezTo>
                <a:cubicBezTo>
                  <a:pt x="797013" y="231901"/>
                  <a:pt x="798692" y="224958"/>
                  <a:pt x="798871" y="219300"/>
                </a:cubicBezTo>
                <a:cubicBezTo>
                  <a:pt x="799014" y="213642"/>
                  <a:pt x="800621" y="205927"/>
                  <a:pt x="802407" y="202155"/>
                </a:cubicBezTo>
                <a:cubicBezTo>
                  <a:pt x="804729" y="197229"/>
                  <a:pt x="805157" y="200133"/>
                  <a:pt x="803943" y="212442"/>
                </a:cubicBezTo>
                <a:cubicBezTo>
                  <a:pt x="803050" y="221872"/>
                  <a:pt x="801478" y="240388"/>
                  <a:pt x="800478" y="253590"/>
                </a:cubicBezTo>
                <a:cubicBezTo>
                  <a:pt x="798692" y="276686"/>
                  <a:pt x="798835" y="277182"/>
                  <a:pt x="803657" y="266792"/>
                </a:cubicBezTo>
                <a:cubicBezTo>
                  <a:pt x="806443" y="260851"/>
                  <a:pt x="809729" y="245421"/>
                  <a:pt x="811015" y="232501"/>
                </a:cubicBezTo>
                <a:cubicBezTo>
                  <a:pt x="813158" y="210509"/>
                  <a:pt x="816802" y="200440"/>
                  <a:pt x="822517" y="200440"/>
                </a:cubicBezTo>
                <a:cubicBezTo>
                  <a:pt x="823874" y="200440"/>
                  <a:pt x="824338" y="212399"/>
                  <a:pt x="823517" y="227015"/>
                </a:cubicBezTo>
                <a:cubicBezTo>
                  <a:pt x="822731" y="241631"/>
                  <a:pt x="823553" y="257447"/>
                  <a:pt x="825374" y="262162"/>
                </a:cubicBezTo>
                <a:cubicBezTo>
                  <a:pt x="828624" y="270663"/>
                  <a:pt x="828732" y="270621"/>
                  <a:pt x="834661" y="257019"/>
                </a:cubicBezTo>
                <a:cubicBezTo>
                  <a:pt x="837947" y="249475"/>
                  <a:pt x="841412" y="236066"/>
                  <a:pt x="842341" y="227222"/>
                </a:cubicBezTo>
                <a:cubicBezTo>
                  <a:pt x="843341" y="218064"/>
                  <a:pt x="846127" y="210359"/>
                  <a:pt x="848806" y="209327"/>
                </a:cubicBezTo>
                <a:cubicBezTo>
                  <a:pt x="852699" y="207834"/>
                  <a:pt x="853556" y="216892"/>
                  <a:pt x="853556" y="260555"/>
                </a:cubicBezTo>
                <a:cubicBezTo>
                  <a:pt x="853556" y="315133"/>
                  <a:pt x="858128" y="332371"/>
                  <a:pt x="861200" y="289348"/>
                </a:cubicBezTo>
                <a:cubicBezTo>
                  <a:pt x="862164" y="276010"/>
                  <a:pt x="864701" y="263359"/>
                  <a:pt x="866808" y="261230"/>
                </a:cubicBezTo>
                <a:cubicBezTo>
                  <a:pt x="869701" y="258358"/>
                  <a:pt x="870701" y="258394"/>
                  <a:pt x="870701" y="261369"/>
                </a:cubicBezTo>
                <a:cubicBezTo>
                  <a:pt x="870701" y="263573"/>
                  <a:pt x="872880" y="264538"/>
                  <a:pt x="875523" y="263516"/>
                </a:cubicBezTo>
                <a:cubicBezTo>
                  <a:pt x="879274" y="262084"/>
                  <a:pt x="880917" y="266816"/>
                  <a:pt x="882810" y="284247"/>
                </a:cubicBezTo>
                <a:cubicBezTo>
                  <a:pt x="884131" y="296670"/>
                  <a:pt x="886453" y="307593"/>
                  <a:pt x="887953" y="308525"/>
                </a:cubicBezTo>
                <a:cubicBezTo>
                  <a:pt x="891811" y="310908"/>
                  <a:pt x="897133" y="283133"/>
                  <a:pt x="899991" y="245800"/>
                </a:cubicBezTo>
                <a:cubicBezTo>
                  <a:pt x="901348" y="228312"/>
                  <a:pt x="903777" y="213178"/>
                  <a:pt x="905420" y="212163"/>
                </a:cubicBezTo>
                <a:cubicBezTo>
                  <a:pt x="907063" y="211149"/>
                  <a:pt x="908456" y="211570"/>
                  <a:pt x="908491" y="213095"/>
                </a:cubicBezTo>
                <a:cubicBezTo>
                  <a:pt x="908563" y="214621"/>
                  <a:pt x="910063" y="238245"/>
                  <a:pt x="911814" y="265591"/>
                </a:cubicBezTo>
                <a:cubicBezTo>
                  <a:pt x="916493" y="337097"/>
                  <a:pt x="920886" y="347077"/>
                  <a:pt x="929244" y="305053"/>
                </a:cubicBezTo>
                <a:cubicBezTo>
                  <a:pt x="931673" y="292780"/>
                  <a:pt x="934923" y="282736"/>
                  <a:pt x="936460" y="282736"/>
                </a:cubicBezTo>
                <a:cubicBezTo>
                  <a:pt x="937995" y="282736"/>
                  <a:pt x="939317" y="279265"/>
                  <a:pt x="939388" y="275021"/>
                </a:cubicBezTo>
                <a:cubicBezTo>
                  <a:pt x="939496" y="267499"/>
                  <a:pt x="939603" y="267470"/>
                  <a:pt x="944532" y="273960"/>
                </a:cubicBezTo>
                <a:cubicBezTo>
                  <a:pt x="949211" y="280143"/>
                  <a:pt x="949568" y="279532"/>
                  <a:pt x="949783" y="265388"/>
                </a:cubicBezTo>
                <a:cubicBezTo>
                  <a:pt x="950283" y="234648"/>
                  <a:pt x="955355" y="235520"/>
                  <a:pt x="957962" y="266795"/>
                </a:cubicBezTo>
                <a:cubicBezTo>
                  <a:pt x="959820" y="288901"/>
                  <a:pt x="961534" y="296124"/>
                  <a:pt x="964285" y="293370"/>
                </a:cubicBezTo>
                <a:cubicBezTo>
                  <a:pt x="970928" y="286726"/>
                  <a:pt x="973571" y="289266"/>
                  <a:pt x="973678" y="302453"/>
                </a:cubicBezTo>
                <a:cubicBezTo>
                  <a:pt x="973821" y="321691"/>
                  <a:pt x="978501" y="310179"/>
                  <a:pt x="985501" y="273307"/>
                </a:cubicBezTo>
                <a:cubicBezTo>
                  <a:pt x="991288" y="243031"/>
                  <a:pt x="997574" y="231255"/>
                  <a:pt x="997574" y="250732"/>
                </a:cubicBezTo>
                <a:cubicBezTo>
                  <a:pt x="997574" y="264948"/>
                  <a:pt x="1002289" y="256830"/>
                  <a:pt x="1006540" y="235330"/>
                </a:cubicBezTo>
                <a:lnTo>
                  <a:pt x="1010397" y="215871"/>
                </a:lnTo>
                <a:lnTo>
                  <a:pt x="1010826" y="230415"/>
                </a:lnTo>
                <a:cubicBezTo>
                  <a:pt x="1011148" y="240938"/>
                  <a:pt x="1013183" y="246142"/>
                  <a:pt x="1018148" y="249246"/>
                </a:cubicBezTo>
                <a:cubicBezTo>
                  <a:pt x="1024613" y="253290"/>
                  <a:pt x="1024899" y="255933"/>
                  <a:pt x="1022756" y="295567"/>
                </a:cubicBezTo>
                <a:cubicBezTo>
                  <a:pt x="1020827" y="332067"/>
                  <a:pt x="1021220" y="337600"/>
                  <a:pt x="1025792" y="337600"/>
                </a:cubicBezTo>
                <a:cubicBezTo>
                  <a:pt x="1029614" y="337600"/>
                  <a:pt x="1031721" y="332407"/>
                  <a:pt x="1033400" y="318794"/>
                </a:cubicBezTo>
                <a:cubicBezTo>
                  <a:pt x="1037115" y="289041"/>
                  <a:pt x="1041580" y="293538"/>
                  <a:pt x="1040973" y="326445"/>
                </a:cubicBezTo>
                <a:cubicBezTo>
                  <a:pt x="1040616" y="346059"/>
                  <a:pt x="1042008" y="359235"/>
                  <a:pt x="1044973" y="364468"/>
                </a:cubicBezTo>
                <a:cubicBezTo>
                  <a:pt x="1047509" y="368872"/>
                  <a:pt x="1050259" y="371783"/>
                  <a:pt x="1051081" y="370940"/>
                </a:cubicBezTo>
                <a:cubicBezTo>
                  <a:pt x="1051938" y="370094"/>
                  <a:pt x="1055689" y="320320"/>
                  <a:pt x="1059403" y="260334"/>
                </a:cubicBezTo>
                <a:cubicBezTo>
                  <a:pt x="1063118" y="200344"/>
                  <a:pt x="1066940" y="150498"/>
                  <a:pt x="1067869" y="149563"/>
                </a:cubicBezTo>
                <a:cubicBezTo>
                  <a:pt x="1068797" y="148627"/>
                  <a:pt x="1069583" y="164707"/>
                  <a:pt x="1069619" y="185296"/>
                </a:cubicBezTo>
                <a:cubicBezTo>
                  <a:pt x="1069655" y="205884"/>
                  <a:pt x="1071048" y="224879"/>
                  <a:pt x="1072691" y="227512"/>
                </a:cubicBezTo>
                <a:cubicBezTo>
                  <a:pt x="1075977" y="232659"/>
                  <a:pt x="1078620" y="221793"/>
                  <a:pt x="1088586" y="162757"/>
                </a:cubicBezTo>
                <a:cubicBezTo>
                  <a:pt x="1091586" y="144862"/>
                  <a:pt x="1094693" y="129596"/>
                  <a:pt x="1095444" y="128835"/>
                </a:cubicBezTo>
                <a:cubicBezTo>
                  <a:pt x="1103945" y="120341"/>
                  <a:pt x="1110053" y="268034"/>
                  <a:pt x="1105052" y="361064"/>
                </a:cubicBezTo>
                <a:cubicBezTo>
                  <a:pt x="1102587" y="406770"/>
                  <a:pt x="1097265" y="417339"/>
                  <a:pt x="1096551" y="377891"/>
                </a:cubicBezTo>
                <a:lnTo>
                  <a:pt x="1096122" y="353031"/>
                </a:lnTo>
                <a:lnTo>
                  <a:pt x="1092157" y="373605"/>
                </a:lnTo>
                <a:cubicBezTo>
                  <a:pt x="1087300" y="398637"/>
                  <a:pt x="1083299" y="392189"/>
                  <a:pt x="1083299" y="359407"/>
                </a:cubicBezTo>
                <a:cubicBezTo>
                  <a:pt x="1083299" y="303510"/>
                  <a:pt x="1073905" y="366183"/>
                  <a:pt x="1071655" y="436959"/>
                </a:cubicBezTo>
                <a:cubicBezTo>
                  <a:pt x="1071226" y="450629"/>
                  <a:pt x="1081049" y="456187"/>
                  <a:pt x="1084228" y="444064"/>
                </a:cubicBezTo>
                <a:cubicBezTo>
                  <a:pt x="1085228" y="440202"/>
                  <a:pt x="1088300" y="437041"/>
                  <a:pt x="1091015" y="437041"/>
                </a:cubicBezTo>
                <a:cubicBezTo>
                  <a:pt x="1093729" y="437041"/>
                  <a:pt x="1097623" y="433569"/>
                  <a:pt x="1099658" y="429326"/>
                </a:cubicBezTo>
                <a:cubicBezTo>
                  <a:pt x="1103230" y="421936"/>
                  <a:pt x="1103409" y="421907"/>
                  <a:pt x="1103623" y="428669"/>
                </a:cubicBezTo>
                <a:cubicBezTo>
                  <a:pt x="1103766" y="432552"/>
                  <a:pt x="1106124" y="438724"/>
                  <a:pt x="1108910" y="442385"/>
                </a:cubicBezTo>
                <a:cubicBezTo>
                  <a:pt x="1113874" y="448954"/>
                  <a:pt x="1113946" y="448950"/>
                  <a:pt x="1114160" y="442185"/>
                </a:cubicBezTo>
                <a:cubicBezTo>
                  <a:pt x="1114374" y="435498"/>
                  <a:pt x="1114482" y="435487"/>
                  <a:pt x="1119268" y="441813"/>
                </a:cubicBezTo>
                <a:cubicBezTo>
                  <a:pt x="1121983" y="445382"/>
                  <a:pt x="1124769" y="450011"/>
                  <a:pt x="1125483" y="452100"/>
                </a:cubicBezTo>
                <a:cubicBezTo>
                  <a:pt x="1126341" y="454704"/>
                  <a:pt x="1128519" y="454440"/>
                  <a:pt x="1132377" y="451264"/>
                </a:cubicBezTo>
                <a:cubicBezTo>
                  <a:pt x="1137234" y="447243"/>
                  <a:pt x="1138413" y="447700"/>
                  <a:pt x="1141342" y="454694"/>
                </a:cubicBezTo>
                <a:cubicBezTo>
                  <a:pt x="1149450" y="473971"/>
                  <a:pt x="1172275" y="614713"/>
                  <a:pt x="1172382" y="645907"/>
                </a:cubicBezTo>
                <a:cubicBezTo>
                  <a:pt x="1172418" y="654229"/>
                  <a:pt x="1170203" y="668888"/>
                  <a:pt x="1167488" y="678482"/>
                </a:cubicBezTo>
                <a:cubicBezTo>
                  <a:pt x="1164773" y="688080"/>
                  <a:pt x="1160881" y="712904"/>
                  <a:pt x="1158845" y="733650"/>
                </a:cubicBezTo>
                <a:cubicBezTo>
                  <a:pt x="1153522" y="787178"/>
                  <a:pt x="1147557" y="923631"/>
                  <a:pt x="1150236" y="930335"/>
                </a:cubicBezTo>
                <a:cubicBezTo>
                  <a:pt x="1151986" y="934800"/>
                  <a:pt x="1155880" y="932096"/>
                  <a:pt x="1169060" y="917244"/>
                </a:cubicBezTo>
                <a:cubicBezTo>
                  <a:pt x="1181633" y="903114"/>
                  <a:pt x="1188062" y="898495"/>
                  <a:pt x="1195349" y="898385"/>
                </a:cubicBezTo>
                <a:cubicBezTo>
                  <a:pt x="1204814" y="898245"/>
                  <a:pt x="1205064" y="897724"/>
                  <a:pt x="1207172" y="874239"/>
                </a:cubicBezTo>
                <a:cubicBezTo>
                  <a:pt x="1208350" y="861037"/>
                  <a:pt x="1209493" y="825033"/>
                  <a:pt x="1209744" y="794229"/>
                </a:cubicBezTo>
                <a:cubicBezTo>
                  <a:pt x="1210066" y="748012"/>
                  <a:pt x="1208922" y="733407"/>
                  <a:pt x="1203135" y="710676"/>
                </a:cubicBezTo>
                <a:cubicBezTo>
                  <a:pt x="1195420" y="680475"/>
                  <a:pt x="1196564" y="671849"/>
                  <a:pt x="1205458" y="692830"/>
                </a:cubicBezTo>
                <a:cubicBezTo>
                  <a:pt x="1214816" y="714801"/>
                  <a:pt x="1220138" y="871778"/>
                  <a:pt x="1220245" y="1129699"/>
                </a:cubicBezTo>
                <a:cubicBezTo>
                  <a:pt x="1220281" y="1255115"/>
                  <a:pt x="1219209" y="1359489"/>
                  <a:pt x="1217816" y="1361639"/>
                </a:cubicBezTo>
                <a:cubicBezTo>
                  <a:pt x="1216423" y="1363793"/>
                  <a:pt x="1214887" y="1339104"/>
                  <a:pt x="1214387" y="1306775"/>
                </a:cubicBezTo>
                <a:cubicBezTo>
                  <a:pt x="1212351" y="1172476"/>
                  <a:pt x="1204422" y="1025726"/>
                  <a:pt x="1199421" y="1028830"/>
                </a:cubicBezTo>
                <a:cubicBezTo>
                  <a:pt x="1197778" y="1029837"/>
                  <a:pt x="1196421" y="1033273"/>
                  <a:pt x="1196421" y="1036459"/>
                </a:cubicBezTo>
                <a:cubicBezTo>
                  <a:pt x="1196421" y="1039649"/>
                  <a:pt x="1194706" y="1048346"/>
                  <a:pt x="1192634" y="1055787"/>
                </a:cubicBezTo>
                <a:cubicBezTo>
                  <a:pt x="1187812" y="1073207"/>
                  <a:pt x="1184312" y="1067070"/>
                  <a:pt x="1181597" y="1036373"/>
                </a:cubicBezTo>
                <a:cubicBezTo>
                  <a:pt x="1179705" y="1014749"/>
                  <a:pt x="1183883" y="1000365"/>
                  <a:pt x="1187169" y="1017346"/>
                </a:cubicBezTo>
                <a:cubicBezTo>
                  <a:pt x="1187991" y="1021618"/>
                  <a:pt x="1188848" y="1011613"/>
                  <a:pt x="1189134" y="995111"/>
                </a:cubicBezTo>
                <a:cubicBezTo>
                  <a:pt x="1189634" y="961782"/>
                  <a:pt x="1196242" y="952952"/>
                  <a:pt x="1196777" y="984824"/>
                </a:cubicBezTo>
                <a:cubicBezTo>
                  <a:pt x="1197099" y="1001712"/>
                  <a:pt x="1197528" y="1002951"/>
                  <a:pt x="1199778" y="993468"/>
                </a:cubicBezTo>
                <a:cubicBezTo>
                  <a:pt x="1201206" y="987378"/>
                  <a:pt x="1203493" y="968354"/>
                  <a:pt x="1204850" y="951188"/>
                </a:cubicBezTo>
                <a:cubicBezTo>
                  <a:pt x="1207279" y="920023"/>
                  <a:pt x="1207279" y="919980"/>
                  <a:pt x="1199421" y="921113"/>
                </a:cubicBezTo>
                <a:cubicBezTo>
                  <a:pt x="1189669" y="922520"/>
                  <a:pt x="1186955" y="931564"/>
                  <a:pt x="1186491" y="964047"/>
                </a:cubicBezTo>
                <a:cubicBezTo>
                  <a:pt x="1186312" y="977609"/>
                  <a:pt x="1184633" y="989635"/>
                  <a:pt x="1182812" y="990771"/>
                </a:cubicBezTo>
                <a:cubicBezTo>
                  <a:pt x="1180668" y="992096"/>
                  <a:pt x="1180240" y="981074"/>
                  <a:pt x="1181597" y="960114"/>
                </a:cubicBezTo>
                <a:cubicBezTo>
                  <a:pt x="1183098" y="937397"/>
                  <a:pt x="1182597" y="927388"/>
                  <a:pt x="1180025" y="927388"/>
                </a:cubicBezTo>
                <a:cubicBezTo>
                  <a:pt x="1173347" y="927388"/>
                  <a:pt x="1165595" y="942301"/>
                  <a:pt x="1165595" y="955153"/>
                </a:cubicBezTo>
                <a:cubicBezTo>
                  <a:pt x="1165595" y="962039"/>
                  <a:pt x="1163452" y="973698"/>
                  <a:pt x="1160845" y="981059"/>
                </a:cubicBezTo>
                <a:cubicBezTo>
                  <a:pt x="1157166" y="991482"/>
                  <a:pt x="1156773" y="1003537"/>
                  <a:pt x="1158988" y="1035498"/>
                </a:cubicBezTo>
                <a:cubicBezTo>
                  <a:pt x="1160559" y="1058076"/>
                  <a:pt x="1162880" y="1082268"/>
                  <a:pt x="1164131" y="1089259"/>
                </a:cubicBezTo>
                <a:cubicBezTo>
                  <a:pt x="1165381" y="1096249"/>
                  <a:pt x="1165452" y="1104557"/>
                  <a:pt x="1164202" y="1107725"/>
                </a:cubicBezTo>
                <a:cubicBezTo>
                  <a:pt x="1162166" y="1113112"/>
                  <a:pt x="1161595" y="1113105"/>
                  <a:pt x="1155559" y="1107665"/>
                </a:cubicBezTo>
                <a:cubicBezTo>
                  <a:pt x="1149379" y="1102053"/>
                  <a:pt x="1149022" y="1102514"/>
                  <a:pt x="1146307" y="1120055"/>
                </a:cubicBezTo>
                <a:cubicBezTo>
                  <a:pt x="1144735" y="1130074"/>
                  <a:pt x="1143807" y="1140586"/>
                  <a:pt x="1144235" y="1143415"/>
                </a:cubicBezTo>
                <a:cubicBezTo>
                  <a:pt x="1144664" y="1146244"/>
                  <a:pt x="1145736" y="1184846"/>
                  <a:pt x="1146664" y="1229194"/>
                </a:cubicBezTo>
                <a:cubicBezTo>
                  <a:pt x="1148665" y="1326085"/>
                  <a:pt x="1153236" y="1376716"/>
                  <a:pt x="1160452" y="1382109"/>
                </a:cubicBezTo>
                <a:cubicBezTo>
                  <a:pt x="1166917" y="1386896"/>
                  <a:pt x="1167024" y="1392443"/>
                  <a:pt x="1160773" y="1394847"/>
                </a:cubicBezTo>
                <a:cubicBezTo>
                  <a:pt x="1158095" y="1395865"/>
                  <a:pt x="1154736" y="1401816"/>
                  <a:pt x="1153308" y="1408074"/>
                </a:cubicBezTo>
                <a:cubicBezTo>
                  <a:pt x="1150736" y="1419078"/>
                  <a:pt x="1150522" y="1418778"/>
                  <a:pt x="1146843" y="1398876"/>
                </a:cubicBezTo>
                <a:cubicBezTo>
                  <a:pt x="1143271" y="1379581"/>
                  <a:pt x="1142878" y="1382424"/>
                  <a:pt x="1140735" y="1444517"/>
                </a:cubicBezTo>
                <a:cubicBezTo>
                  <a:pt x="1139342" y="1485072"/>
                  <a:pt x="1139770" y="1514140"/>
                  <a:pt x="1141807" y="1519523"/>
                </a:cubicBezTo>
                <a:cubicBezTo>
                  <a:pt x="1144307" y="1526103"/>
                  <a:pt x="1143950" y="1529281"/>
                  <a:pt x="1140342" y="1532171"/>
                </a:cubicBezTo>
                <a:cubicBezTo>
                  <a:pt x="1135841" y="1535764"/>
                  <a:pt x="1134341" y="1542379"/>
                  <a:pt x="1128948" y="1581867"/>
                </a:cubicBezTo>
                <a:cubicBezTo>
                  <a:pt x="1127805" y="1590100"/>
                  <a:pt x="1124161" y="1602430"/>
                  <a:pt x="1120840" y="1609266"/>
                </a:cubicBezTo>
                <a:cubicBezTo>
                  <a:pt x="1116375" y="1618418"/>
                  <a:pt x="1115696" y="1623404"/>
                  <a:pt x="1118268" y="1628172"/>
                </a:cubicBezTo>
                <a:cubicBezTo>
                  <a:pt x="1120661" y="1632677"/>
                  <a:pt x="1120340" y="1641042"/>
                  <a:pt x="1117125" y="1655636"/>
                </a:cubicBezTo>
                <a:cubicBezTo>
                  <a:pt x="1114089" y="1669663"/>
                  <a:pt x="1112553" y="1702678"/>
                  <a:pt x="1112482" y="1755178"/>
                </a:cubicBezTo>
                <a:cubicBezTo>
                  <a:pt x="1112446" y="1827819"/>
                  <a:pt x="1112910" y="1833852"/>
                  <a:pt x="1118554" y="1835338"/>
                </a:cubicBezTo>
                <a:cubicBezTo>
                  <a:pt x="1124197" y="1836816"/>
                  <a:pt x="1124126" y="1837352"/>
                  <a:pt x="1117518" y="1841985"/>
                </a:cubicBezTo>
                <a:cubicBezTo>
                  <a:pt x="1111874" y="1845942"/>
                  <a:pt x="1110803" y="1849200"/>
                  <a:pt x="1112517" y="1857119"/>
                </a:cubicBezTo>
                <a:cubicBezTo>
                  <a:pt x="1113982" y="1863777"/>
                  <a:pt x="1112910" y="1870042"/>
                  <a:pt x="1109303" y="1875525"/>
                </a:cubicBezTo>
                <a:cubicBezTo>
                  <a:pt x="1102480" y="1885958"/>
                  <a:pt x="1102230" y="1911483"/>
                  <a:pt x="1108910" y="1920284"/>
                </a:cubicBezTo>
                <a:cubicBezTo>
                  <a:pt x="1111660" y="1923945"/>
                  <a:pt x="1113982" y="1929060"/>
                  <a:pt x="1114053" y="1931646"/>
                </a:cubicBezTo>
                <a:cubicBezTo>
                  <a:pt x="1114125" y="1935636"/>
                  <a:pt x="1113267" y="1935636"/>
                  <a:pt x="1108481" y="1931646"/>
                </a:cubicBezTo>
                <a:cubicBezTo>
                  <a:pt x="1103230" y="1927292"/>
                  <a:pt x="1102945" y="1931292"/>
                  <a:pt x="1104659" y="1985517"/>
                </a:cubicBezTo>
                <a:cubicBezTo>
                  <a:pt x="1105766" y="2021307"/>
                  <a:pt x="1105159" y="2046446"/>
                  <a:pt x="1103088" y="2050143"/>
                </a:cubicBezTo>
                <a:cubicBezTo>
                  <a:pt x="1100802" y="2054243"/>
                  <a:pt x="1100944" y="2057408"/>
                  <a:pt x="1103516" y="2059973"/>
                </a:cubicBezTo>
                <a:cubicBezTo>
                  <a:pt x="1108017" y="2064488"/>
                  <a:pt x="1108588" y="2082961"/>
                  <a:pt x="1104230" y="2082961"/>
                </a:cubicBezTo>
                <a:cubicBezTo>
                  <a:pt x="1097908" y="2082961"/>
                  <a:pt x="1095980" y="2062330"/>
                  <a:pt x="1096694" y="2002380"/>
                </a:cubicBezTo>
                <a:cubicBezTo>
                  <a:pt x="1097087" y="1968433"/>
                  <a:pt x="1095515" y="1925999"/>
                  <a:pt x="1093193" y="1908082"/>
                </a:cubicBezTo>
                <a:cubicBezTo>
                  <a:pt x="1089157" y="1876782"/>
                  <a:pt x="1087514" y="1851968"/>
                  <a:pt x="1086978" y="1812560"/>
                </a:cubicBezTo>
                <a:cubicBezTo>
                  <a:pt x="1086764" y="1797704"/>
                  <a:pt x="1085728" y="1794568"/>
                  <a:pt x="1081585" y="1796165"/>
                </a:cubicBezTo>
                <a:cubicBezTo>
                  <a:pt x="1077834" y="1797604"/>
                  <a:pt x="1076334" y="1795615"/>
                  <a:pt x="1076048" y="1788817"/>
                </a:cubicBezTo>
                <a:cubicBezTo>
                  <a:pt x="1075763" y="1782024"/>
                  <a:pt x="1074905" y="1783463"/>
                  <a:pt x="1072798" y="1794118"/>
                </a:cubicBezTo>
                <a:cubicBezTo>
                  <a:pt x="1071191" y="1802166"/>
                  <a:pt x="1068976" y="1810267"/>
                  <a:pt x="1067833" y="1812120"/>
                </a:cubicBezTo>
                <a:cubicBezTo>
                  <a:pt x="1063618" y="1818928"/>
                  <a:pt x="1070155" y="1822843"/>
                  <a:pt x="1075263" y="1816560"/>
                </a:cubicBezTo>
                <a:cubicBezTo>
                  <a:pt x="1079835" y="1810927"/>
                  <a:pt x="1080084" y="1811563"/>
                  <a:pt x="1078156" y="1823475"/>
                </a:cubicBezTo>
                <a:cubicBezTo>
                  <a:pt x="1076905" y="1831055"/>
                  <a:pt x="1077584" y="1838467"/>
                  <a:pt x="1079692" y="1841038"/>
                </a:cubicBezTo>
                <a:cubicBezTo>
                  <a:pt x="1082514" y="1844432"/>
                  <a:pt x="1080942" y="1846493"/>
                  <a:pt x="1073048" y="1849764"/>
                </a:cubicBezTo>
                <a:cubicBezTo>
                  <a:pt x="1067369" y="1852122"/>
                  <a:pt x="1062725" y="1856087"/>
                  <a:pt x="1062725" y="1858576"/>
                </a:cubicBezTo>
                <a:cubicBezTo>
                  <a:pt x="1062725" y="1861062"/>
                  <a:pt x="1061154" y="1864052"/>
                  <a:pt x="1059296" y="1865220"/>
                </a:cubicBezTo>
                <a:cubicBezTo>
                  <a:pt x="1057260" y="1866459"/>
                  <a:pt x="1055867" y="1862862"/>
                  <a:pt x="1055867" y="1856530"/>
                </a:cubicBezTo>
                <a:cubicBezTo>
                  <a:pt x="1055867" y="1848628"/>
                  <a:pt x="1057689" y="1845239"/>
                  <a:pt x="1062654" y="1843939"/>
                </a:cubicBezTo>
                <a:cubicBezTo>
                  <a:pt x="1069440" y="1842163"/>
                  <a:pt x="1069440" y="1842135"/>
                  <a:pt x="1062654" y="1833509"/>
                </a:cubicBezTo>
                <a:cubicBezTo>
                  <a:pt x="1058904" y="1828751"/>
                  <a:pt x="1055867" y="1821597"/>
                  <a:pt x="1055831" y="1817607"/>
                </a:cubicBezTo>
                <a:cubicBezTo>
                  <a:pt x="1055831" y="1813617"/>
                  <a:pt x="1053474" y="1799047"/>
                  <a:pt x="1050617" y="1785224"/>
                </a:cubicBezTo>
                <a:cubicBezTo>
                  <a:pt x="1046402" y="1765104"/>
                  <a:pt x="1046116" y="1755963"/>
                  <a:pt x="1049117" y="1739361"/>
                </a:cubicBezTo>
                <a:cubicBezTo>
                  <a:pt x="1053867" y="1713190"/>
                  <a:pt x="1050903" y="1693352"/>
                  <a:pt x="1041901" y="1690998"/>
                </a:cubicBezTo>
                <a:cubicBezTo>
                  <a:pt x="1036686" y="1689644"/>
                  <a:pt x="1035258" y="1686208"/>
                  <a:pt x="1035258" y="1675228"/>
                </a:cubicBezTo>
                <a:cubicBezTo>
                  <a:pt x="1035258" y="1667510"/>
                  <a:pt x="1033865" y="1661191"/>
                  <a:pt x="1032186" y="1661191"/>
                </a:cubicBezTo>
                <a:cubicBezTo>
                  <a:pt x="1028864" y="1661191"/>
                  <a:pt x="1031043" y="1781681"/>
                  <a:pt x="1034758" y="1801783"/>
                </a:cubicBezTo>
                <a:cubicBezTo>
                  <a:pt x="1037150" y="1814649"/>
                  <a:pt x="1034043" y="1915726"/>
                  <a:pt x="1030400" y="1944083"/>
                </a:cubicBezTo>
                <a:cubicBezTo>
                  <a:pt x="1023292" y="1999690"/>
                  <a:pt x="1016648" y="2038002"/>
                  <a:pt x="1012540" y="2047475"/>
                </a:cubicBezTo>
                <a:cubicBezTo>
                  <a:pt x="1009611" y="2054204"/>
                  <a:pt x="1007969" y="2069720"/>
                  <a:pt x="1008183" y="2088623"/>
                </a:cubicBezTo>
                <a:cubicBezTo>
                  <a:pt x="1008361" y="2105739"/>
                  <a:pt x="1009540" y="2115348"/>
                  <a:pt x="1010826" y="2110633"/>
                </a:cubicBezTo>
                <a:cubicBezTo>
                  <a:pt x="1012112" y="2106061"/>
                  <a:pt x="1015041" y="2101703"/>
                  <a:pt x="1017363" y="2100917"/>
                </a:cubicBezTo>
                <a:cubicBezTo>
                  <a:pt x="1022649" y="2099167"/>
                  <a:pt x="1022863" y="2111133"/>
                  <a:pt x="1017648" y="2116348"/>
                </a:cubicBezTo>
                <a:cubicBezTo>
                  <a:pt x="1014755" y="2119241"/>
                  <a:pt x="1015184" y="2123777"/>
                  <a:pt x="1019363" y="2134243"/>
                </a:cubicBezTo>
                <a:cubicBezTo>
                  <a:pt x="1025828" y="2150388"/>
                  <a:pt x="1026792" y="2159425"/>
                  <a:pt x="1021220" y="2151531"/>
                </a:cubicBezTo>
                <a:cubicBezTo>
                  <a:pt x="1018470" y="2147637"/>
                  <a:pt x="1017184" y="2147459"/>
                  <a:pt x="1015862" y="2150709"/>
                </a:cubicBezTo>
                <a:cubicBezTo>
                  <a:pt x="1014898" y="2153067"/>
                  <a:pt x="1012683" y="2154138"/>
                  <a:pt x="1010969" y="2153067"/>
                </a:cubicBezTo>
                <a:cubicBezTo>
                  <a:pt x="1009183" y="2151959"/>
                  <a:pt x="1007826" y="2162425"/>
                  <a:pt x="1007826" y="2177498"/>
                </a:cubicBezTo>
                <a:lnTo>
                  <a:pt x="1007826" y="2203858"/>
                </a:lnTo>
                <a:lnTo>
                  <a:pt x="995681" y="2201894"/>
                </a:lnTo>
                <a:cubicBezTo>
                  <a:pt x="984965" y="2200180"/>
                  <a:pt x="983108" y="2200965"/>
                  <a:pt x="980251" y="2208538"/>
                </a:cubicBezTo>
                <a:cubicBezTo>
                  <a:pt x="975357" y="2221396"/>
                  <a:pt x="976286" y="2254508"/>
                  <a:pt x="982072" y="2273582"/>
                </a:cubicBezTo>
                <a:cubicBezTo>
                  <a:pt x="987966" y="2292977"/>
                  <a:pt x="988609" y="2302407"/>
                  <a:pt x="984072" y="2302407"/>
                </a:cubicBezTo>
                <a:cubicBezTo>
                  <a:pt x="982322" y="2302407"/>
                  <a:pt x="980179" y="2299728"/>
                  <a:pt x="979322" y="2296406"/>
                </a:cubicBezTo>
                <a:cubicBezTo>
                  <a:pt x="978215" y="2292084"/>
                  <a:pt x="977643" y="2292656"/>
                  <a:pt x="977357" y="2298442"/>
                </a:cubicBezTo>
                <a:cubicBezTo>
                  <a:pt x="977143" y="2302871"/>
                  <a:pt x="980215" y="2311050"/>
                  <a:pt x="984144" y="2316587"/>
                </a:cubicBezTo>
                <a:cubicBezTo>
                  <a:pt x="988109" y="2322124"/>
                  <a:pt x="990502" y="2328767"/>
                  <a:pt x="989538" y="2331339"/>
                </a:cubicBezTo>
                <a:cubicBezTo>
                  <a:pt x="987002" y="2337947"/>
                  <a:pt x="990895" y="2340804"/>
                  <a:pt x="996324" y="2336304"/>
                </a:cubicBezTo>
                <a:cubicBezTo>
                  <a:pt x="1002861" y="2330839"/>
                  <a:pt x="1005611" y="2340018"/>
                  <a:pt x="1003611" y="2360735"/>
                </a:cubicBezTo>
                <a:cubicBezTo>
                  <a:pt x="1001896" y="2378880"/>
                  <a:pt x="1005611" y="2381274"/>
                  <a:pt x="1009004" y="2364200"/>
                </a:cubicBezTo>
                <a:cubicBezTo>
                  <a:pt x="1010290" y="2357771"/>
                  <a:pt x="1013183" y="2353841"/>
                  <a:pt x="1016684" y="2353841"/>
                </a:cubicBezTo>
                <a:cubicBezTo>
                  <a:pt x="1020148" y="2353841"/>
                  <a:pt x="1021541" y="2355735"/>
                  <a:pt x="1020399" y="2358771"/>
                </a:cubicBezTo>
                <a:cubicBezTo>
                  <a:pt x="1019363" y="2361485"/>
                  <a:pt x="1016791" y="2370379"/>
                  <a:pt x="1014719" y="2378487"/>
                </a:cubicBezTo>
                <a:cubicBezTo>
                  <a:pt x="1008218" y="2403848"/>
                  <a:pt x="1008469" y="2403491"/>
                  <a:pt x="1000718" y="2396454"/>
                </a:cubicBezTo>
                <a:cubicBezTo>
                  <a:pt x="994538" y="2390882"/>
                  <a:pt x="994002" y="2387632"/>
                  <a:pt x="996074" y="2368308"/>
                </a:cubicBezTo>
                <a:lnTo>
                  <a:pt x="998396" y="2346448"/>
                </a:lnTo>
                <a:lnTo>
                  <a:pt x="988537" y="2347591"/>
                </a:lnTo>
                <a:cubicBezTo>
                  <a:pt x="979143" y="2348662"/>
                  <a:pt x="978572" y="2349698"/>
                  <a:pt x="976715" y="2369272"/>
                </a:cubicBezTo>
                <a:cubicBezTo>
                  <a:pt x="975643" y="2380595"/>
                  <a:pt x="976000" y="2392954"/>
                  <a:pt x="977465" y="2396704"/>
                </a:cubicBezTo>
                <a:cubicBezTo>
                  <a:pt x="981072" y="2405777"/>
                  <a:pt x="987073" y="2500788"/>
                  <a:pt x="984787" y="2512612"/>
                </a:cubicBezTo>
                <a:cubicBezTo>
                  <a:pt x="983823" y="2517684"/>
                  <a:pt x="984215" y="2530721"/>
                  <a:pt x="985609" y="2541579"/>
                </a:cubicBezTo>
                <a:cubicBezTo>
                  <a:pt x="990359" y="2577620"/>
                  <a:pt x="993252" y="2548009"/>
                  <a:pt x="992395" y="2472678"/>
                </a:cubicBezTo>
                <a:cubicBezTo>
                  <a:pt x="991681" y="2414278"/>
                  <a:pt x="992359" y="2402384"/>
                  <a:pt x="996074" y="2405491"/>
                </a:cubicBezTo>
                <a:cubicBezTo>
                  <a:pt x="998574" y="2407563"/>
                  <a:pt x="1003146" y="2416921"/>
                  <a:pt x="1006254" y="2426279"/>
                </a:cubicBezTo>
                <a:cubicBezTo>
                  <a:pt x="1010862" y="2440138"/>
                  <a:pt x="1011290" y="2447282"/>
                  <a:pt x="1008504" y="2464570"/>
                </a:cubicBezTo>
                <a:cubicBezTo>
                  <a:pt x="1005147" y="2485572"/>
                  <a:pt x="1007433" y="2526042"/>
                  <a:pt x="1012219" y="2530828"/>
                </a:cubicBezTo>
                <a:cubicBezTo>
                  <a:pt x="1013576" y="2532185"/>
                  <a:pt x="1014684" y="2524542"/>
                  <a:pt x="1014684" y="2513862"/>
                </a:cubicBezTo>
                <a:cubicBezTo>
                  <a:pt x="1014684" y="2503182"/>
                  <a:pt x="1016219" y="2494431"/>
                  <a:pt x="1018113" y="2494431"/>
                </a:cubicBezTo>
                <a:cubicBezTo>
                  <a:pt x="1020113" y="2494431"/>
                  <a:pt x="1021541" y="2505361"/>
                  <a:pt x="1021541" y="2520398"/>
                </a:cubicBezTo>
                <a:cubicBezTo>
                  <a:pt x="1021541" y="2545294"/>
                  <a:pt x="1021256" y="2546259"/>
                  <a:pt x="1014219" y="2544008"/>
                </a:cubicBezTo>
                <a:lnTo>
                  <a:pt x="1006933" y="2541687"/>
                </a:lnTo>
                <a:lnTo>
                  <a:pt x="1009362" y="2611517"/>
                </a:lnTo>
                <a:cubicBezTo>
                  <a:pt x="1010683" y="2649914"/>
                  <a:pt x="1013112" y="2699456"/>
                  <a:pt x="1014719" y="2721602"/>
                </a:cubicBezTo>
                <a:cubicBezTo>
                  <a:pt x="1016362" y="2743747"/>
                  <a:pt x="1016791" y="2775466"/>
                  <a:pt x="1015719" y="2792111"/>
                </a:cubicBezTo>
                <a:cubicBezTo>
                  <a:pt x="1014148" y="2816471"/>
                  <a:pt x="1014898" y="2824722"/>
                  <a:pt x="1019613" y="2834723"/>
                </a:cubicBezTo>
                <a:cubicBezTo>
                  <a:pt x="1024113" y="2844189"/>
                  <a:pt x="1024649" y="2848725"/>
                  <a:pt x="1021792" y="2854011"/>
                </a:cubicBezTo>
                <a:cubicBezTo>
                  <a:pt x="1018113" y="2860905"/>
                  <a:pt x="1022863" y="2878478"/>
                  <a:pt x="1028400" y="2878478"/>
                </a:cubicBezTo>
                <a:cubicBezTo>
                  <a:pt x="1031436" y="2878478"/>
                  <a:pt x="1030293" y="2808827"/>
                  <a:pt x="1026971" y="2791039"/>
                </a:cubicBezTo>
                <a:cubicBezTo>
                  <a:pt x="1025078" y="2780967"/>
                  <a:pt x="1025364" y="2778681"/>
                  <a:pt x="1028078" y="2782466"/>
                </a:cubicBezTo>
                <a:cubicBezTo>
                  <a:pt x="1030757" y="2786253"/>
                  <a:pt x="1031757" y="2778216"/>
                  <a:pt x="1031793" y="2752106"/>
                </a:cubicBezTo>
                <a:cubicBezTo>
                  <a:pt x="1031828" y="2721959"/>
                  <a:pt x="1032614" y="2716887"/>
                  <a:pt x="1036972" y="2718566"/>
                </a:cubicBezTo>
                <a:cubicBezTo>
                  <a:pt x="1040008" y="2719745"/>
                  <a:pt x="1042115" y="2718602"/>
                  <a:pt x="1042115" y="2715780"/>
                </a:cubicBezTo>
                <a:cubicBezTo>
                  <a:pt x="1042115" y="2713172"/>
                  <a:pt x="1040616" y="2710529"/>
                  <a:pt x="1038722" y="2709886"/>
                </a:cubicBezTo>
                <a:cubicBezTo>
                  <a:pt x="1033757" y="2708207"/>
                  <a:pt x="1030614" y="2679168"/>
                  <a:pt x="1033400" y="2660630"/>
                </a:cubicBezTo>
                <a:cubicBezTo>
                  <a:pt x="1035115" y="2649021"/>
                  <a:pt x="1037579" y="2644056"/>
                  <a:pt x="1042258" y="2642842"/>
                </a:cubicBezTo>
                <a:cubicBezTo>
                  <a:pt x="1045795" y="2641913"/>
                  <a:pt x="1050438" y="2635841"/>
                  <a:pt x="1052617" y="2629305"/>
                </a:cubicBezTo>
                <a:cubicBezTo>
                  <a:pt x="1059296" y="2608981"/>
                  <a:pt x="1060118" y="2619375"/>
                  <a:pt x="1054439" y="2652522"/>
                </a:cubicBezTo>
                <a:cubicBezTo>
                  <a:pt x="1047795" y="2691205"/>
                  <a:pt x="1047795" y="2691098"/>
                  <a:pt x="1054010" y="2688705"/>
                </a:cubicBezTo>
                <a:cubicBezTo>
                  <a:pt x="1056796" y="2687633"/>
                  <a:pt x="1060046" y="2688419"/>
                  <a:pt x="1061296" y="2690420"/>
                </a:cubicBezTo>
                <a:cubicBezTo>
                  <a:pt x="1064083" y="2694920"/>
                  <a:pt x="1067262" y="2758356"/>
                  <a:pt x="1066369" y="2791039"/>
                </a:cubicBezTo>
                <a:cubicBezTo>
                  <a:pt x="1065583" y="2819757"/>
                  <a:pt x="1068833" y="2841296"/>
                  <a:pt x="1072833" y="2833795"/>
                </a:cubicBezTo>
                <a:cubicBezTo>
                  <a:pt x="1074334" y="2831044"/>
                  <a:pt x="1077513" y="2801005"/>
                  <a:pt x="1079906" y="2767036"/>
                </a:cubicBezTo>
                <a:cubicBezTo>
                  <a:pt x="1082299" y="2733103"/>
                  <a:pt x="1085407" y="2703064"/>
                  <a:pt x="1086871" y="2700313"/>
                </a:cubicBezTo>
                <a:cubicBezTo>
                  <a:pt x="1091372" y="2691741"/>
                  <a:pt x="1097944" y="2724102"/>
                  <a:pt x="1095622" y="2743605"/>
                </a:cubicBezTo>
                <a:cubicBezTo>
                  <a:pt x="1094372" y="2754570"/>
                  <a:pt x="1094908" y="2761786"/>
                  <a:pt x="1097087" y="2762500"/>
                </a:cubicBezTo>
                <a:cubicBezTo>
                  <a:pt x="1099480" y="2763321"/>
                  <a:pt x="1099373" y="2767322"/>
                  <a:pt x="1096730" y="2774859"/>
                </a:cubicBezTo>
                <a:cubicBezTo>
                  <a:pt x="1092157" y="2788039"/>
                  <a:pt x="1095265" y="2806148"/>
                  <a:pt x="1101123" y="2800291"/>
                </a:cubicBezTo>
                <a:cubicBezTo>
                  <a:pt x="1103194" y="2798219"/>
                  <a:pt x="1105623" y="2781038"/>
                  <a:pt x="1106516" y="2762071"/>
                </a:cubicBezTo>
                <a:cubicBezTo>
                  <a:pt x="1107445" y="2743105"/>
                  <a:pt x="1109481" y="2727603"/>
                  <a:pt x="1111089" y="2727603"/>
                </a:cubicBezTo>
                <a:cubicBezTo>
                  <a:pt x="1112660" y="2727603"/>
                  <a:pt x="1113303" y="2731853"/>
                  <a:pt x="1112482" y="2737032"/>
                </a:cubicBezTo>
                <a:cubicBezTo>
                  <a:pt x="1111695" y="2742212"/>
                  <a:pt x="1110196" y="2760857"/>
                  <a:pt x="1109160" y="2778431"/>
                </a:cubicBezTo>
                <a:cubicBezTo>
                  <a:pt x="1107910" y="2800255"/>
                  <a:pt x="1105695" y="2811970"/>
                  <a:pt x="1102159" y="2815506"/>
                </a:cubicBezTo>
                <a:cubicBezTo>
                  <a:pt x="1095265" y="2822400"/>
                  <a:pt x="1095265" y="2847189"/>
                  <a:pt x="1102123" y="2849832"/>
                </a:cubicBezTo>
                <a:cubicBezTo>
                  <a:pt x="1106338" y="2851440"/>
                  <a:pt x="1107266" y="2860262"/>
                  <a:pt x="1107266" y="2899445"/>
                </a:cubicBezTo>
                <a:cubicBezTo>
                  <a:pt x="1107266" y="2941201"/>
                  <a:pt x="1106552" y="2947059"/>
                  <a:pt x="1101659" y="2947059"/>
                </a:cubicBezTo>
                <a:cubicBezTo>
                  <a:pt x="1097122" y="2947059"/>
                  <a:pt x="1096408" y="2944487"/>
                  <a:pt x="1097908" y="2933343"/>
                </a:cubicBezTo>
                <a:cubicBezTo>
                  <a:pt x="1099301" y="2922984"/>
                  <a:pt x="1098587" y="2919627"/>
                  <a:pt x="1094944" y="2919627"/>
                </a:cubicBezTo>
                <a:cubicBezTo>
                  <a:pt x="1089407" y="2919627"/>
                  <a:pt x="1089586" y="2917948"/>
                  <a:pt x="1089943" y="2960775"/>
                </a:cubicBezTo>
                <a:cubicBezTo>
                  <a:pt x="1090336" y="3009816"/>
                  <a:pt x="1083335" y="3014103"/>
                  <a:pt x="1078691" y="2967633"/>
                </a:cubicBezTo>
                <a:cubicBezTo>
                  <a:pt x="1078049" y="2961025"/>
                  <a:pt x="1077263" y="2970669"/>
                  <a:pt x="1076941" y="2989064"/>
                </a:cubicBezTo>
                <a:cubicBezTo>
                  <a:pt x="1076620" y="3008709"/>
                  <a:pt x="1074977" y="3022497"/>
                  <a:pt x="1072976" y="3022497"/>
                </a:cubicBezTo>
                <a:cubicBezTo>
                  <a:pt x="1071083" y="3022497"/>
                  <a:pt x="1069369" y="3017496"/>
                  <a:pt x="1069191" y="3011352"/>
                </a:cubicBezTo>
                <a:cubicBezTo>
                  <a:pt x="1069012" y="3005245"/>
                  <a:pt x="1067619" y="2996350"/>
                  <a:pt x="1066118" y="2991636"/>
                </a:cubicBezTo>
                <a:cubicBezTo>
                  <a:pt x="1063975" y="2985028"/>
                  <a:pt x="1063297" y="2987350"/>
                  <a:pt x="1063082" y="3001923"/>
                </a:cubicBezTo>
                <a:cubicBezTo>
                  <a:pt x="1062725" y="3024961"/>
                  <a:pt x="1065654" y="3037141"/>
                  <a:pt x="1071083" y="3035034"/>
                </a:cubicBezTo>
                <a:cubicBezTo>
                  <a:pt x="1073798" y="3033998"/>
                  <a:pt x="1076620" y="3042035"/>
                  <a:pt x="1079513" y="3059251"/>
                </a:cubicBezTo>
                <a:cubicBezTo>
                  <a:pt x="1082442" y="3076682"/>
                  <a:pt x="1084942" y="3083897"/>
                  <a:pt x="1087300" y="3081540"/>
                </a:cubicBezTo>
                <a:cubicBezTo>
                  <a:pt x="1089229" y="3079611"/>
                  <a:pt x="1090586" y="3074432"/>
                  <a:pt x="1090371" y="3070002"/>
                </a:cubicBezTo>
                <a:cubicBezTo>
                  <a:pt x="1089229" y="3049286"/>
                  <a:pt x="1089907" y="3035927"/>
                  <a:pt x="1093336" y="3010745"/>
                </a:cubicBezTo>
                <a:cubicBezTo>
                  <a:pt x="1095408" y="2995779"/>
                  <a:pt x="1097766" y="2982849"/>
                  <a:pt x="1098623" y="2981992"/>
                </a:cubicBezTo>
                <a:cubicBezTo>
                  <a:pt x="1101444" y="2979170"/>
                  <a:pt x="1097944" y="3091077"/>
                  <a:pt x="1092336" y="3183660"/>
                </a:cubicBezTo>
                <a:cubicBezTo>
                  <a:pt x="1085085" y="3303532"/>
                  <a:pt x="1084835" y="3412617"/>
                  <a:pt x="1091765" y="3429262"/>
                </a:cubicBezTo>
                <a:cubicBezTo>
                  <a:pt x="1095729" y="3438763"/>
                  <a:pt x="1096015" y="3443085"/>
                  <a:pt x="1092943" y="3448800"/>
                </a:cubicBezTo>
                <a:cubicBezTo>
                  <a:pt x="1088586" y="3456980"/>
                  <a:pt x="1088943" y="3558564"/>
                  <a:pt x="1093479" y="3584853"/>
                </a:cubicBezTo>
                <a:lnTo>
                  <a:pt x="1096122" y="3600283"/>
                </a:lnTo>
                <a:lnTo>
                  <a:pt x="1096587" y="3586568"/>
                </a:lnTo>
                <a:cubicBezTo>
                  <a:pt x="1097051" y="3573351"/>
                  <a:pt x="1101730" y="3561064"/>
                  <a:pt x="1105052" y="3564386"/>
                </a:cubicBezTo>
                <a:cubicBezTo>
                  <a:pt x="1105945" y="3565279"/>
                  <a:pt x="1107409" y="3604320"/>
                  <a:pt x="1108338" y="3651111"/>
                </a:cubicBezTo>
                <a:cubicBezTo>
                  <a:pt x="1109267" y="3697938"/>
                  <a:pt x="1110910" y="3737122"/>
                  <a:pt x="1111982" y="3738193"/>
                </a:cubicBezTo>
                <a:cubicBezTo>
                  <a:pt x="1113053" y="3739265"/>
                  <a:pt x="1115053" y="3737300"/>
                  <a:pt x="1116375" y="3733872"/>
                </a:cubicBezTo>
                <a:cubicBezTo>
                  <a:pt x="1118375" y="3728656"/>
                  <a:pt x="1119482" y="3729621"/>
                  <a:pt x="1122840" y="3739372"/>
                </a:cubicBezTo>
                <a:cubicBezTo>
                  <a:pt x="1126733" y="3750695"/>
                  <a:pt x="1127019" y="3750016"/>
                  <a:pt x="1129484" y="3721263"/>
                </a:cubicBezTo>
                <a:cubicBezTo>
                  <a:pt x="1132198" y="3689545"/>
                  <a:pt x="1130412" y="3675757"/>
                  <a:pt x="1122340" y="3666792"/>
                </a:cubicBezTo>
                <a:cubicBezTo>
                  <a:pt x="1119625" y="3663756"/>
                  <a:pt x="1118339" y="3658755"/>
                  <a:pt x="1119554" y="3655647"/>
                </a:cubicBezTo>
                <a:cubicBezTo>
                  <a:pt x="1122947" y="3646754"/>
                  <a:pt x="1127840" y="3649075"/>
                  <a:pt x="1127840" y="3659648"/>
                </a:cubicBezTo>
                <a:cubicBezTo>
                  <a:pt x="1127840" y="3670006"/>
                  <a:pt x="1136056" y="3684079"/>
                  <a:pt x="1139878" y="3680258"/>
                </a:cubicBezTo>
                <a:cubicBezTo>
                  <a:pt x="1141163" y="3678972"/>
                  <a:pt x="1142378" y="3624965"/>
                  <a:pt x="1142557" y="3560242"/>
                </a:cubicBezTo>
                <a:cubicBezTo>
                  <a:pt x="1142807" y="3469338"/>
                  <a:pt x="1141842" y="3439763"/>
                  <a:pt x="1138270" y="3430191"/>
                </a:cubicBezTo>
                <a:cubicBezTo>
                  <a:pt x="1134699" y="3420582"/>
                  <a:pt x="1134556" y="3415332"/>
                  <a:pt x="1137556" y="3406652"/>
                </a:cubicBezTo>
                <a:cubicBezTo>
                  <a:pt x="1141128" y="3396436"/>
                  <a:pt x="1140914" y="3395651"/>
                  <a:pt x="1134984" y="3397187"/>
                </a:cubicBezTo>
                <a:cubicBezTo>
                  <a:pt x="1128733" y="3398830"/>
                  <a:pt x="1128519" y="3396294"/>
                  <a:pt x="1129519" y="3336715"/>
                </a:cubicBezTo>
                <a:cubicBezTo>
                  <a:pt x="1130948" y="3253311"/>
                  <a:pt x="1130805" y="3255669"/>
                  <a:pt x="1134699" y="3255669"/>
                </a:cubicBezTo>
                <a:cubicBezTo>
                  <a:pt x="1136592" y="3255669"/>
                  <a:pt x="1138163" y="3263777"/>
                  <a:pt x="1138235" y="3273671"/>
                </a:cubicBezTo>
                <a:cubicBezTo>
                  <a:pt x="1138378" y="3299317"/>
                  <a:pt x="1143593" y="3287494"/>
                  <a:pt x="1146593" y="3254812"/>
                </a:cubicBezTo>
                <a:cubicBezTo>
                  <a:pt x="1151772" y="3197733"/>
                  <a:pt x="1155273" y="3236024"/>
                  <a:pt x="1155273" y="3349895"/>
                </a:cubicBezTo>
                <a:cubicBezTo>
                  <a:pt x="1155273" y="3441085"/>
                  <a:pt x="1156237" y="3468017"/>
                  <a:pt x="1159559" y="3469124"/>
                </a:cubicBezTo>
                <a:cubicBezTo>
                  <a:pt x="1163417" y="3470446"/>
                  <a:pt x="1165523" y="3527774"/>
                  <a:pt x="1164773" y="3612285"/>
                </a:cubicBezTo>
                <a:cubicBezTo>
                  <a:pt x="1164702" y="3620786"/>
                  <a:pt x="1164559" y="3636967"/>
                  <a:pt x="1164453" y="3648289"/>
                </a:cubicBezTo>
                <a:cubicBezTo>
                  <a:pt x="1164381" y="3659612"/>
                  <a:pt x="1165952" y="3677364"/>
                  <a:pt x="1167953" y="3687723"/>
                </a:cubicBezTo>
                <a:cubicBezTo>
                  <a:pt x="1170382" y="3700081"/>
                  <a:pt x="1171310" y="3765911"/>
                  <a:pt x="1170632" y="3878032"/>
                </a:cubicBezTo>
                <a:cubicBezTo>
                  <a:pt x="1169810" y="4022229"/>
                  <a:pt x="1168631" y="4056304"/>
                  <a:pt x="1163381" y="4092345"/>
                </a:cubicBezTo>
                <a:cubicBezTo>
                  <a:pt x="1158308" y="4127063"/>
                  <a:pt x="1157273" y="4153174"/>
                  <a:pt x="1157916" y="4229505"/>
                </a:cubicBezTo>
                <a:cubicBezTo>
                  <a:pt x="1158737" y="4329696"/>
                  <a:pt x="1163916" y="4437102"/>
                  <a:pt x="1168560" y="4449604"/>
                </a:cubicBezTo>
                <a:cubicBezTo>
                  <a:pt x="1171346" y="4457141"/>
                  <a:pt x="1171346" y="4457141"/>
                  <a:pt x="1173382" y="4448782"/>
                </a:cubicBezTo>
                <a:cubicBezTo>
                  <a:pt x="1174489" y="4444175"/>
                  <a:pt x="1176489" y="4430744"/>
                  <a:pt x="1177776" y="4418957"/>
                </a:cubicBezTo>
                <a:cubicBezTo>
                  <a:pt x="1180632" y="4393061"/>
                  <a:pt x="1186205" y="4390096"/>
                  <a:pt x="1184240" y="4415528"/>
                </a:cubicBezTo>
                <a:cubicBezTo>
                  <a:pt x="1179490" y="4477036"/>
                  <a:pt x="1175310" y="4524399"/>
                  <a:pt x="1173703" y="4535543"/>
                </a:cubicBezTo>
                <a:cubicBezTo>
                  <a:pt x="1172631" y="4542830"/>
                  <a:pt x="1173239" y="4548402"/>
                  <a:pt x="1175097" y="4548402"/>
                </a:cubicBezTo>
                <a:cubicBezTo>
                  <a:pt x="1176918" y="4548402"/>
                  <a:pt x="1181169" y="4534150"/>
                  <a:pt x="1184490" y="4516683"/>
                </a:cubicBezTo>
                <a:cubicBezTo>
                  <a:pt x="1187848" y="4499253"/>
                  <a:pt x="1191884" y="4481893"/>
                  <a:pt x="1193492" y="4478107"/>
                </a:cubicBezTo>
                <a:cubicBezTo>
                  <a:pt x="1196528" y="4471070"/>
                  <a:pt x="1193956" y="4545009"/>
                  <a:pt x="1190777" y="4556117"/>
                </a:cubicBezTo>
                <a:cubicBezTo>
                  <a:pt x="1189848" y="4559439"/>
                  <a:pt x="1190741" y="4562118"/>
                  <a:pt x="1192742" y="4562118"/>
                </a:cubicBezTo>
                <a:cubicBezTo>
                  <a:pt x="1194778" y="4562118"/>
                  <a:pt x="1196421" y="4559189"/>
                  <a:pt x="1196421" y="4555653"/>
                </a:cubicBezTo>
                <a:cubicBezTo>
                  <a:pt x="1196421" y="4552081"/>
                  <a:pt x="1198563" y="4548330"/>
                  <a:pt x="1201206" y="4547295"/>
                </a:cubicBezTo>
                <a:cubicBezTo>
                  <a:pt x="1204743" y="4545937"/>
                  <a:pt x="1206707" y="4533972"/>
                  <a:pt x="1208779" y="4501503"/>
                </a:cubicBezTo>
                <a:cubicBezTo>
                  <a:pt x="1210851" y="4468927"/>
                  <a:pt x="1212137" y="4461105"/>
                  <a:pt x="1213780" y="4471249"/>
                </a:cubicBezTo>
                <a:cubicBezTo>
                  <a:pt x="1214994" y="4478786"/>
                  <a:pt x="1216245" y="4481501"/>
                  <a:pt x="1216494" y="4477250"/>
                </a:cubicBezTo>
                <a:cubicBezTo>
                  <a:pt x="1217173" y="4466463"/>
                  <a:pt x="1222210" y="4467642"/>
                  <a:pt x="1227246" y="4479786"/>
                </a:cubicBezTo>
                <a:cubicBezTo>
                  <a:pt x="1232889" y="4493359"/>
                  <a:pt x="1236426" y="4490359"/>
                  <a:pt x="1239283" y="4469535"/>
                </a:cubicBezTo>
                <a:cubicBezTo>
                  <a:pt x="1240569" y="4460105"/>
                  <a:pt x="1243212" y="4452390"/>
                  <a:pt x="1245105" y="4452390"/>
                </a:cubicBezTo>
                <a:cubicBezTo>
                  <a:pt x="1247034" y="4452390"/>
                  <a:pt x="1247748" y="4455855"/>
                  <a:pt x="1246748" y="4460105"/>
                </a:cubicBezTo>
                <a:cubicBezTo>
                  <a:pt x="1241569" y="4481644"/>
                  <a:pt x="1240426" y="4495038"/>
                  <a:pt x="1242569" y="4509218"/>
                </a:cubicBezTo>
                <a:cubicBezTo>
                  <a:pt x="1244391" y="4521327"/>
                  <a:pt x="1246177" y="4524578"/>
                  <a:pt x="1250642" y="4523685"/>
                </a:cubicBezTo>
                <a:cubicBezTo>
                  <a:pt x="1254856" y="4522863"/>
                  <a:pt x="1257357" y="4526256"/>
                  <a:pt x="1259964" y="4536329"/>
                </a:cubicBezTo>
                <a:cubicBezTo>
                  <a:pt x="1263750" y="4550938"/>
                  <a:pt x="1262751" y="4562118"/>
                  <a:pt x="1257750" y="4562118"/>
                </a:cubicBezTo>
                <a:cubicBezTo>
                  <a:pt x="1256071" y="4562118"/>
                  <a:pt x="1254714" y="4557403"/>
                  <a:pt x="1254714" y="4551652"/>
                </a:cubicBezTo>
                <a:cubicBezTo>
                  <a:pt x="1254714" y="4545509"/>
                  <a:pt x="1253285" y="4542044"/>
                  <a:pt x="1251284" y="4543258"/>
                </a:cubicBezTo>
                <a:cubicBezTo>
                  <a:pt x="1249391" y="4544437"/>
                  <a:pt x="1247855" y="4556332"/>
                  <a:pt x="1247855" y="4569726"/>
                </a:cubicBezTo>
                <a:cubicBezTo>
                  <a:pt x="1247855" y="4591228"/>
                  <a:pt x="1249249" y="4596586"/>
                  <a:pt x="1260072" y="4615946"/>
                </a:cubicBezTo>
                <a:lnTo>
                  <a:pt x="1272323" y="4637842"/>
                </a:lnTo>
                <a:lnTo>
                  <a:pt x="1271251" y="4705422"/>
                </a:lnTo>
                <a:cubicBezTo>
                  <a:pt x="1270644" y="4742605"/>
                  <a:pt x="1271502" y="4783431"/>
                  <a:pt x="1273180" y="4796147"/>
                </a:cubicBezTo>
                <a:cubicBezTo>
                  <a:pt x="1276074" y="4818078"/>
                  <a:pt x="1275859" y="4819293"/>
                  <a:pt x="1269322" y="4819293"/>
                </a:cubicBezTo>
                <a:cubicBezTo>
                  <a:pt x="1259678" y="4819293"/>
                  <a:pt x="1256142" y="4813899"/>
                  <a:pt x="1249892" y="4789825"/>
                </a:cubicBezTo>
                <a:cubicBezTo>
                  <a:pt x="1246927" y="4778287"/>
                  <a:pt x="1240604" y="4758606"/>
                  <a:pt x="1235890" y="4745998"/>
                </a:cubicBezTo>
                <a:cubicBezTo>
                  <a:pt x="1225781" y="4719209"/>
                  <a:pt x="1225388" y="4712887"/>
                  <a:pt x="1232746" y="4698635"/>
                </a:cubicBezTo>
                <a:cubicBezTo>
                  <a:pt x="1236997" y="4690455"/>
                  <a:pt x="1237390" y="4686205"/>
                  <a:pt x="1234532" y="4679954"/>
                </a:cubicBezTo>
                <a:cubicBezTo>
                  <a:pt x="1230067" y="4670167"/>
                  <a:pt x="1223852" y="4669310"/>
                  <a:pt x="1223852" y="4678525"/>
                </a:cubicBezTo>
                <a:cubicBezTo>
                  <a:pt x="1223852" y="4687383"/>
                  <a:pt x="1217923" y="4690705"/>
                  <a:pt x="1215744" y="4683062"/>
                </a:cubicBezTo>
                <a:cubicBezTo>
                  <a:pt x="1214816" y="4679704"/>
                  <a:pt x="1211351" y="4660809"/>
                  <a:pt x="1208101" y="4640985"/>
                </a:cubicBezTo>
                <a:cubicBezTo>
                  <a:pt x="1204850" y="4621197"/>
                  <a:pt x="1200886" y="4603516"/>
                  <a:pt x="1199278" y="4601730"/>
                </a:cubicBezTo>
                <a:cubicBezTo>
                  <a:pt x="1197706" y="4599944"/>
                  <a:pt x="1196421" y="4624911"/>
                  <a:pt x="1196421" y="4657237"/>
                </a:cubicBezTo>
                <a:cubicBezTo>
                  <a:pt x="1196421" y="4691063"/>
                  <a:pt x="1197813" y="4716887"/>
                  <a:pt x="1199707" y="4718066"/>
                </a:cubicBezTo>
                <a:cubicBezTo>
                  <a:pt x="1201564" y="4719209"/>
                  <a:pt x="1202171" y="4729317"/>
                  <a:pt x="1201136" y="4741390"/>
                </a:cubicBezTo>
                <a:cubicBezTo>
                  <a:pt x="1199814" y="4756321"/>
                  <a:pt x="1200886" y="4767251"/>
                  <a:pt x="1204708" y="4777716"/>
                </a:cubicBezTo>
                <a:cubicBezTo>
                  <a:pt x="1213815" y="4802934"/>
                  <a:pt x="1212029" y="4814257"/>
                  <a:pt x="1196528" y="4829473"/>
                </a:cubicBezTo>
                <a:cubicBezTo>
                  <a:pt x="1180954" y="4844760"/>
                  <a:pt x="1177418" y="4855012"/>
                  <a:pt x="1180847" y="4875228"/>
                </a:cubicBezTo>
                <a:cubicBezTo>
                  <a:pt x="1186562" y="4909125"/>
                  <a:pt x="1186777" y="4911876"/>
                  <a:pt x="1183347" y="4911876"/>
                </a:cubicBezTo>
                <a:cubicBezTo>
                  <a:pt x="1181383" y="4911876"/>
                  <a:pt x="1178061" y="4917198"/>
                  <a:pt x="1175918" y="4923663"/>
                </a:cubicBezTo>
                <a:cubicBezTo>
                  <a:pt x="1172203" y="4934843"/>
                  <a:pt x="1171060" y="4935557"/>
                  <a:pt x="1152486" y="4937486"/>
                </a:cubicBezTo>
                <a:cubicBezTo>
                  <a:pt x="1141771" y="4938593"/>
                  <a:pt x="1126805" y="4942308"/>
                  <a:pt x="1119268" y="4945737"/>
                </a:cubicBezTo>
                <a:cubicBezTo>
                  <a:pt x="1111731" y="4949131"/>
                  <a:pt x="1098337" y="4955203"/>
                  <a:pt x="1089514" y="4959167"/>
                </a:cubicBezTo>
                <a:cubicBezTo>
                  <a:pt x="1078977" y="4963918"/>
                  <a:pt x="1073120" y="4968847"/>
                  <a:pt x="1072369" y="4973562"/>
                </a:cubicBezTo>
                <a:cubicBezTo>
                  <a:pt x="1070119" y="4987993"/>
                  <a:pt x="1064475" y="4981420"/>
                  <a:pt x="1049688" y="4947309"/>
                </a:cubicBezTo>
                <a:lnTo>
                  <a:pt x="1034579" y="4912412"/>
                </a:lnTo>
                <a:lnTo>
                  <a:pt x="1022934" y="4914305"/>
                </a:lnTo>
                <a:lnTo>
                  <a:pt x="1011254" y="4916198"/>
                </a:lnTo>
                <a:lnTo>
                  <a:pt x="1013398" y="4880622"/>
                </a:lnTo>
                <a:cubicBezTo>
                  <a:pt x="1015791" y="4841046"/>
                  <a:pt x="1010719" y="4806505"/>
                  <a:pt x="1002039" y="4803148"/>
                </a:cubicBezTo>
                <a:cubicBezTo>
                  <a:pt x="992895" y="4799648"/>
                  <a:pt x="990788" y="4809541"/>
                  <a:pt x="997788" y="4823222"/>
                </a:cubicBezTo>
                <a:cubicBezTo>
                  <a:pt x="1001432" y="4830366"/>
                  <a:pt x="1004397" y="4839724"/>
                  <a:pt x="1004432" y="4844010"/>
                </a:cubicBezTo>
                <a:cubicBezTo>
                  <a:pt x="1004503" y="4856226"/>
                  <a:pt x="990073" y="4909554"/>
                  <a:pt x="985108" y="4915412"/>
                </a:cubicBezTo>
                <a:cubicBezTo>
                  <a:pt x="981680" y="4919484"/>
                  <a:pt x="981286" y="4930592"/>
                  <a:pt x="983394" y="4965132"/>
                </a:cubicBezTo>
                <a:cubicBezTo>
                  <a:pt x="984858" y="4989600"/>
                  <a:pt x="984858" y="5011031"/>
                  <a:pt x="983358" y="5012745"/>
                </a:cubicBezTo>
                <a:cubicBezTo>
                  <a:pt x="980322" y="5016210"/>
                  <a:pt x="973500" y="5000851"/>
                  <a:pt x="973500" y="4990564"/>
                </a:cubicBezTo>
                <a:cubicBezTo>
                  <a:pt x="973500" y="4986921"/>
                  <a:pt x="970428" y="4982027"/>
                  <a:pt x="966642" y="4979670"/>
                </a:cubicBezTo>
                <a:cubicBezTo>
                  <a:pt x="961177" y="4976241"/>
                  <a:pt x="959784" y="4971669"/>
                  <a:pt x="959784" y="4957132"/>
                </a:cubicBezTo>
                <a:cubicBezTo>
                  <a:pt x="959784" y="4935950"/>
                  <a:pt x="955212" y="4924949"/>
                  <a:pt x="947604" y="4927878"/>
                </a:cubicBezTo>
                <a:cubicBezTo>
                  <a:pt x="939424" y="4930985"/>
                  <a:pt x="928923" y="4954738"/>
                  <a:pt x="928923" y="4970026"/>
                </a:cubicBezTo>
                <a:cubicBezTo>
                  <a:pt x="928923" y="4990743"/>
                  <a:pt x="922922" y="4986743"/>
                  <a:pt x="920136" y="4964168"/>
                </a:cubicBezTo>
                <a:cubicBezTo>
                  <a:pt x="916350" y="4933343"/>
                  <a:pt x="914028" y="4929950"/>
                  <a:pt x="908813" y="4947559"/>
                </a:cubicBezTo>
                <a:cubicBezTo>
                  <a:pt x="903991" y="4963954"/>
                  <a:pt x="883382" y="4990743"/>
                  <a:pt x="875630" y="4990743"/>
                </a:cubicBezTo>
                <a:cubicBezTo>
                  <a:pt x="869094" y="4990743"/>
                  <a:pt x="863808" y="4979777"/>
                  <a:pt x="863736" y="4966133"/>
                </a:cubicBezTo>
                <a:cubicBezTo>
                  <a:pt x="863700" y="4957524"/>
                  <a:pt x="862879" y="4955988"/>
                  <a:pt x="860343" y="4959882"/>
                </a:cubicBezTo>
                <a:cubicBezTo>
                  <a:pt x="858521" y="4962703"/>
                  <a:pt x="857021" y="4968490"/>
                  <a:pt x="856985" y="4972741"/>
                </a:cubicBezTo>
                <a:cubicBezTo>
                  <a:pt x="856914" y="4980991"/>
                  <a:pt x="851592" y="4983313"/>
                  <a:pt x="849198" y="4976169"/>
                </a:cubicBezTo>
                <a:cubicBezTo>
                  <a:pt x="846841" y="4969204"/>
                  <a:pt x="837233" y="4979241"/>
                  <a:pt x="829053" y="4997208"/>
                </a:cubicBezTo>
                <a:lnTo>
                  <a:pt x="821873" y="5013031"/>
                </a:lnTo>
                <a:lnTo>
                  <a:pt x="818552" y="5003602"/>
                </a:lnTo>
                <a:cubicBezTo>
                  <a:pt x="814194" y="4991314"/>
                  <a:pt x="811801" y="4991707"/>
                  <a:pt x="804086" y="5006066"/>
                </a:cubicBezTo>
                <a:cubicBezTo>
                  <a:pt x="800550" y="5012639"/>
                  <a:pt x="796371" y="5017175"/>
                  <a:pt x="794799" y="5016210"/>
                </a:cubicBezTo>
                <a:cubicBezTo>
                  <a:pt x="793227" y="5015246"/>
                  <a:pt x="792263" y="4999923"/>
                  <a:pt x="792692" y="4982170"/>
                </a:cubicBezTo>
                <a:cubicBezTo>
                  <a:pt x="793799" y="4934843"/>
                  <a:pt x="790048" y="4934593"/>
                  <a:pt x="764652" y="4980206"/>
                </a:cubicBezTo>
                <a:cubicBezTo>
                  <a:pt x="753008" y="5001101"/>
                  <a:pt x="742935" y="5018175"/>
                  <a:pt x="742257" y="5018175"/>
                </a:cubicBezTo>
                <a:cubicBezTo>
                  <a:pt x="741614" y="5018175"/>
                  <a:pt x="738970" y="5006209"/>
                  <a:pt x="736399" y="4991600"/>
                </a:cubicBezTo>
                <a:lnTo>
                  <a:pt x="736435" y="4991600"/>
                </a:lnTo>
                <a:lnTo>
                  <a:pt x="731791" y="4965025"/>
                </a:lnTo>
                <a:lnTo>
                  <a:pt x="716610" y="4986599"/>
                </a:lnTo>
                <a:cubicBezTo>
                  <a:pt x="701716" y="5007780"/>
                  <a:pt x="695965" y="5009566"/>
                  <a:pt x="695822" y="4993029"/>
                </a:cubicBezTo>
                <a:cubicBezTo>
                  <a:pt x="695787" y="4989564"/>
                  <a:pt x="694643" y="4987314"/>
                  <a:pt x="693215" y="4987993"/>
                </a:cubicBezTo>
                <a:cubicBezTo>
                  <a:pt x="691786" y="4988707"/>
                  <a:pt x="686393" y="4991386"/>
                  <a:pt x="681213" y="4993993"/>
                </a:cubicBezTo>
                <a:cubicBezTo>
                  <a:pt x="668712" y="5000244"/>
                  <a:pt x="665318" y="4996136"/>
                  <a:pt x="674712" y="4986135"/>
                </a:cubicBezTo>
                <a:cubicBezTo>
                  <a:pt x="686607" y="4973491"/>
                  <a:pt x="689036" y="4959275"/>
                  <a:pt x="684714" y="4927913"/>
                </a:cubicBezTo>
                <a:cubicBezTo>
                  <a:pt x="682606" y="4912483"/>
                  <a:pt x="679820" y="4898660"/>
                  <a:pt x="678570" y="4897160"/>
                </a:cubicBezTo>
                <a:cubicBezTo>
                  <a:pt x="677284" y="4895660"/>
                  <a:pt x="673319" y="4905518"/>
                  <a:pt x="669747" y="4919091"/>
                </a:cubicBezTo>
                <a:cubicBezTo>
                  <a:pt x="666140" y="4932700"/>
                  <a:pt x="660889" y="4944916"/>
                  <a:pt x="658067" y="4946309"/>
                </a:cubicBezTo>
                <a:cubicBezTo>
                  <a:pt x="635565" y="4957275"/>
                  <a:pt x="634350" y="4957560"/>
                  <a:pt x="628814" y="4952952"/>
                </a:cubicBezTo>
                <a:cubicBezTo>
                  <a:pt x="625778" y="4950452"/>
                  <a:pt x="621027" y="4943951"/>
                  <a:pt x="618241" y="4938558"/>
                </a:cubicBezTo>
                <a:cubicBezTo>
                  <a:pt x="613705" y="4929771"/>
                  <a:pt x="595310" y="4915376"/>
                  <a:pt x="588630" y="4915340"/>
                </a:cubicBezTo>
                <a:cubicBezTo>
                  <a:pt x="587201" y="4915340"/>
                  <a:pt x="585951" y="4920341"/>
                  <a:pt x="585808" y="4926449"/>
                </a:cubicBezTo>
                <a:lnTo>
                  <a:pt x="585559" y="4937593"/>
                </a:lnTo>
                <a:lnTo>
                  <a:pt x="579022" y="4922877"/>
                </a:lnTo>
                <a:cubicBezTo>
                  <a:pt x="573200" y="4909768"/>
                  <a:pt x="571735" y="4908554"/>
                  <a:pt x="565556" y="4911840"/>
                </a:cubicBezTo>
                <a:cubicBezTo>
                  <a:pt x="561734" y="4913876"/>
                  <a:pt x="558626" y="4916805"/>
                  <a:pt x="558626" y="4918377"/>
                </a:cubicBezTo>
                <a:cubicBezTo>
                  <a:pt x="558626" y="4919912"/>
                  <a:pt x="554841" y="4925270"/>
                  <a:pt x="550197" y="4930235"/>
                </a:cubicBezTo>
                <a:cubicBezTo>
                  <a:pt x="538410" y="4942987"/>
                  <a:pt x="518728" y="4943094"/>
                  <a:pt x="513942" y="4930450"/>
                </a:cubicBezTo>
                <a:cubicBezTo>
                  <a:pt x="509192" y="4918019"/>
                  <a:pt x="502727" y="4921770"/>
                  <a:pt x="498155" y="4939558"/>
                </a:cubicBezTo>
                <a:lnTo>
                  <a:pt x="494225" y="4954738"/>
                </a:lnTo>
                <a:lnTo>
                  <a:pt x="488725" y="4941987"/>
                </a:lnTo>
                <a:cubicBezTo>
                  <a:pt x="485689" y="4934986"/>
                  <a:pt x="483189" y="4927628"/>
                  <a:pt x="483189" y="4925627"/>
                </a:cubicBezTo>
                <a:cubicBezTo>
                  <a:pt x="483189" y="4923663"/>
                  <a:pt x="479331" y="4920270"/>
                  <a:pt x="474616" y="4918126"/>
                </a:cubicBezTo>
                <a:cubicBezTo>
                  <a:pt x="469901" y="4915983"/>
                  <a:pt x="466043" y="4911554"/>
                  <a:pt x="466043" y="4908340"/>
                </a:cubicBezTo>
                <a:cubicBezTo>
                  <a:pt x="466043" y="4905089"/>
                  <a:pt x="463865" y="4900624"/>
                  <a:pt x="461186" y="4898410"/>
                </a:cubicBezTo>
                <a:cubicBezTo>
                  <a:pt x="453042" y="4891659"/>
                  <a:pt x="450542" y="4900839"/>
                  <a:pt x="451256" y="4935021"/>
                </a:cubicBezTo>
                <a:cubicBezTo>
                  <a:pt x="451613" y="4952488"/>
                  <a:pt x="450577" y="4966740"/>
                  <a:pt x="448970" y="4966740"/>
                </a:cubicBezTo>
                <a:cubicBezTo>
                  <a:pt x="447327" y="4966740"/>
                  <a:pt x="442612" y="4956346"/>
                  <a:pt x="438433" y="4943594"/>
                </a:cubicBezTo>
                <a:cubicBezTo>
                  <a:pt x="434254" y="4930878"/>
                  <a:pt x="430360" y="4919912"/>
                  <a:pt x="429789" y="4919270"/>
                </a:cubicBezTo>
                <a:cubicBezTo>
                  <a:pt x="429218" y="4918591"/>
                  <a:pt x="423324" y="4922198"/>
                  <a:pt x="416680" y="4927271"/>
                </a:cubicBezTo>
                <a:cubicBezTo>
                  <a:pt x="410037" y="4932342"/>
                  <a:pt x="403000" y="4935486"/>
                  <a:pt x="401000" y="4934236"/>
                </a:cubicBezTo>
                <a:cubicBezTo>
                  <a:pt x="389570" y="4927199"/>
                  <a:pt x="376925" y="4943844"/>
                  <a:pt x="376818" y="4966061"/>
                </a:cubicBezTo>
                <a:cubicBezTo>
                  <a:pt x="376782" y="4975527"/>
                  <a:pt x="375925" y="4977455"/>
                  <a:pt x="373461" y="4973598"/>
                </a:cubicBezTo>
                <a:cubicBezTo>
                  <a:pt x="371639" y="4970776"/>
                  <a:pt x="370103" y="4964132"/>
                  <a:pt x="370067" y="4958810"/>
                </a:cubicBezTo>
                <a:cubicBezTo>
                  <a:pt x="370031" y="4953488"/>
                  <a:pt x="368424" y="4946166"/>
                  <a:pt x="366459" y="4942487"/>
                </a:cubicBezTo>
                <a:cubicBezTo>
                  <a:pt x="363138" y="4936307"/>
                  <a:pt x="362209" y="4936200"/>
                  <a:pt x="352815" y="4941058"/>
                </a:cubicBezTo>
                <a:cubicBezTo>
                  <a:pt x="343385" y="4945952"/>
                  <a:pt x="342457" y="4945844"/>
                  <a:pt x="338420" y="4939379"/>
                </a:cubicBezTo>
                <a:cubicBezTo>
                  <a:pt x="332634" y="4930128"/>
                  <a:pt x="330062" y="4930664"/>
                  <a:pt x="327312" y="4941701"/>
                </a:cubicBezTo>
                <a:cubicBezTo>
                  <a:pt x="325847" y="4947523"/>
                  <a:pt x="324061" y="4949452"/>
                  <a:pt x="322490" y="4946916"/>
                </a:cubicBezTo>
                <a:cubicBezTo>
                  <a:pt x="320847" y="4944273"/>
                  <a:pt x="317882" y="4946452"/>
                  <a:pt x="313810" y="4953345"/>
                </a:cubicBezTo>
                <a:cubicBezTo>
                  <a:pt x="310417" y="4959096"/>
                  <a:pt x="306952" y="4963096"/>
                  <a:pt x="306095" y="4962239"/>
                </a:cubicBezTo>
                <a:cubicBezTo>
                  <a:pt x="305238" y="4961382"/>
                  <a:pt x="306309" y="4950559"/>
                  <a:pt x="308452" y="4938129"/>
                </a:cubicBezTo>
                <a:cubicBezTo>
                  <a:pt x="313489" y="4909233"/>
                  <a:pt x="311310" y="4903125"/>
                  <a:pt x="302130" y="4920448"/>
                </a:cubicBezTo>
                <a:cubicBezTo>
                  <a:pt x="298165" y="4927985"/>
                  <a:pt x="294808" y="4932128"/>
                  <a:pt x="294736" y="4929664"/>
                </a:cubicBezTo>
                <a:cubicBezTo>
                  <a:pt x="294665" y="4927163"/>
                  <a:pt x="296094" y="4922341"/>
                  <a:pt x="297951" y="4918912"/>
                </a:cubicBezTo>
                <a:cubicBezTo>
                  <a:pt x="305023" y="4905661"/>
                  <a:pt x="311560" y="4855012"/>
                  <a:pt x="307917" y="4841724"/>
                </a:cubicBezTo>
                <a:cubicBezTo>
                  <a:pt x="305380" y="4832580"/>
                  <a:pt x="305559" y="4824436"/>
                  <a:pt x="308559" y="4812685"/>
                </a:cubicBezTo>
                <a:cubicBezTo>
                  <a:pt x="312846" y="4796076"/>
                  <a:pt x="310881" y="4778145"/>
                  <a:pt x="304809" y="4778145"/>
                </a:cubicBezTo>
                <a:cubicBezTo>
                  <a:pt x="302952" y="4778145"/>
                  <a:pt x="301344" y="4784717"/>
                  <a:pt x="301202" y="4792718"/>
                </a:cubicBezTo>
                <a:lnTo>
                  <a:pt x="300916" y="4807291"/>
                </a:lnTo>
                <a:lnTo>
                  <a:pt x="291665" y="4787146"/>
                </a:lnTo>
                <a:lnTo>
                  <a:pt x="282414" y="4767001"/>
                </a:lnTo>
                <a:lnTo>
                  <a:pt x="276341" y="4786182"/>
                </a:lnTo>
                <a:cubicBezTo>
                  <a:pt x="269876" y="4806684"/>
                  <a:pt x="264947" y="4812720"/>
                  <a:pt x="261625" y="4804113"/>
                </a:cubicBezTo>
                <a:cubicBezTo>
                  <a:pt x="260518" y="4801183"/>
                  <a:pt x="258196" y="4799612"/>
                  <a:pt x="256517" y="4800647"/>
                </a:cubicBezTo>
                <a:cubicBezTo>
                  <a:pt x="254838" y="4801719"/>
                  <a:pt x="253446" y="4800005"/>
                  <a:pt x="253446" y="4796897"/>
                </a:cubicBezTo>
                <a:cubicBezTo>
                  <a:pt x="253446" y="4791075"/>
                  <a:pt x="218441" y="4735675"/>
                  <a:pt x="212440" y="4731960"/>
                </a:cubicBezTo>
                <a:cubicBezTo>
                  <a:pt x="208190" y="4729317"/>
                  <a:pt x="188295" y="4756535"/>
                  <a:pt x="188295" y="4764964"/>
                </a:cubicBezTo>
                <a:cubicBezTo>
                  <a:pt x="188295" y="4768465"/>
                  <a:pt x="190723" y="4771287"/>
                  <a:pt x="193724" y="4771287"/>
                </a:cubicBezTo>
                <a:cubicBezTo>
                  <a:pt x="200117" y="4771287"/>
                  <a:pt x="199903" y="4771966"/>
                  <a:pt x="186580" y="4793075"/>
                </a:cubicBezTo>
                <a:lnTo>
                  <a:pt x="176293" y="4809363"/>
                </a:lnTo>
                <a:lnTo>
                  <a:pt x="158827" y="4807791"/>
                </a:lnTo>
                <a:cubicBezTo>
                  <a:pt x="142539" y="4806291"/>
                  <a:pt x="141146" y="4806791"/>
                  <a:pt x="137467" y="4815328"/>
                </a:cubicBezTo>
                <a:lnTo>
                  <a:pt x="133538" y="4824436"/>
                </a:lnTo>
                <a:lnTo>
                  <a:pt x="135038" y="4813685"/>
                </a:lnTo>
                <a:cubicBezTo>
                  <a:pt x="135859" y="4807791"/>
                  <a:pt x="137538" y="4798897"/>
                  <a:pt x="138788" y="4793932"/>
                </a:cubicBezTo>
                <a:cubicBezTo>
                  <a:pt x="140646" y="4786574"/>
                  <a:pt x="140039" y="4785324"/>
                  <a:pt x="135538" y="4787039"/>
                </a:cubicBezTo>
                <a:cubicBezTo>
                  <a:pt x="131073" y="4788753"/>
                  <a:pt x="130001" y="4786789"/>
                  <a:pt x="130001" y="4776859"/>
                </a:cubicBezTo>
                <a:cubicBezTo>
                  <a:pt x="130001" y="4770072"/>
                  <a:pt x="125180" y="4750248"/>
                  <a:pt x="119322" y="4732782"/>
                </a:cubicBezTo>
                <a:lnTo>
                  <a:pt x="108642" y="4700993"/>
                </a:lnTo>
                <a:lnTo>
                  <a:pt x="110928" y="4627412"/>
                </a:lnTo>
                <a:cubicBezTo>
                  <a:pt x="112214" y="4586942"/>
                  <a:pt x="114893" y="4546045"/>
                  <a:pt x="116964" y="4536543"/>
                </a:cubicBezTo>
                <a:cubicBezTo>
                  <a:pt x="123786" y="4504718"/>
                  <a:pt x="114500" y="4209145"/>
                  <a:pt x="103605" y="4111204"/>
                </a:cubicBezTo>
                <a:cubicBezTo>
                  <a:pt x="97247" y="4054340"/>
                  <a:pt x="97247" y="4054090"/>
                  <a:pt x="100962" y="3986046"/>
                </a:cubicBezTo>
                <a:cubicBezTo>
                  <a:pt x="102534" y="3956828"/>
                  <a:pt x="103784" y="3923645"/>
                  <a:pt x="103713" y="3912322"/>
                </a:cubicBezTo>
                <a:cubicBezTo>
                  <a:pt x="103605" y="3891641"/>
                  <a:pt x="107713" y="3896463"/>
                  <a:pt x="109570" y="3919180"/>
                </a:cubicBezTo>
                <a:cubicBezTo>
                  <a:pt x="111749" y="3945398"/>
                  <a:pt x="115607" y="3880890"/>
                  <a:pt x="116393" y="3806023"/>
                </a:cubicBezTo>
                <a:lnTo>
                  <a:pt x="117214" y="3723727"/>
                </a:lnTo>
                <a:lnTo>
                  <a:pt x="122036" y="3795736"/>
                </a:lnTo>
                <a:cubicBezTo>
                  <a:pt x="127573" y="3878175"/>
                  <a:pt x="130180" y="3890427"/>
                  <a:pt x="136609" y="3863638"/>
                </a:cubicBezTo>
                <a:cubicBezTo>
                  <a:pt x="139467" y="3851708"/>
                  <a:pt x="139753" y="3843921"/>
                  <a:pt x="137502" y="3839885"/>
                </a:cubicBezTo>
                <a:cubicBezTo>
                  <a:pt x="135109" y="3835634"/>
                  <a:pt x="135574" y="3831670"/>
                  <a:pt x="139003" y="3826419"/>
                </a:cubicBezTo>
                <a:cubicBezTo>
                  <a:pt x="142682" y="3820775"/>
                  <a:pt x="143039" y="3816703"/>
                  <a:pt x="140360" y="3809702"/>
                </a:cubicBezTo>
                <a:cubicBezTo>
                  <a:pt x="136181" y="3798701"/>
                  <a:pt x="136145" y="3771090"/>
                  <a:pt x="140289" y="3761446"/>
                </a:cubicBezTo>
                <a:cubicBezTo>
                  <a:pt x="142896" y="3755339"/>
                  <a:pt x="143253" y="3755588"/>
                  <a:pt x="143468" y="3763839"/>
                </a:cubicBezTo>
                <a:cubicBezTo>
                  <a:pt x="143789" y="3776484"/>
                  <a:pt x="149754" y="3779198"/>
                  <a:pt x="151540" y="3767518"/>
                </a:cubicBezTo>
                <a:cubicBezTo>
                  <a:pt x="152326" y="3762304"/>
                  <a:pt x="153219" y="3776055"/>
                  <a:pt x="153469" y="3798130"/>
                </a:cubicBezTo>
                <a:cubicBezTo>
                  <a:pt x="153790" y="3821704"/>
                  <a:pt x="152576" y="3839063"/>
                  <a:pt x="150576" y="3840313"/>
                </a:cubicBezTo>
                <a:cubicBezTo>
                  <a:pt x="146789" y="3842635"/>
                  <a:pt x="146039" y="3863316"/>
                  <a:pt x="149290" y="3875425"/>
                </a:cubicBezTo>
                <a:cubicBezTo>
                  <a:pt x="150433" y="3879640"/>
                  <a:pt x="152719" y="3882247"/>
                  <a:pt x="154397" y="3881247"/>
                </a:cubicBezTo>
                <a:cubicBezTo>
                  <a:pt x="156112" y="3880175"/>
                  <a:pt x="157434" y="3905964"/>
                  <a:pt x="157434" y="3940790"/>
                </a:cubicBezTo>
                <a:cubicBezTo>
                  <a:pt x="157434" y="3974580"/>
                  <a:pt x="158398" y="4009406"/>
                  <a:pt x="159612" y="4018157"/>
                </a:cubicBezTo>
                <a:cubicBezTo>
                  <a:pt x="163649" y="4047768"/>
                  <a:pt x="167721" y="4034302"/>
                  <a:pt x="167721" y="3991189"/>
                </a:cubicBezTo>
                <a:cubicBezTo>
                  <a:pt x="167721" y="3949113"/>
                  <a:pt x="170792" y="3938433"/>
                  <a:pt x="177900" y="3956042"/>
                </a:cubicBezTo>
                <a:cubicBezTo>
                  <a:pt x="180365" y="3962221"/>
                  <a:pt x="181044" y="3960364"/>
                  <a:pt x="181222" y="3946576"/>
                </a:cubicBezTo>
                <a:cubicBezTo>
                  <a:pt x="181401" y="3932968"/>
                  <a:pt x="180008" y="3928539"/>
                  <a:pt x="174578" y="3925145"/>
                </a:cubicBezTo>
                <a:cubicBezTo>
                  <a:pt x="170685" y="3922717"/>
                  <a:pt x="167721" y="3917144"/>
                  <a:pt x="167721" y="3912287"/>
                </a:cubicBezTo>
                <a:cubicBezTo>
                  <a:pt x="167721" y="3903393"/>
                  <a:pt x="172864" y="3900606"/>
                  <a:pt x="175543" y="3908036"/>
                </a:cubicBezTo>
                <a:cubicBezTo>
                  <a:pt x="176364" y="3910393"/>
                  <a:pt x="177650" y="3911572"/>
                  <a:pt x="178401" y="3910608"/>
                </a:cubicBezTo>
                <a:cubicBezTo>
                  <a:pt x="179686" y="3909000"/>
                  <a:pt x="175936" y="3677829"/>
                  <a:pt x="173757" y="3622572"/>
                </a:cubicBezTo>
                <a:cubicBezTo>
                  <a:pt x="173221" y="3608427"/>
                  <a:pt x="172328" y="3586067"/>
                  <a:pt x="171828" y="3572851"/>
                </a:cubicBezTo>
                <a:cubicBezTo>
                  <a:pt x="171150" y="3554170"/>
                  <a:pt x="170149" y="3550241"/>
                  <a:pt x="167327" y="3555028"/>
                </a:cubicBezTo>
                <a:cubicBezTo>
                  <a:pt x="165363" y="3558421"/>
                  <a:pt x="164684" y="3566922"/>
                  <a:pt x="165792" y="3573887"/>
                </a:cubicBezTo>
                <a:cubicBezTo>
                  <a:pt x="167327" y="3583281"/>
                  <a:pt x="166077" y="3589496"/>
                  <a:pt x="160970" y="3597712"/>
                </a:cubicBezTo>
                <a:cubicBezTo>
                  <a:pt x="157183" y="3603855"/>
                  <a:pt x="152540" y="3608856"/>
                  <a:pt x="150611" y="3608856"/>
                </a:cubicBezTo>
                <a:cubicBezTo>
                  <a:pt x="148718" y="3608856"/>
                  <a:pt x="147147" y="3603855"/>
                  <a:pt x="147111" y="3597712"/>
                </a:cubicBezTo>
                <a:cubicBezTo>
                  <a:pt x="147111" y="3591604"/>
                  <a:pt x="145039" y="3582602"/>
                  <a:pt x="142503" y="3577780"/>
                </a:cubicBezTo>
                <a:cubicBezTo>
                  <a:pt x="140003" y="3572958"/>
                  <a:pt x="136824" y="3552920"/>
                  <a:pt x="135467" y="3533275"/>
                </a:cubicBezTo>
                <a:cubicBezTo>
                  <a:pt x="134109" y="3513630"/>
                  <a:pt x="132359" y="3496949"/>
                  <a:pt x="131573" y="3496163"/>
                </a:cubicBezTo>
                <a:cubicBezTo>
                  <a:pt x="130787" y="3495377"/>
                  <a:pt x="127537" y="3496877"/>
                  <a:pt x="124287" y="3499520"/>
                </a:cubicBezTo>
                <a:cubicBezTo>
                  <a:pt x="119036" y="3503771"/>
                  <a:pt x="118714" y="3503557"/>
                  <a:pt x="121179" y="3497413"/>
                </a:cubicBezTo>
                <a:cubicBezTo>
                  <a:pt x="124929" y="3488126"/>
                  <a:pt x="130180" y="3427869"/>
                  <a:pt x="128144" y="3417010"/>
                </a:cubicBezTo>
                <a:cubicBezTo>
                  <a:pt x="127287" y="3412188"/>
                  <a:pt x="131073" y="3417510"/>
                  <a:pt x="136609" y="3428833"/>
                </a:cubicBezTo>
                <a:cubicBezTo>
                  <a:pt x="142967" y="3441871"/>
                  <a:pt x="149540" y="3464909"/>
                  <a:pt x="154504" y="3491663"/>
                </a:cubicBezTo>
                <a:cubicBezTo>
                  <a:pt x="159505" y="3518666"/>
                  <a:pt x="163220" y="3531632"/>
                  <a:pt x="164792" y="3527667"/>
                </a:cubicBezTo>
                <a:cubicBezTo>
                  <a:pt x="168006" y="3519452"/>
                  <a:pt x="167899" y="3450265"/>
                  <a:pt x="164648" y="3430548"/>
                </a:cubicBezTo>
                <a:lnTo>
                  <a:pt x="162077" y="3415118"/>
                </a:lnTo>
                <a:lnTo>
                  <a:pt x="157505" y="3424547"/>
                </a:lnTo>
                <a:cubicBezTo>
                  <a:pt x="154969" y="3429726"/>
                  <a:pt x="151754" y="3433977"/>
                  <a:pt x="150397" y="3433977"/>
                </a:cubicBezTo>
                <a:cubicBezTo>
                  <a:pt x="146861" y="3433977"/>
                  <a:pt x="143717" y="3424726"/>
                  <a:pt x="143717" y="3414439"/>
                </a:cubicBezTo>
                <a:cubicBezTo>
                  <a:pt x="143717" y="3407009"/>
                  <a:pt x="144504" y="3406366"/>
                  <a:pt x="148933" y="3410045"/>
                </a:cubicBezTo>
                <a:cubicBezTo>
                  <a:pt x="156648" y="3416439"/>
                  <a:pt x="158398" y="3412296"/>
                  <a:pt x="154255" y="3397436"/>
                </a:cubicBezTo>
                <a:cubicBezTo>
                  <a:pt x="152254" y="3390185"/>
                  <a:pt x="150611" y="3375720"/>
                  <a:pt x="150576" y="3365325"/>
                </a:cubicBezTo>
                <a:cubicBezTo>
                  <a:pt x="150576" y="3350073"/>
                  <a:pt x="152040" y="3345108"/>
                  <a:pt x="158005" y="3339965"/>
                </a:cubicBezTo>
                <a:cubicBezTo>
                  <a:pt x="164827" y="3334143"/>
                  <a:pt x="165006" y="3333250"/>
                  <a:pt x="159755" y="3329428"/>
                </a:cubicBezTo>
                <a:cubicBezTo>
                  <a:pt x="154540" y="3325606"/>
                  <a:pt x="154504" y="3323999"/>
                  <a:pt x="159434" y="3309533"/>
                </a:cubicBezTo>
                <a:cubicBezTo>
                  <a:pt x="163184" y="3298531"/>
                  <a:pt x="166256" y="3294352"/>
                  <a:pt x="169685" y="3295674"/>
                </a:cubicBezTo>
                <a:cubicBezTo>
                  <a:pt x="172364" y="3296710"/>
                  <a:pt x="174578" y="3295710"/>
                  <a:pt x="174578" y="3293459"/>
                </a:cubicBezTo>
                <a:cubicBezTo>
                  <a:pt x="174578" y="3291173"/>
                  <a:pt x="171471" y="3288530"/>
                  <a:pt x="167721" y="3287530"/>
                </a:cubicBezTo>
                <a:cubicBezTo>
                  <a:pt x="163292" y="3286387"/>
                  <a:pt x="160863" y="3282851"/>
                  <a:pt x="160863" y="3277565"/>
                </a:cubicBezTo>
                <a:cubicBezTo>
                  <a:pt x="160863" y="3269349"/>
                  <a:pt x="167506" y="3265706"/>
                  <a:pt x="167971" y="3273671"/>
                </a:cubicBezTo>
                <a:cubicBezTo>
                  <a:pt x="168078" y="3276028"/>
                  <a:pt x="169435" y="3274886"/>
                  <a:pt x="170971" y="3271099"/>
                </a:cubicBezTo>
                <a:cubicBezTo>
                  <a:pt x="172792" y="3266670"/>
                  <a:pt x="172078" y="3262348"/>
                  <a:pt x="169007" y="3258848"/>
                </a:cubicBezTo>
                <a:cubicBezTo>
                  <a:pt x="165541" y="3254847"/>
                  <a:pt x="164399" y="3243096"/>
                  <a:pt x="164648" y="3214271"/>
                </a:cubicBezTo>
                <a:cubicBezTo>
                  <a:pt x="164970" y="3180552"/>
                  <a:pt x="165470" y="3177266"/>
                  <a:pt x="168256" y="3190518"/>
                </a:cubicBezTo>
                <a:cubicBezTo>
                  <a:pt x="170042" y="3199019"/>
                  <a:pt x="170721" y="3213164"/>
                  <a:pt x="169792" y="3221986"/>
                </a:cubicBezTo>
                <a:cubicBezTo>
                  <a:pt x="168578" y="3233380"/>
                  <a:pt x="169507" y="3239203"/>
                  <a:pt x="173007" y="3242096"/>
                </a:cubicBezTo>
                <a:cubicBezTo>
                  <a:pt x="176293" y="3244846"/>
                  <a:pt x="177793" y="3252347"/>
                  <a:pt x="177508" y="3264741"/>
                </a:cubicBezTo>
                <a:cubicBezTo>
                  <a:pt x="177222" y="3278458"/>
                  <a:pt x="178758" y="3285173"/>
                  <a:pt x="183544" y="3290566"/>
                </a:cubicBezTo>
                <a:cubicBezTo>
                  <a:pt x="188187" y="3295817"/>
                  <a:pt x="188794" y="3298245"/>
                  <a:pt x="185723" y="3299317"/>
                </a:cubicBezTo>
                <a:cubicBezTo>
                  <a:pt x="183366" y="3300139"/>
                  <a:pt x="181437" y="3305425"/>
                  <a:pt x="181437" y="3311033"/>
                </a:cubicBezTo>
                <a:cubicBezTo>
                  <a:pt x="181437" y="3317855"/>
                  <a:pt x="182722" y="3320427"/>
                  <a:pt x="185401" y="3318784"/>
                </a:cubicBezTo>
                <a:cubicBezTo>
                  <a:pt x="188330" y="3316962"/>
                  <a:pt x="188759" y="3323570"/>
                  <a:pt x="187116" y="3344287"/>
                </a:cubicBezTo>
                <a:cubicBezTo>
                  <a:pt x="185866" y="3359682"/>
                  <a:pt x="183865" y="3384435"/>
                  <a:pt x="182687" y="3399258"/>
                </a:cubicBezTo>
                <a:cubicBezTo>
                  <a:pt x="180472" y="3426904"/>
                  <a:pt x="182937" y="3451122"/>
                  <a:pt x="188009" y="3451122"/>
                </a:cubicBezTo>
                <a:cubicBezTo>
                  <a:pt x="189581" y="3451122"/>
                  <a:pt x="191581" y="3443371"/>
                  <a:pt x="192509" y="3433870"/>
                </a:cubicBezTo>
                <a:cubicBezTo>
                  <a:pt x="193545" y="3422940"/>
                  <a:pt x="196331" y="3415010"/>
                  <a:pt x="200117" y="3412260"/>
                </a:cubicBezTo>
                <a:cubicBezTo>
                  <a:pt x="205511" y="3408295"/>
                  <a:pt x="205547" y="3407509"/>
                  <a:pt x="200582" y="3403366"/>
                </a:cubicBezTo>
                <a:cubicBezTo>
                  <a:pt x="196296" y="3399830"/>
                  <a:pt x="195152" y="3391865"/>
                  <a:pt x="195152" y="3365861"/>
                </a:cubicBezTo>
                <a:lnTo>
                  <a:pt x="195188" y="3332821"/>
                </a:lnTo>
                <a:lnTo>
                  <a:pt x="201439" y="3342287"/>
                </a:lnTo>
                <a:cubicBezTo>
                  <a:pt x="204868" y="3347502"/>
                  <a:pt x="208726" y="3350716"/>
                  <a:pt x="209976" y="3349431"/>
                </a:cubicBezTo>
                <a:cubicBezTo>
                  <a:pt x="213405" y="3346001"/>
                  <a:pt x="212798" y="3331821"/>
                  <a:pt x="209119" y="3329571"/>
                </a:cubicBezTo>
                <a:cubicBezTo>
                  <a:pt x="207190" y="3328357"/>
                  <a:pt x="207190" y="3323284"/>
                  <a:pt x="209154" y="3316498"/>
                </a:cubicBezTo>
                <a:cubicBezTo>
                  <a:pt x="211654" y="3307854"/>
                  <a:pt x="211226" y="3304568"/>
                  <a:pt x="207190" y="3301603"/>
                </a:cubicBezTo>
                <a:cubicBezTo>
                  <a:pt x="204368" y="3299495"/>
                  <a:pt x="202046" y="3292995"/>
                  <a:pt x="202046" y="3287137"/>
                </a:cubicBezTo>
                <a:cubicBezTo>
                  <a:pt x="202046" y="3278850"/>
                  <a:pt x="203225" y="3276921"/>
                  <a:pt x="207440" y="3278529"/>
                </a:cubicBezTo>
                <a:cubicBezTo>
                  <a:pt x="212190" y="3280350"/>
                  <a:pt x="212583" y="3276814"/>
                  <a:pt x="210797" y="3248418"/>
                </a:cubicBezTo>
                <a:cubicBezTo>
                  <a:pt x="202118" y="3110151"/>
                  <a:pt x="201046" y="3040499"/>
                  <a:pt x="205511" y="2901053"/>
                </a:cubicBezTo>
                <a:cubicBezTo>
                  <a:pt x="207261" y="2846510"/>
                  <a:pt x="207940" y="2790182"/>
                  <a:pt x="207011" y="2775894"/>
                </a:cubicBezTo>
                <a:cubicBezTo>
                  <a:pt x="206083" y="2761607"/>
                  <a:pt x="204618" y="2740247"/>
                  <a:pt x="203797" y="2728460"/>
                </a:cubicBezTo>
                <a:cubicBezTo>
                  <a:pt x="202189" y="2705707"/>
                  <a:pt x="205154" y="2700956"/>
                  <a:pt x="211297" y="2716458"/>
                </a:cubicBezTo>
                <a:cubicBezTo>
                  <a:pt x="214476" y="2724531"/>
                  <a:pt x="215084" y="2721816"/>
                  <a:pt x="215369" y="2698028"/>
                </a:cubicBezTo>
                <a:cubicBezTo>
                  <a:pt x="215619" y="2679847"/>
                  <a:pt x="213905" y="2665738"/>
                  <a:pt x="210440" y="2657451"/>
                </a:cubicBezTo>
                <a:cubicBezTo>
                  <a:pt x="206368" y="2647664"/>
                  <a:pt x="206047" y="2643592"/>
                  <a:pt x="209119" y="2639913"/>
                </a:cubicBezTo>
                <a:cubicBezTo>
                  <a:pt x="212119" y="2636306"/>
                  <a:pt x="212155" y="2627161"/>
                  <a:pt x="209262" y="2602766"/>
                </a:cubicBezTo>
                <a:cubicBezTo>
                  <a:pt x="204439" y="2561796"/>
                  <a:pt x="204332" y="2545651"/>
                  <a:pt x="208904" y="2552724"/>
                </a:cubicBezTo>
                <a:cubicBezTo>
                  <a:pt x="210726" y="2555546"/>
                  <a:pt x="212226" y="2563368"/>
                  <a:pt x="212262" y="2570047"/>
                </a:cubicBezTo>
                <a:cubicBezTo>
                  <a:pt x="212298" y="2576762"/>
                  <a:pt x="213976" y="2583906"/>
                  <a:pt x="216048" y="2585942"/>
                </a:cubicBezTo>
                <a:cubicBezTo>
                  <a:pt x="218227" y="2588121"/>
                  <a:pt x="220334" y="2610588"/>
                  <a:pt x="221192" y="2640627"/>
                </a:cubicBezTo>
                <a:cubicBezTo>
                  <a:pt x="222013" y="2668667"/>
                  <a:pt x="224192" y="2699992"/>
                  <a:pt x="226049" y="2710243"/>
                </a:cubicBezTo>
                <a:cubicBezTo>
                  <a:pt x="227942" y="2720495"/>
                  <a:pt x="229478" y="2739390"/>
                  <a:pt x="229478" y="2752249"/>
                </a:cubicBezTo>
                <a:cubicBezTo>
                  <a:pt x="229478" y="2765107"/>
                  <a:pt x="230728" y="2775609"/>
                  <a:pt x="232264" y="2775609"/>
                </a:cubicBezTo>
                <a:cubicBezTo>
                  <a:pt x="235443" y="2775609"/>
                  <a:pt x="234693" y="2668166"/>
                  <a:pt x="230978" y="2595122"/>
                </a:cubicBezTo>
                <a:cubicBezTo>
                  <a:pt x="228585" y="2547723"/>
                  <a:pt x="230014" y="2528721"/>
                  <a:pt x="235979" y="2528721"/>
                </a:cubicBezTo>
                <a:cubicBezTo>
                  <a:pt x="237622" y="2528721"/>
                  <a:pt x="240015" y="2537115"/>
                  <a:pt x="241301" y="2547402"/>
                </a:cubicBezTo>
                <a:cubicBezTo>
                  <a:pt x="243087" y="2561618"/>
                  <a:pt x="244802" y="2565618"/>
                  <a:pt x="248552" y="2564189"/>
                </a:cubicBezTo>
                <a:cubicBezTo>
                  <a:pt x="255624" y="2561439"/>
                  <a:pt x="254910" y="2575584"/>
                  <a:pt x="247766" y="2579584"/>
                </a:cubicBezTo>
                <a:cubicBezTo>
                  <a:pt x="242587" y="2582477"/>
                  <a:pt x="242266" y="2590871"/>
                  <a:pt x="244230" y="2669774"/>
                </a:cubicBezTo>
                <a:cubicBezTo>
                  <a:pt x="245587" y="2725245"/>
                  <a:pt x="245194" y="2754892"/>
                  <a:pt x="243123" y="2751606"/>
                </a:cubicBezTo>
                <a:cubicBezTo>
                  <a:pt x="238944" y="2745033"/>
                  <a:pt x="238872" y="2757535"/>
                  <a:pt x="242980" y="2777323"/>
                </a:cubicBezTo>
                <a:cubicBezTo>
                  <a:pt x="245659" y="2790218"/>
                  <a:pt x="245873" y="2790432"/>
                  <a:pt x="246731" y="2780752"/>
                </a:cubicBezTo>
                <a:cubicBezTo>
                  <a:pt x="247945" y="2766751"/>
                  <a:pt x="252624" y="2805398"/>
                  <a:pt x="253088" y="2833473"/>
                </a:cubicBezTo>
                <a:cubicBezTo>
                  <a:pt x="253410" y="2852190"/>
                  <a:pt x="254196" y="2854726"/>
                  <a:pt x="258446" y="2851190"/>
                </a:cubicBezTo>
                <a:cubicBezTo>
                  <a:pt x="261196" y="2848904"/>
                  <a:pt x="265054" y="2848046"/>
                  <a:pt x="267019" y="2849261"/>
                </a:cubicBezTo>
                <a:cubicBezTo>
                  <a:pt x="269376" y="2850690"/>
                  <a:pt x="270626" y="2844332"/>
                  <a:pt x="270626" y="2830973"/>
                </a:cubicBezTo>
                <a:cubicBezTo>
                  <a:pt x="270626" y="2819364"/>
                  <a:pt x="269019" y="2809934"/>
                  <a:pt x="266911" y="2809256"/>
                </a:cubicBezTo>
                <a:cubicBezTo>
                  <a:pt x="262197" y="2807684"/>
                  <a:pt x="253731" y="2768536"/>
                  <a:pt x="253588" y="2747570"/>
                </a:cubicBezTo>
                <a:cubicBezTo>
                  <a:pt x="253517" y="2737140"/>
                  <a:pt x="255446" y="2729567"/>
                  <a:pt x="259089" y="2725888"/>
                </a:cubicBezTo>
                <a:cubicBezTo>
                  <a:pt x="264090" y="2720923"/>
                  <a:pt x="264447" y="2713779"/>
                  <a:pt x="262304" y="2664952"/>
                </a:cubicBezTo>
                <a:cubicBezTo>
                  <a:pt x="260982" y="2634555"/>
                  <a:pt x="259232" y="2604980"/>
                  <a:pt x="258446" y="2599194"/>
                </a:cubicBezTo>
                <a:lnTo>
                  <a:pt x="257018" y="2588728"/>
                </a:lnTo>
                <a:lnTo>
                  <a:pt x="261054" y="2598158"/>
                </a:lnTo>
                <a:cubicBezTo>
                  <a:pt x="263268" y="2603337"/>
                  <a:pt x="266340" y="2607588"/>
                  <a:pt x="267840" y="2607588"/>
                </a:cubicBezTo>
                <a:cubicBezTo>
                  <a:pt x="272484" y="2607588"/>
                  <a:pt x="270948" y="2592193"/>
                  <a:pt x="265590" y="2585120"/>
                </a:cubicBezTo>
                <a:cubicBezTo>
                  <a:pt x="262804" y="2581442"/>
                  <a:pt x="260661" y="2573834"/>
                  <a:pt x="260839" y="2568154"/>
                </a:cubicBezTo>
                <a:cubicBezTo>
                  <a:pt x="261018" y="2561903"/>
                  <a:pt x="261768" y="2560332"/>
                  <a:pt x="262768" y="2564189"/>
                </a:cubicBezTo>
                <a:cubicBezTo>
                  <a:pt x="263840" y="2568440"/>
                  <a:pt x="266518" y="2569940"/>
                  <a:pt x="270912" y="2568797"/>
                </a:cubicBezTo>
                <a:cubicBezTo>
                  <a:pt x="276877" y="2567261"/>
                  <a:pt x="277484" y="2569118"/>
                  <a:pt x="277484" y="2589264"/>
                </a:cubicBezTo>
                <a:cubicBezTo>
                  <a:pt x="277484" y="2601765"/>
                  <a:pt x="278842" y="2610588"/>
                  <a:pt x="280592" y="2609481"/>
                </a:cubicBezTo>
                <a:cubicBezTo>
                  <a:pt x="282449" y="2608338"/>
                  <a:pt x="282806" y="2572976"/>
                  <a:pt x="281449" y="2522720"/>
                </a:cubicBezTo>
                <a:cubicBezTo>
                  <a:pt x="280199" y="2476036"/>
                  <a:pt x="279413" y="2423600"/>
                  <a:pt x="279699" y="2406134"/>
                </a:cubicBezTo>
                <a:cubicBezTo>
                  <a:pt x="279984" y="2388703"/>
                  <a:pt x="278806" y="2374415"/>
                  <a:pt x="277127" y="2374415"/>
                </a:cubicBezTo>
                <a:cubicBezTo>
                  <a:pt x="275412" y="2374415"/>
                  <a:pt x="274020" y="2401669"/>
                  <a:pt x="273984" y="2435280"/>
                </a:cubicBezTo>
                <a:cubicBezTo>
                  <a:pt x="273948" y="2497824"/>
                  <a:pt x="272127" y="2516040"/>
                  <a:pt x="266769" y="2507575"/>
                </a:cubicBezTo>
                <a:cubicBezTo>
                  <a:pt x="264768" y="2504468"/>
                  <a:pt x="263840" y="2506111"/>
                  <a:pt x="263804" y="2512719"/>
                </a:cubicBezTo>
                <a:cubicBezTo>
                  <a:pt x="263768" y="2519005"/>
                  <a:pt x="262232" y="2521898"/>
                  <a:pt x="259482" y="2520970"/>
                </a:cubicBezTo>
                <a:cubicBezTo>
                  <a:pt x="257124" y="2520148"/>
                  <a:pt x="255660" y="2515755"/>
                  <a:pt x="256231" y="2511254"/>
                </a:cubicBezTo>
                <a:cubicBezTo>
                  <a:pt x="259053" y="2489180"/>
                  <a:pt x="256982" y="2474071"/>
                  <a:pt x="248623" y="2455533"/>
                </a:cubicBezTo>
                <a:cubicBezTo>
                  <a:pt x="243159" y="2443496"/>
                  <a:pt x="241265" y="2436066"/>
                  <a:pt x="243837" y="2436923"/>
                </a:cubicBezTo>
                <a:cubicBezTo>
                  <a:pt x="246195" y="2437709"/>
                  <a:pt x="249052" y="2442103"/>
                  <a:pt x="250195" y="2446675"/>
                </a:cubicBezTo>
                <a:cubicBezTo>
                  <a:pt x="251409" y="2451711"/>
                  <a:pt x="254517" y="2454818"/>
                  <a:pt x="257982" y="2454533"/>
                </a:cubicBezTo>
                <a:cubicBezTo>
                  <a:pt x="261911" y="2454211"/>
                  <a:pt x="263768" y="2456676"/>
                  <a:pt x="263768" y="2462248"/>
                </a:cubicBezTo>
                <a:cubicBezTo>
                  <a:pt x="263768" y="2466749"/>
                  <a:pt x="265161" y="2470428"/>
                  <a:pt x="266840" y="2470428"/>
                </a:cubicBezTo>
                <a:cubicBezTo>
                  <a:pt x="268555" y="2470428"/>
                  <a:pt x="269376" y="2464641"/>
                  <a:pt x="268626" y="2457569"/>
                </a:cubicBezTo>
                <a:cubicBezTo>
                  <a:pt x="267912" y="2450497"/>
                  <a:pt x="266304" y="2397240"/>
                  <a:pt x="265125" y="2339197"/>
                </a:cubicBezTo>
                <a:cubicBezTo>
                  <a:pt x="263375" y="2253400"/>
                  <a:pt x="262125" y="2234327"/>
                  <a:pt x="258517" y="2237327"/>
                </a:cubicBezTo>
                <a:cubicBezTo>
                  <a:pt x="255089" y="2240185"/>
                  <a:pt x="253553" y="2238613"/>
                  <a:pt x="251767" y="2230541"/>
                </a:cubicBezTo>
                <a:cubicBezTo>
                  <a:pt x="250517" y="2224790"/>
                  <a:pt x="246516" y="2218468"/>
                  <a:pt x="242908" y="2216539"/>
                </a:cubicBezTo>
                <a:cubicBezTo>
                  <a:pt x="239158" y="2214538"/>
                  <a:pt x="236336" y="2209395"/>
                  <a:pt x="236336" y="2204573"/>
                </a:cubicBezTo>
                <a:cubicBezTo>
                  <a:pt x="236336" y="2194893"/>
                  <a:pt x="241908" y="2193143"/>
                  <a:pt x="244230" y="2202108"/>
                </a:cubicBezTo>
                <a:cubicBezTo>
                  <a:pt x="245123" y="2205430"/>
                  <a:pt x="246159" y="2183427"/>
                  <a:pt x="246623" y="2153245"/>
                </a:cubicBezTo>
                <a:cubicBezTo>
                  <a:pt x="247052" y="2123063"/>
                  <a:pt x="248124" y="2101167"/>
                  <a:pt x="249017" y="2104596"/>
                </a:cubicBezTo>
                <a:cubicBezTo>
                  <a:pt x="251481" y="2114133"/>
                  <a:pt x="261339" y="2110025"/>
                  <a:pt x="268019" y="2096667"/>
                </a:cubicBezTo>
                <a:cubicBezTo>
                  <a:pt x="271341" y="2090069"/>
                  <a:pt x="274020" y="2086605"/>
                  <a:pt x="274020" y="2088962"/>
                </a:cubicBezTo>
                <a:cubicBezTo>
                  <a:pt x="274055" y="2091309"/>
                  <a:pt x="275591" y="2093238"/>
                  <a:pt x="277484" y="2093238"/>
                </a:cubicBezTo>
                <a:cubicBezTo>
                  <a:pt x="279627" y="2093238"/>
                  <a:pt x="280913" y="2072742"/>
                  <a:pt x="280913" y="2038584"/>
                </a:cubicBezTo>
                <a:cubicBezTo>
                  <a:pt x="280913" y="2005845"/>
                  <a:pt x="279520" y="1983074"/>
                  <a:pt x="277484" y="1981806"/>
                </a:cubicBezTo>
                <a:cubicBezTo>
                  <a:pt x="275234" y="1980431"/>
                  <a:pt x="274055" y="1995715"/>
                  <a:pt x="274055" y="2025151"/>
                </a:cubicBezTo>
                <a:cubicBezTo>
                  <a:pt x="274055" y="2056080"/>
                  <a:pt x="272912" y="2069495"/>
                  <a:pt x="270555" y="2067117"/>
                </a:cubicBezTo>
                <a:cubicBezTo>
                  <a:pt x="268626" y="2065191"/>
                  <a:pt x="266054" y="2052986"/>
                  <a:pt x="264840" y="2039999"/>
                </a:cubicBezTo>
                <a:cubicBezTo>
                  <a:pt x="262268" y="2012488"/>
                  <a:pt x="257517" y="2018221"/>
                  <a:pt x="257124" y="2049304"/>
                </a:cubicBezTo>
                <a:cubicBezTo>
                  <a:pt x="257018" y="2060026"/>
                  <a:pt x="255124" y="2073142"/>
                  <a:pt x="252910" y="2078450"/>
                </a:cubicBezTo>
                <a:lnTo>
                  <a:pt x="248945" y="2088105"/>
                </a:lnTo>
                <a:lnTo>
                  <a:pt x="246480" y="2077818"/>
                </a:lnTo>
                <a:cubicBezTo>
                  <a:pt x="243123" y="2063848"/>
                  <a:pt x="246802" y="1770526"/>
                  <a:pt x="250409" y="1764064"/>
                </a:cubicBezTo>
                <a:cubicBezTo>
                  <a:pt x="252124" y="1760971"/>
                  <a:pt x="253303" y="1770326"/>
                  <a:pt x="253374" y="1787524"/>
                </a:cubicBezTo>
                <a:cubicBezTo>
                  <a:pt x="253446" y="1810834"/>
                  <a:pt x="254732" y="1817746"/>
                  <a:pt x="260339" y="1824851"/>
                </a:cubicBezTo>
                <a:lnTo>
                  <a:pt x="267197" y="1833569"/>
                </a:lnTo>
                <a:lnTo>
                  <a:pt x="267197" y="1823297"/>
                </a:lnTo>
                <a:cubicBezTo>
                  <a:pt x="267197" y="1817650"/>
                  <a:pt x="268055" y="1805480"/>
                  <a:pt x="269091" y="1796261"/>
                </a:cubicBezTo>
                <a:cubicBezTo>
                  <a:pt x="270948" y="1780099"/>
                  <a:pt x="270841" y="1779802"/>
                  <a:pt x="265804" y="1788067"/>
                </a:cubicBezTo>
                <a:lnTo>
                  <a:pt x="260554" y="1796640"/>
                </a:lnTo>
                <a:lnTo>
                  <a:pt x="260446" y="1786181"/>
                </a:lnTo>
                <a:cubicBezTo>
                  <a:pt x="260375" y="1780427"/>
                  <a:pt x="262268" y="1773794"/>
                  <a:pt x="264626" y="1771440"/>
                </a:cubicBezTo>
                <a:cubicBezTo>
                  <a:pt x="267590" y="1768451"/>
                  <a:pt x="269126" y="1750931"/>
                  <a:pt x="269662" y="1713319"/>
                </a:cubicBezTo>
                <a:cubicBezTo>
                  <a:pt x="270376" y="1664220"/>
                  <a:pt x="270019" y="1660537"/>
                  <a:pt x="265625" y="1671481"/>
                </a:cubicBezTo>
                <a:cubicBezTo>
                  <a:pt x="263018" y="1678082"/>
                  <a:pt x="260732" y="1691841"/>
                  <a:pt x="260589" y="1702057"/>
                </a:cubicBezTo>
                <a:cubicBezTo>
                  <a:pt x="260089" y="1736940"/>
                  <a:pt x="255196" y="1715587"/>
                  <a:pt x="254874" y="1677196"/>
                </a:cubicBezTo>
                <a:cubicBezTo>
                  <a:pt x="254696" y="1656137"/>
                  <a:pt x="252874" y="1615760"/>
                  <a:pt x="250838" y="1587471"/>
                </a:cubicBezTo>
                <a:cubicBezTo>
                  <a:pt x="248766" y="1559182"/>
                  <a:pt x="248230" y="1529092"/>
                  <a:pt x="249624" y="1520605"/>
                </a:cubicBezTo>
                <a:cubicBezTo>
                  <a:pt x="251802" y="1507100"/>
                  <a:pt x="252338" y="1509454"/>
                  <a:pt x="254124" y="1539465"/>
                </a:cubicBezTo>
                <a:cubicBezTo>
                  <a:pt x="255982" y="1571805"/>
                  <a:pt x="263090" y="1599001"/>
                  <a:pt x="268269" y="1593815"/>
                </a:cubicBezTo>
                <a:cubicBezTo>
                  <a:pt x="272376" y="1589696"/>
                  <a:pt x="270805" y="1577245"/>
                  <a:pt x="265090" y="1569126"/>
                </a:cubicBezTo>
                <a:cubicBezTo>
                  <a:pt x="259911" y="1561739"/>
                  <a:pt x="260054" y="1560757"/>
                  <a:pt x="267340" y="1553002"/>
                </a:cubicBezTo>
                <a:cubicBezTo>
                  <a:pt x="281699" y="1537722"/>
                  <a:pt x="285021" y="1492045"/>
                  <a:pt x="273198" y="1473039"/>
                </a:cubicBezTo>
                <a:cubicBezTo>
                  <a:pt x="268948" y="1466231"/>
                  <a:pt x="263733" y="1452161"/>
                  <a:pt x="261625" y="1441770"/>
                </a:cubicBezTo>
                <a:lnTo>
                  <a:pt x="257768" y="1422879"/>
                </a:lnTo>
                <a:lnTo>
                  <a:pt x="257339" y="1437452"/>
                </a:lnTo>
                <a:cubicBezTo>
                  <a:pt x="256696" y="1458526"/>
                  <a:pt x="247730" y="1457290"/>
                  <a:pt x="244873" y="1435738"/>
                </a:cubicBezTo>
                <a:cubicBezTo>
                  <a:pt x="241587" y="1410759"/>
                  <a:pt x="239265" y="1399944"/>
                  <a:pt x="237515" y="1401680"/>
                </a:cubicBezTo>
                <a:cubicBezTo>
                  <a:pt x="236658" y="1402551"/>
                  <a:pt x="232157" y="1446439"/>
                  <a:pt x="227514" y="1499213"/>
                </a:cubicBezTo>
                <a:lnTo>
                  <a:pt x="219120" y="1595165"/>
                </a:lnTo>
                <a:lnTo>
                  <a:pt x="233014" y="1609070"/>
                </a:lnTo>
                <a:cubicBezTo>
                  <a:pt x="245230" y="1621275"/>
                  <a:pt x="246873" y="1624786"/>
                  <a:pt x="246516" y="1637799"/>
                </a:cubicBezTo>
                <a:cubicBezTo>
                  <a:pt x="246266" y="1645950"/>
                  <a:pt x="246873" y="1663423"/>
                  <a:pt x="247838" y="1676625"/>
                </a:cubicBezTo>
                <a:cubicBezTo>
                  <a:pt x="248766" y="1689827"/>
                  <a:pt x="248766" y="1696292"/>
                  <a:pt x="247838" y="1690995"/>
                </a:cubicBezTo>
                <a:cubicBezTo>
                  <a:pt x="244337" y="1671356"/>
                  <a:pt x="238015" y="1684129"/>
                  <a:pt x="235300" y="1716334"/>
                </a:cubicBezTo>
                <a:cubicBezTo>
                  <a:pt x="233836" y="1734100"/>
                  <a:pt x="231514" y="1761625"/>
                  <a:pt x="230157" y="1777502"/>
                </a:cubicBezTo>
                <a:cubicBezTo>
                  <a:pt x="227264" y="1812106"/>
                  <a:pt x="220870" y="1818203"/>
                  <a:pt x="217298" y="1789757"/>
                </a:cubicBezTo>
                <a:cubicBezTo>
                  <a:pt x="215977" y="1779159"/>
                  <a:pt x="215941" y="1764025"/>
                  <a:pt x="217227" y="1756131"/>
                </a:cubicBezTo>
                <a:cubicBezTo>
                  <a:pt x="222513" y="1723506"/>
                  <a:pt x="223370" y="1709200"/>
                  <a:pt x="220048" y="1709200"/>
                </a:cubicBezTo>
                <a:cubicBezTo>
                  <a:pt x="218156" y="1709200"/>
                  <a:pt x="215548" y="1720002"/>
                  <a:pt x="214262" y="1733203"/>
                </a:cubicBezTo>
                <a:cubicBezTo>
                  <a:pt x="212940" y="1746405"/>
                  <a:pt x="210654" y="1757206"/>
                  <a:pt x="209119" y="1757206"/>
                </a:cubicBezTo>
                <a:cubicBezTo>
                  <a:pt x="207583" y="1757206"/>
                  <a:pt x="205261" y="1747562"/>
                  <a:pt x="203904" y="1735775"/>
                </a:cubicBezTo>
                <a:cubicBezTo>
                  <a:pt x="201796" y="1717048"/>
                  <a:pt x="200903" y="1715112"/>
                  <a:pt x="197010" y="1720445"/>
                </a:cubicBezTo>
                <a:cubicBezTo>
                  <a:pt x="193009" y="1725924"/>
                  <a:pt x="192331" y="1725981"/>
                  <a:pt x="190438" y="1721020"/>
                </a:cubicBezTo>
                <a:cubicBezTo>
                  <a:pt x="189259" y="1717984"/>
                  <a:pt x="188080" y="1707522"/>
                  <a:pt x="187830" y="1697774"/>
                </a:cubicBezTo>
                <a:cubicBezTo>
                  <a:pt x="187509" y="1685733"/>
                  <a:pt x="186402" y="1690970"/>
                  <a:pt x="184365" y="1714097"/>
                </a:cubicBezTo>
                <a:cubicBezTo>
                  <a:pt x="182722" y="1732821"/>
                  <a:pt x="180615" y="1748895"/>
                  <a:pt x="179686" y="1749816"/>
                </a:cubicBezTo>
                <a:cubicBezTo>
                  <a:pt x="175079" y="1754435"/>
                  <a:pt x="172935" y="1743690"/>
                  <a:pt x="173650" y="1719194"/>
                </a:cubicBezTo>
                <a:cubicBezTo>
                  <a:pt x="174257" y="1697245"/>
                  <a:pt x="173436" y="1692055"/>
                  <a:pt x="169364" y="1692055"/>
                </a:cubicBezTo>
                <a:cubicBezTo>
                  <a:pt x="166577" y="1692055"/>
                  <a:pt x="164291" y="1692498"/>
                  <a:pt x="164291" y="1693041"/>
                </a:cubicBezTo>
                <a:cubicBezTo>
                  <a:pt x="164291" y="1693584"/>
                  <a:pt x="162005" y="1712486"/>
                  <a:pt x="159184" y="1735046"/>
                </a:cubicBezTo>
                <a:cubicBezTo>
                  <a:pt x="156362" y="1757606"/>
                  <a:pt x="154076" y="1776452"/>
                  <a:pt x="154040" y="1776923"/>
                </a:cubicBezTo>
                <a:cubicBezTo>
                  <a:pt x="154040" y="1777395"/>
                  <a:pt x="151718" y="1777780"/>
                  <a:pt x="148861" y="1777780"/>
                </a:cubicBezTo>
                <a:cubicBezTo>
                  <a:pt x="145182" y="1777780"/>
                  <a:pt x="143717" y="1781559"/>
                  <a:pt x="143717" y="1791214"/>
                </a:cubicBezTo>
                <a:cubicBezTo>
                  <a:pt x="143717" y="1798604"/>
                  <a:pt x="144646" y="1807081"/>
                  <a:pt x="145789" y="1810056"/>
                </a:cubicBezTo>
                <a:cubicBezTo>
                  <a:pt x="149468" y="1819629"/>
                  <a:pt x="154004" y="1812102"/>
                  <a:pt x="154004" y="1796436"/>
                </a:cubicBezTo>
                <a:cubicBezTo>
                  <a:pt x="154004" y="1781238"/>
                  <a:pt x="157255" y="1777384"/>
                  <a:pt x="163184" y="1785496"/>
                </a:cubicBezTo>
                <a:cubicBezTo>
                  <a:pt x="166434" y="1789953"/>
                  <a:pt x="166363" y="1792189"/>
                  <a:pt x="160541" y="1865220"/>
                </a:cubicBezTo>
                <a:cubicBezTo>
                  <a:pt x="152147" y="1970990"/>
                  <a:pt x="148790" y="1998404"/>
                  <a:pt x="144182" y="1999944"/>
                </a:cubicBezTo>
                <a:cubicBezTo>
                  <a:pt x="140753" y="2001080"/>
                  <a:pt x="140074" y="1998933"/>
                  <a:pt x="141574" y="1991639"/>
                </a:cubicBezTo>
                <a:cubicBezTo>
                  <a:pt x="146539" y="1967011"/>
                  <a:pt x="150576" y="1884790"/>
                  <a:pt x="147575" y="1868885"/>
                </a:cubicBezTo>
                <a:cubicBezTo>
                  <a:pt x="145110" y="1855801"/>
                  <a:pt x="145503" y="1850289"/>
                  <a:pt x="149290" y="1844507"/>
                </a:cubicBezTo>
                <a:cubicBezTo>
                  <a:pt x="154076" y="1837202"/>
                  <a:pt x="152683" y="1825786"/>
                  <a:pt x="147004" y="1825786"/>
                </a:cubicBezTo>
                <a:cubicBezTo>
                  <a:pt x="142074" y="1825786"/>
                  <a:pt x="139038" y="1833473"/>
                  <a:pt x="134788" y="1856594"/>
                </a:cubicBezTo>
                <a:lnTo>
                  <a:pt x="130680" y="1878936"/>
                </a:lnTo>
                <a:lnTo>
                  <a:pt x="132216" y="1848075"/>
                </a:lnTo>
                <a:cubicBezTo>
                  <a:pt x="134717" y="1797547"/>
                  <a:pt x="140432" y="1737833"/>
                  <a:pt x="143896" y="1725717"/>
                </a:cubicBezTo>
                <a:cubicBezTo>
                  <a:pt x="148146" y="1710997"/>
                  <a:pt x="148040" y="1701385"/>
                  <a:pt x="143717" y="1704057"/>
                </a:cubicBezTo>
                <a:cubicBezTo>
                  <a:pt x="138253" y="1707447"/>
                  <a:pt x="139753" y="1702475"/>
                  <a:pt x="147468" y="1691605"/>
                </a:cubicBezTo>
                <a:cubicBezTo>
                  <a:pt x="152433" y="1684629"/>
                  <a:pt x="153612" y="1680243"/>
                  <a:pt x="151254" y="1677361"/>
                </a:cubicBezTo>
                <a:cubicBezTo>
                  <a:pt x="149361" y="1675067"/>
                  <a:pt x="145825" y="1645057"/>
                  <a:pt x="143396" y="1610667"/>
                </a:cubicBezTo>
                <a:cubicBezTo>
                  <a:pt x="139074" y="1550238"/>
                  <a:pt x="136395" y="1541186"/>
                  <a:pt x="131430" y="1570254"/>
                </a:cubicBezTo>
                <a:cubicBezTo>
                  <a:pt x="129466" y="1581574"/>
                  <a:pt x="128573" y="1582813"/>
                  <a:pt x="126358" y="1577184"/>
                </a:cubicBezTo>
                <a:cubicBezTo>
                  <a:pt x="121572" y="1565104"/>
                  <a:pt x="123143" y="1519705"/>
                  <a:pt x="128823" y="1505175"/>
                </a:cubicBezTo>
                <a:cubicBezTo>
                  <a:pt x="132573" y="1495624"/>
                  <a:pt x="134073" y="1481040"/>
                  <a:pt x="133752" y="1457169"/>
                </a:cubicBezTo>
                <a:cubicBezTo>
                  <a:pt x="133538" y="1438309"/>
                  <a:pt x="133538" y="1389703"/>
                  <a:pt x="133752" y="1349155"/>
                </a:cubicBezTo>
                <a:cubicBezTo>
                  <a:pt x="134395" y="1237045"/>
                  <a:pt x="134181" y="1177591"/>
                  <a:pt x="133073" y="1160560"/>
                </a:cubicBezTo>
                <a:cubicBezTo>
                  <a:pt x="132537" y="1152074"/>
                  <a:pt x="133216" y="1139343"/>
                  <a:pt x="134645" y="1132271"/>
                </a:cubicBezTo>
                <a:cubicBezTo>
                  <a:pt x="136717" y="1121855"/>
                  <a:pt x="136181" y="1119412"/>
                  <a:pt x="131895" y="1119412"/>
                </a:cubicBezTo>
                <a:cubicBezTo>
                  <a:pt x="125429" y="1119412"/>
                  <a:pt x="125429" y="1120820"/>
                  <a:pt x="131752" y="1085122"/>
                </a:cubicBezTo>
                <a:cubicBezTo>
                  <a:pt x="134574" y="1069092"/>
                  <a:pt x="136860" y="1055636"/>
                  <a:pt x="136860" y="1055226"/>
                </a:cubicBezTo>
                <a:cubicBezTo>
                  <a:pt x="136895" y="1054812"/>
                  <a:pt x="134323" y="1055454"/>
                  <a:pt x="131216" y="1056655"/>
                </a:cubicBezTo>
                <a:cubicBezTo>
                  <a:pt x="126037" y="1058640"/>
                  <a:pt x="125751" y="1054929"/>
                  <a:pt x="127930" y="1014542"/>
                </a:cubicBezTo>
                <a:cubicBezTo>
                  <a:pt x="129252" y="990182"/>
                  <a:pt x="131145" y="964850"/>
                  <a:pt x="132145" y="958249"/>
                </a:cubicBezTo>
                <a:cubicBezTo>
                  <a:pt x="134288" y="943812"/>
                  <a:pt x="126251" y="929957"/>
                  <a:pt x="119536" y="936568"/>
                </a:cubicBezTo>
                <a:cubicBezTo>
                  <a:pt x="117286" y="938790"/>
                  <a:pt x="113321" y="948755"/>
                  <a:pt x="110749" y="958717"/>
                </a:cubicBezTo>
                <a:cubicBezTo>
                  <a:pt x="108142" y="968676"/>
                  <a:pt x="103713" y="978123"/>
                  <a:pt x="100891" y="979709"/>
                </a:cubicBezTo>
                <a:cubicBezTo>
                  <a:pt x="97712" y="981488"/>
                  <a:pt x="95783" y="987457"/>
                  <a:pt x="95855" y="995279"/>
                </a:cubicBezTo>
                <a:cubicBezTo>
                  <a:pt x="96069" y="1016964"/>
                  <a:pt x="108999" y="1069038"/>
                  <a:pt x="109606" y="1050547"/>
                </a:cubicBezTo>
                <a:cubicBezTo>
                  <a:pt x="109678" y="1047875"/>
                  <a:pt x="111892" y="1041060"/>
                  <a:pt x="114464" y="1035402"/>
                </a:cubicBezTo>
                <a:lnTo>
                  <a:pt x="119179" y="1025115"/>
                </a:lnTo>
                <a:lnTo>
                  <a:pt x="119465" y="1043199"/>
                </a:lnTo>
                <a:cubicBezTo>
                  <a:pt x="119714" y="1058962"/>
                  <a:pt x="118750" y="1061666"/>
                  <a:pt x="111963" y="1064238"/>
                </a:cubicBezTo>
                <a:cubicBezTo>
                  <a:pt x="103248" y="1067556"/>
                  <a:pt x="94711" y="1092520"/>
                  <a:pt x="98033" y="1105114"/>
                </a:cubicBezTo>
                <a:cubicBezTo>
                  <a:pt x="99212" y="1109715"/>
                  <a:pt x="98390" y="1112554"/>
                  <a:pt x="95819" y="1112554"/>
                </a:cubicBezTo>
                <a:cubicBezTo>
                  <a:pt x="92711" y="1112554"/>
                  <a:pt x="91961" y="1125388"/>
                  <a:pt x="92854" y="1163822"/>
                </a:cubicBezTo>
                <a:cubicBezTo>
                  <a:pt x="93497" y="1192022"/>
                  <a:pt x="92961" y="1214010"/>
                  <a:pt x="91675" y="1212685"/>
                </a:cubicBezTo>
                <a:cubicBezTo>
                  <a:pt x="87032" y="1207963"/>
                  <a:pt x="81138" y="1092841"/>
                  <a:pt x="83103" y="1045689"/>
                </a:cubicBezTo>
                <a:cubicBezTo>
                  <a:pt x="85210" y="994172"/>
                  <a:pt x="93283" y="920730"/>
                  <a:pt x="109463" y="805659"/>
                </a:cubicBezTo>
                <a:lnTo>
                  <a:pt x="119571" y="733650"/>
                </a:lnTo>
                <a:lnTo>
                  <a:pt x="118036" y="789371"/>
                </a:lnTo>
                <a:cubicBezTo>
                  <a:pt x="117179" y="820018"/>
                  <a:pt x="117821" y="845092"/>
                  <a:pt x="119429" y="845092"/>
                </a:cubicBezTo>
                <a:cubicBezTo>
                  <a:pt x="122893" y="845092"/>
                  <a:pt x="124608" y="833955"/>
                  <a:pt x="131787" y="764511"/>
                </a:cubicBezTo>
                <a:cubicBezTo>
                  <a:pt x="138395" y="700649"/>
                  <a:pt x="145468" y="663963"/>
                  <a:pt x="156112" y="638599"/>
                </a:cubicBezTo>
                <a:cubicBezTo>
                  <a:pt x="165684" y="615689"/>
                  <a:pt x="165756" y="615349"/>
                  <a:pt x="159684" y="615349"/>
                </a:cubicBezTo>
                <a:cubicBezTo>
                  <a:pt x="156076" y="615349"/>
                  <a:pt x="155362" y="609817"/>
                  <a:pt x="156469" y="590489"/>
                </a:cubicBezTo>
                <a:cubicBezTo>
                  <a:pt x="158255" y="560028"/>
                  <a:pt x="159255" y="556642"/>
                  <a:pt x="165756" y="559139"/>
                </a:cubicBezTo>
                <a:cubicBezTo>
                  <a:pt x="169292" y="560492"/>
                  <a:pt x="171614" y="558185"/>
                  <a:pt x="173221" y="551763"/>
                </a:cubicBezTo>
                <a:cubicBezTo>
                  <a:pt x="175543" y="542480"/>
                  <a:pt x="172828" y="478614"/>
                  <a:pt x="169149" y="456937"/>
                </a:cubicBezTo>
                <a:cubicBezTo>
                  <a:pt x="167363" y="446189"/>
                  <a:pt x="167542" y="445953"/>
                  <a:pt x="172650" y="452286"/>
                </a:cubicBezTo>
                <a:cubicBezTo>
                  <a:pt x="180579" y="462095"/>
                  <a:pt x="185116" y="455261"/>
                  <a:pt x="181651" y="438756"/>
                </a:cubicBezTo>
                <a:cubicBezTo>
                  <a:pt x="180043" y="431212"/>
                  <a:pt x="177900" y="415010"/>
                  <a:pt x="176829" y="402751"/>
                </a:cubicBezTo>
                <a:lnTo>
                  <a:pt x="174936" y="380463"/>
                </a:lnTo>
                <a:lnTo>
                  <a:pt x="180293" y="402512"/>
                </a:lnTo>
                <a:cubicBezTo>
                  <a:pt x="184651" y="420507"/>
                  <a:pt x="186259" y="423429"/>
                  <a:pt x="189080" y="418392"/>
                </a:cubicBezTo>
                <a:cubicBezTo>
                  <a:pt x="190974" y="415003"/>
                  <a:pt x="191831" y="404691"/>
                  <a:pt x="190938" y="395483"/>
                </a:cubicBezTo>
                <a:cubicBezTo>
                  <a:pt x="190045" y="386274"/>
                  <a:pt x="191402" y="370690"/>
                  <a:pt x="193974" y="360853"/>
                </a:cubicBezTo>
                <a:cubicBezTo>
                  <a:pt x="196510" y="351013"/>
                  <a:pt x="198439" y="330567"/>
                  <a:pt x="198260" y="315419"/>
                </a:cubicBezTo>
                <a:lnTo>
                  <a:pt x="197939" y="287880"/>
                </a:lnTo>
                <a:lnTo>
                  <a:pt x="193223" y="303310"/>
                </a:lnTo>
                <a:cubicBezTo>
                  <a:pt x="188616" y="318409"/>
                  <a:pt x="188545" y="318080"/>
                  <a:pt x="190259" y="287880"/>
                </a:cubicBezTo>
                <a:cubicBezTo>
                  <a:pt x="193474" y="230951"/>
                  <a:pt x="195331" y="220811"/>
                  <a:pt x="203332" y="216985"/>
                </a:cubicBezTo>
                <a:cubicBezTo>
                  <a:pt x="207333" y="215067"/>
                  <a:pt x="219013" y="203587"/>
                  <a:pt x="229300" y="191478"/>
                </a:cubicBezTo>
                <a:cubicBezTo>
                  <a:pt x="239551" y="179366"/>
                  <a:pt x="249588" y="170040"/>
                  <a:pt x="251588" y="170747"/>
                </a:cubicBezTo>
                <a:cubicBezTo>
                  <a:pt x="253588" y="171465"/>
                  <a:pt x="254803" y="179252"/>
                  <a:pt x="254303" y="188382"/>
                </a:cubicBezTo>
                <a:cubicBezTo>
                  <a:pt x="253446" y="204634"/>
                  <a:pt x="253481" y="204698"/>
                  <a:pt x="261161" y="199601"/>
                </a:cubicBezTo>
                <a:cubicBezTo>
                  <a:pt x="265411" y="196783"/>
                  <a:pt x="269448" y="191575"/>
                  <a:pt x="270126" y="188028"/>
                </a:cubicBezTo>
                <a:cubicBezTo>
                  <a:pt x="272484" y="175598"/>
                  <a:pt x="277377" y="172780"/>
                  <a:pt x="286343" y="178655"/>
                </a:cubicBezTo>
                <a:cubicBezTo>
                  <a:pt x="297165" y="185753"/>
                  <a:pt x="304095" y="182638"/>
                  <a:pt x="310238" y="167911"/>
                </a:cubicBezTo>
                <a:cubicBezTo>
                  <a:pt x="316060" y="153963"/>
                  <a:pt x="320990" y="152591"/>
                  <a:pt x="325205" y="163718"/>
                </a:cubicBezTo>
                <a:cubicBezTo>
                  <a:pt x="326847" y="168040"/>
                  <a:pt x="330598" y="173587"/>
                  <a:pt x="333563" y="176044"/>
                </a:cubicBezTo>
                <a:cubicBezTo>
                  <a:pt x="338242" y="179920"/>
                  <a:pt x="339992" y="178413"/>
                  <a:pt x="346636" y="164761"/>
                </a:cubicBezTo>
                <a:cubicBezTo>
                  <a:pt x="350815" y="156096"/>
                  <a:pt x="355387" y="149005"/>
                  <a:pt x="356744" y="149005"/>
                </a:cubicBezTo>
                <a:cubicBezTo>
                  <a:pt x="358101" y="149005"/>
                  <a:pt x="360352" y="154020"/>
                  <a:pt x="361709" y="160150"/>
                </a:cubicBezTo>
                <a:cubicBezTo>
                  <a:pt x="364174" y="171140"/>
                  <a:pt x="364424" y="170894"/>
                  <a:pt x="377854" y="142147"/>
                </a:cubicBezTo>
                <a:cubicBezTo>
                  <a:pt x="385355" y="126117"/>
                  <a:pt x="394963" y="102396"/>
                  <a:pt x="399178" y="89434"/>
                </a:cubicBezTo>
                <a:cubicBezTo>
                  <a:pt x="409322" y="58287"/>
                  <a:pt x="412394" y="64755"/>
                  <a:pt x="403929" y="99353"/>
                </a:cubicBezTo>
                <a:cubicBezTo>
                  <a:pt x="392999" y="143783"/>
                  <a:pt x="395177" y="197129"/>
                  <a:pt x="408179" y="204084"/>
                </a:cubicBezTo>
                <a:cubicBezTo>
                  <a:pt x="415251" y="207881"/>
                  <a:pt x="418109" y="203434"/>
                  <a:pt x="423038" y="180763"/>
                </a:cubicBezTo>
                <a:cubicBezTo>
                  <a:pt x="426788" y="163407"/>
                  <a:pt x="430360" y="164768"/>
                  <a:pt x="434968" y="185310"/>
                </a:cubicBezTo>
                <a:cubicBezTo>
                  <a:pt x="438397" y="200683"/>
                  <a:pt x="440076" y="203501"/>
                  <a:pt x="443898" y="200344"/>
                </a:cubicBezTo>
                <a:cubicBezTo>
                  <a:pt x="447755" y="197136"/>
                  <a:pt x="448756" y="200269"/>
                  <a:pt x="449649" y="218164"/>
                </a:cubicBezTo>
                <a:cubicBezTo>
                  <a:pt x="450506" y="235227"/>
                  <a:pt x="451470" y="238406"/>
                  <a:pt x="454113" y="233016"/>
                </a:cubicBezTo>
                <a:cubicBezTo>
                  <a:pt x="455971" y="229244"/>
                  <a:pt x="459793" y="226158"/>
                  <a:pt x="462650" y="226158"/>
                </a:cubicBezTo>
                <a:cubicBezTo>
                  <a:pt x="466151" y="226158"/>
                  <a:pt x="468722" y="220514"/>
                  <a:pt x="470830" y="208156"/>
                </a:cubicBezTo>
                <a:cubicBezTo>
                  <a:pt x="474116" y="188764"/>
                  <a:pt x="479795" y="183756"/>
                  <a:pt x="479795" y="200237"/>
                </a:cubicBezTo>
                <a:cubicBezTo>
                  <a:pt x="479795" y="218996"/>
                  <a:pt x="485760" y="214163"/>
                  <a:pt x="488082" y="193514"/>
                </a:cubicBezTo>
                <a:cubicBezTo>
                  <a:pt x="489618" y="179974"/>
                  <a:pt x="491939" y="173008"/>
                  <a:pt x="494940" y="173008"/>
                </a:cubicBezTo>
                <a:cubicBezTo>
                  <a:pt x="497797" y="173008"/>
                  <a:pt x="500476" y="166293"/>
                  <a:pt x="502155" y="155006"/>
                </a:cubicBezTo>
                <a:lnTo>
                  <a:pt x="504799" y="137004"/>
                </a:lnTo>
                <a:lnTo>
                  <a:pt x="507191" y="149898"/>
                </a:lnTo>
                <a:cubicBezTo>
                  <a:pt x="509656" y="163275"/>
                  <a:pt x="513942" y="170926"/>
                  <a:pt x="514228" y="162436"/>
                </a:cubicBezTo>
                <a:cubicBezTo>
                  <a:pt x="514299" y="159764"/>
                  <a:pt x="516621" y="152949"/>
                  <a:pt x="519372" y="147291"/>
                </a:cubicBezTo>
                <a:cubicBezTo>
                  <a:pt x="524194" y="137318"/>
                  <a:pt x="524301" y="137632"/>
                  <a:pt x="522694" y="157578"/>
                </a:cubicBezTo>
                <a:cubicBezTo>
                  <a:pt x="521193" y="176716"/>
                  <a:pt x="521372" y="177380"/>
                  <a:pt x="525301" y="167093"/>
                </a:cubicBezTo>
                <a:cubicBezTo>
                  <a:pt x="530337" y="153870"/>
                  <a:pt x="540231" y="143762"/>
                  <a:pt x="551411" y="140411"/>
                </a:cubicBezTo>
                <a:cubicBezTo>
                  <a:pt x="560163" y="137779"/>
                  <a:pt x="560127" y="136886"/>
                  <a:pt x="553161" y="164436"/>
                </a:cubicBezTo>
                <a:cubicBezTo>
                  <a:pt x="551590" y="170640"/>
                  <a:pt x="551876" y="170751"/>
                  <a:pt x="555912" y="165590"/>
                </a:cubicBezTo>
                <a:cubicBezTo>
                  <a:pt x="558341" y="162453"/>
                  <a:pt x="561984" y="157167"/>
                  <a:pt x="564020" y="153845"/>
                </a:cubicBezTo>
                <a:cubicBezTo>
                  <a:pt x="570378" y="143265"/>
                  <a:pt x="575807" y="151348"/>
                  <a:pt x="573521" y="168011"/>
                </a:cubicBezTo>
                <a:cubicBezTo>
                  <a:pt x="571735" y="181127"/>
                  <a:pt x="572307" y="183295"/>
                  <a:pt x="577486" y="183295"/>
                </a:cubicBezTo>
                <a:cubicBezTo>
                  <a:pt x="582629" y="183295"/>
                  <a:pt x="583273" y="185485"/>
                  <a:pt x="581630" y="197869"/>
                </a:cubicBezTo>
                <a:cubicBezTo>
                  <a:pt x="579022" y="217267"/>
                  <a:pt x="584130" y="207477"/>
                  <a:pt x="589666" y="182438"/>
                </a:cubicBezTo>
                <a:cubicBezTo>
                  <a:pt x="592059" y="171594"/>
                  <a:pt x="595131" y="162721"/>
                  <a:pt x="596488" y="162721"/>
                </a:cubicBezTo>
                <a:cubicBezTo>
                  <a:pt x="597846" y="162721"/>
                  <a:pt x="600489" y="168801"/>
                  <a:pt x="602382" y="176230"/>
                </a:cubicBezTo>
                <a:cubicBezTo>
                  <a:pt x="605097" y="186917"/>
                  <a:pt x="604847" y="190118"/>
                  <a:pt x="601096" y="191554"/>
                </a:cubicBezTo>
                <a:cubicBezTo>
                  <a:pt x="594024" y="194261"/>
                  <a:pt x="595381" y="202812"/>
                  <a:pt x="603203" y="204855"/>
                </a:cubicBezTo>
                <a:cubicBezTo>
                  <a:pt x="608918" y="206348"/>
                  <a:pt x="609669" y="208534"/>
                  <a:pt x="607883" y="218114"/>
                </a:cubicBezTo>
                <a:lnTo>
                  <a:pt x="605704" y="229587"/>
                </a:lnTo>
                <a:lnTo>
                  <a:pt x="618134" y="215871"/>
                </a:lnTo>
                <a:cubicBezTo>
                  <a:pt x="626813" y="206270"/>
                  <a:pt x="633350" y="193407"/>
                  <a:pt x="639922" y="173008"/>
                </a:cubicBezTo>
                <a:cubicBezTo>
                  <a:pt x="645137" y="156806"/>
                  <a:pt x="649852" y="146712"/>
                  <a:pt x="650602" y="150284"/>
                </a:cubicBezTo>
                <a:cubicBezTo>
                  <a:pt x="651888" y="156703"/>
                  <a:pt x="645745" y="206334"/>
                  <a:pt x="642065" y="219300"/>
                </a:cubicBezTo>
                <a:cubicBezTo>
                  <a:pt x="640958" y="223072"/>
                  <a:pt x="641244" y="225061"/>
                  <a:pt x="642673" y="223722"/>
                </a:cubicBezTo>
                <a:cubicBezTo>
                  <a:pt x="644066" y="222386"/>
                  <a:pt x="651281" y="202326"/>
                  <a:pt x="658639" y="179145"/>
                </a:cubicBezTo>
                <a:cubicBezTo>
                  <a:pt x="666033" y="155967"/>
                  <a:pt x="671319" y="143176"/>
                  <a:pt x="670391" y="150720"/>
                </a:cubicBezTo>
                <a:cubicBezTo>
                  <a:pt x="669462" y="158264"/>
                  <a:pt x="667854" y="172923"/>
                  <a:pt x="666783" y="183295"/>
                </a:cubicBezTo>
                <a:cubicBezTo>
                  <a:pt x="664961" y="201344"/>
                  <a:pt x="665247" y="200905"/>
                  <a:pt x="673212" y="173008"/>
                </a:cubicBezTo>
                <a:cubicBezTo>
                  <a:pt x="677820" y="156978"/>
                  <a:pt x="685107" y="130746"/>
                  <a:pt x="689464" y="114715"/>
                </a:cubicBezTo>
                <a:cubicBezTo>
                  <a:pt x="701859" y="68935"/>
                  <a:pt x="700752" y="93677"/>
                  <a:pt x="687393" y="160021"/>
                </a:cubicBezTo>
                <a:cubicBezTo>
                  <a:pt x="677713" y="208077"/>
                  <a:pt x="675284" y="227972"/>
                  <a:pt x="675462" y="257562"/>
                </a:cubicBezTo>
                <a:cubicBezTo>
                  <a:pt x="675641" y="283379"/>
                  <a:pt x="676677" y="292641"/>
                  <a:pt x="678892" y="287880"/>
                </a:cubicBezTo>
                <a:cubicBezTo>
                  <a:pt x="681749" y="281822"/>
                  <a:pt x="727862" y="87194"/>
                  <a:pt x="737613" y="40135"/>
                </a:cubicBezTo>
                <a:cubicBezTo>
                  <a:pt x="739649" y="30233"/>
                  <a:pt x="742864" y="22132"/>
                  <a:pt x="744757" y="22132"/>
                </a:cubicBezTo>
                <a:close/>
                <a:moveTo>
                  <a:pt x="561984" y="11845"/>
                </a:moveTo>
                <a:cubicBezTo>
                  <a:pt x="563877" y="11845"/>
                  <a:pt x="564413" y="16585"/>
                  <a:pt x="563199" y="22990"/>
                </a:cubicBezTo>
                <a:cubicBezTo>
                  <a:pt x="560198" y="38617"/>
                  <a:pt x="558626" y="39113"/>
                  <a:pt x="558626" y="24418"/>
                </a:cubicBezTo>
                <a:cubicBezTo>
                  <a:pt x="558626" y="17503"/>
                  <a:pt x="560127" y="11845"/>
                  <a:pt x="561984" y="11845"/>
                </a:cubicBezTo>
                <a:close/>
                <a:moveTo>
                  <a:pt x="963249" y="1558"/>
                </a:moveTo>
                <a:cubicBezTo>
                  <a:pt x="964748" y="6273"/>
                  <a:pt x="965999" y="17846"/>
                  <a:pt x="965999" y="27276"/>
                </a:cubicBezTo>
                <a:cubicBezTo>
                  <a:pt x="965999" y="36706"/>
                  <a:pt x="964748" y="48278"/>
                  <a:pt x="963249" y="52993"/>
                </a:cubicBezTo>
                <a:cubicBezTo>
                  <a:pt x="961498" y="58498"/>
                  <a:pt x="960498" y="49296"/>
                  <a:pt x="960498" y="27276"/>
                </a:cubicBezTo>
                <a:cubicBezTo>
                  <a:pt x="960498" y="5255"/>
                  <a:pt x="961498" y="-3946"/>
                  <a:pt x="963249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  <a:effectLst>
            <a:outerShdw blurRad="508000" dist="381000" dir="5400000" algn="t" rotWithShape="0">
              <a:srgbClr val="57187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D2F3B88F-5DF9-4799-96F6-2573021B11B2}"/>
              </a:ext>
            </a:extLst>
          </p:cNvPr>
          <p:cNvSpPr/>
          <p:nvPr/>
        </p:nvSpPr>
        <p:spPr>
          <a:xfrm rot="3778500">
            <a:off x="15993677" y="3985013"/>
            <a:ext cx="3792056" cy="12822929"/>
          </a:xfrm>
          <a:custGeom>
            <a:avLst/>
            <a:gdLst>
              <a:gd name="connsiteX0" fmla="*/ 631167 w 1393565"/>
              <a:gd name="connsiteY0" fmla="*/ 4970705 h 5053097"/>
              <a:gd name="connsiteX1" fmla="*/ 634064 w 1393565"/>
              <a:gd name="connsiteY1" fmla="*/ 4983885 h 5053097"/>
              <a:gd name="connsiteX2" fmla="*/ 633171 w 1393565"/>
              <a:gd name="connsiteY2" fmla="*/ 4997601 h 5053097"/>
              <a:gd name="connsiteX3" fmla="*/ 627849 w 1393565"/>
              <a:gd name="connsiteY3" fmla="*/ 4990528 h 5053097"/>
              <a:gd name="connsiteX4" fmla="*/ 625563 w 1393565"/>
              <a:gd name="connsiteY4" fmla="*/ 4976813 h 5053097"/>
              <a:gd name="connsiteX5" fmla="*/ 631167 w 1393565"/>
              <a:gd name="connsiteY5" fmla="*/ 4970705 h 5053097"/>
              <a:gd name="connsiteX6" fmla="*/ 944345 w 1393565"/>
              <a:gd name="connsiteY6" fmla="*/ 4966167 h 5053097"/>
              <a:gd name="connsiteX7" fmla="*/ 948997 w 1393565"/>
              <a:gd name="connsiteY7" fmla="*/ 5013031 h 5053097"/>
              <a:gd name="connsiteX8" fmla="*/ 942889 w 1393565"/>
              <a:gd name="connsiteY8" fmla="*/ 5050750 h 5053097"/>
              <a:gd name="connsiteX9" fmla="*/ 937959 w 1393565"/>
              <a:gd name="connsiteY9" fmla="*/ 5015603 h 5053097"/>
              <a:gd name="connsiteX10" fmla="*/ 938067 w 1393565"/>
              <a:gd name="connsiteY10" fmla="*/ 4983885 h 5053097"/>
              <a:gd name="connsiteX11" fmla="*/ 943067 w 1393565"/>
              <a:gd name="connsiteY11" fmla="*/ 4972741 h 5053097"/>
              <a:gd name="connsiteX12" fmla="*/ 944345 w 1393565"/>
              <a:gd name="connsiteY12" fmla="*/ 4966167 h 5053097"/>
              <a:gd name="connsiteX13" fmla="*/ 1384578 w 1393565"/>
              <a:gd name="connsiteY13" fmla="*/ 4827959 h 5053097"/>
              <a:gd name="connsiteX14" fmla="*/ 1389552 w 1393565"/>
              <a:gd name="connsiteY14" fmla="*/ 4835581 h 5053097"/>
              <a:gd name="connsiteX15" fmla="*/ 1390123 w 1393565"/>
              <a:gd name="connsiteY15" fmla="*/ 4846725 h 5053097"/>
              <a:gd name="connsiteX16" fmla="*/ 1382908 w 1393565"/>
              <a:gd name="connsiteY16" fmla="*/ 4841796 h 5053097"/>
              <a:gd name="connsiteX17" fmla="*/ 1382337 w 1393565"/>
              <a:gd name="connsiteY17" fmla="*/ 4830651 h 5053097"/>
              <a:gd name="connsiteX18" fmla="*/ 1384578 w 1393565"/>
              <a:gd name="connsiteY18" fmla="*/ 4827959 h 5053097"/>
              <a:gd name="connsiteX19" fmla="*/ 233229 w 1393565"/>
              <a:gd name="connsiteY19" fmla="*/ 4824686 h 5053097"/>
              <a:gd name="connsiteX20" fmla="*/ 231157 w 1393565"/>
              <a:gd name="connsiteY20" fmla="*/ 4851404 h 5053097"/>
              <a:gd name="connsiteX21" fmla="*/ 226014 w 1393565"/>
              <a:gd name="connsiteY21" fmla="*/ 4843474 h 5053097"/>
              <a:gd name="connsiteX22" fmla="*/ 233229 w 1393565"/>
              <a:gd name="connsiteY22" fmla="*/ 4824686 h 5053097"/>
              <a:gd name="connsiteX23" fmla="*/ 210155 w 1393565"/>
              <a:gd name="connsiteY23" fmla="*/ 4780681 h 5053097"/>
              <a:gd name="connsiteX24" fmla="*/ 218262 w 1393565"/>
              <a:gd name="connsiteY24" fmla="*/ 4790111 h 5053097"/>
              <a:gd name="connsiteX25" fmla="*/ 226406 w 1393565"/>
              <a:gd name="connsiteY25" fmla="*/ 4799540 h 5053097"/>
              <a:gd name="connsiteX26" fmla="*/ 214369 w 1393565"/>
              <a:gd name="connsiteY26" fmla="*/ 4807720 h 5053097"/>
              <a:gd name="connsiteX27" fmla="*/ 202832 w 1393565"/>
              <a:gd name="connsiteY27" fmla="*/ 4798290 h 5053097"/>
              <a:gd name="connsiteX28" fmla="*/ 73816 w 1393565"/>
              <a:gd name="connsiteY28" fmla="*/ 4553545 h 5053097"/>
              <a:gd name="connsiteX29" fmla="*/ 78138 w 1393565"/>
              <a:gd name="connsiteY29" fmla="*/ 4568976 h 5053097"/>
              <a:gd name="connsiteX30" fmla="*/ 88818 w 1393565"/>
              <a:gd name="connsiteY30" fmla="*/ 4610981 h 5053097"/>
              <a:gd name="connsiteX31" fmla="*/ 73816 w 1393565"/>
              <a:gd name="connsiteY31" fmla="*/ 4605838 h 5053097"/>
              <a:gd name="connsiteX32" fmla="*/ 71387 w 1393565"/>
              <a:gd name="connsiteY32" fmla="*/ 4575834 h 5053097"/>
              <a:gd name="connsiteX33" fmla="*/ 1316828 w 1393565"/>
              <a:gd name="connsiteY33" fmla="*/ 4466892 h 5053097"/>
              <a:gd name="connsiteX34" fmla="*/ 1328865 w 1393565"/>
              <a:gd name="connsiteY34" fmla="*/ 4504218 h 5053097"/>
              <a:gd name="connsiteX35" fmla="*/ 1318686 w 1393565"/>
              <a:gd name="connsiteY35" fmla="*/ 4521934 h 5053097"/>
              <a:gd name="connsiteX36" fmla="*/ 1312542 w 1393565"/>
              <a:gd name="connsiteY36" fmla="*/ 4490216 h 5053097"/>
              <a:gd name="connsiteX37" fmla="*/ 1316828 w 1393565"/>
              <a:gd name="connsiteY37" fmla="*/ 4466892 h 5053097"/>
              <a:gd name="connsiteX38" fmla="*/ 97114 w 1393565"/>
              <a:gd name="connsiteY38" fmla="*/ 3735488 h 5053097"/>
              <a:gd name="connsiteX39" fmla="*/ 98247 w 1393565"/>
              <a:gd name="connsiteY39" fmla="*/ 3749445 h 5053097"/>
              <a:gd name="connsiteX40" fmla="*/ 102462 w 1393565"/>
              <a:gd name="connsiteY40" fmla="*/ 3774734 h 5053097"/>
              <a:gd name="connsiteX41" fmla="*/ 98783 w 1393565"/>
              <a:gd name="connsiteY41" fmla="*/ 3787164 h 5053097"/>
              <a:gd name="connsiteX42" fmla="*/ 96354 w 1393565"/>
              <a:gd name="connsiteY42" fmla="*/ 3757160 h 5053097"/>
              <a:gd name="connsiteX43" fmla="*/ 97114 w 1393565"/>
              <a:gd name="connsiteY43" fmla="*/ 3735488 h 5053097"/>
              <a:gd name="connsiteX44" fmla="*/ 120250 w 1393565"/>
              <a:gd name="connsiteY44" fmla="*/ 3680043 h 5053097"/>
              <a:gd name="connsiteX45" fmla="*/ 120607 w 1393565"/>
              <a:gd name="connsiteY45" fmla="*/ 3695295 h 5053097"/>
              <a:gd name="connsiteX46" fmla="*/ 117000 w 1393565"/>
              <a:gd name="connsiteY46" fmla="*/ 3706582 h 5053097"/>
              <a:gd name="connsiteX47" fmla="*/ 116643 w 1393565"/>
              <a:gd name="connsiteY47" fmla="*/ 3691330 h 5053097"/>
              <a:gd name="connsiteX48" fmla="*/ 120250 w 1393565"/>
              <a:gd name="connsiteY48" fmla="*/ 3680043 h 5053097"/>
              <a:gd name="connsiteX49" fmla="*/ 114062 w 1393565"/>
              <a:gd name="connsiteY49" fmla="*/ 3620157 h 5053097"/>
              <a:gd name="connsiteX50" fmla="*/ 117464 w 1393565"/>
              <a:gd name="connsiteY50" fmla="*/ 3637145 h 5053097"/>
              <a:gd name="connsiteX51" fmla="*/ 116214 w 1393565"/>
              <a:gd name="connsiteY51" fmla="*/ 3653433 h 5053097"/>
              <a:gd name="connsiteX52" fmla="*/ 112856 w 1393565"/>
              <a:gd name="connsiteY52" fmla="*/ 3635716 h 5053097"/>
              <a:gd name="connsiteX53" fmla="*/ 114062 w 1393565"/>
              <a:gd name="connsiteY53" fmla="*/ 3620157 h 5053097"/>
              <a:gd name="connsiteX54" fmla="*/ 122786 w 1393565"/>
              <a:gd name="connsiteY54" fmla="*/ 3547134 h 5053097"/>
              <a:gd name="connsiteX55" fmla="*/ 128394 w 1393565"/>
              <a:gd name="connsiteY55" fmla="*/ 3584853 h 5053097"/>
              <a:gd name="connsiteX56" fmla="*/ 125037 w 1393565"/>
              <a:gd name="connsiteY56" fmla="*/ 3580567 h 5053097"/>
              <a:gd name="connsiteX57" fmla="*/ 122786 w 1393565"/>
              <a:gd name="connsiteY57" fmla="*/ 3547134 h 5053097"/>
              <a:gd name="connsiteX58" fmla="*/ 1130984 w 1393565"/>
              <a:gd name="connsiteY58" fmla="*/ 3454551 h 5053097"/>
              <a:gd name="connsiteX59" fmla="*/ 1131912 w 1393565"/>
              <a:gd name="connsiteY59" fmla="*/ 3466552 h 5053097"/>
              <a:gd name="connsiteX60" fmla="*/ 1124447 w 1393565"/>
              <a:gd name="connsiteY60" fmla="*/ 3474268 h 5053097"/>
              <a:gd name="connsiteX61" fmla="*/ 1130984 w 1393565"/>
              <a:gd name="connsiteY61" fmla="*/ 3454551 h 5053097"/>
              <a:gd name="connsiteX62" fmla="*/ 1115339 w 1393565"/>
              <a:gd name="connsiteY62" fmla="*/ 3389685 h 5053097"/>
              <a:gd name="connsiteX63" fmla="*/ 1106231 w 1393565"/>
              <a:gd name="connsiteY63" fmla="*/ 3547134 h 5053097"/>
              <a:gd name="connsiteX64" fmla="*/ 1104552 w 1393565"/>
              <a:gd name="connsiteY64" fmla="*/ 3528131 h 5053097"/>
              <a:gd name="connsiteX65" fmla="*/ 1101551 w 1393565"/>
              <a:gd name="connsiteY65" fmla="*/ 3510879 h 5053097"/>
              <a:gd name="connsiteX66" fmla="*/ 1097230 w 1393565"/>
              <a:gd name="connsiteY66" fmla="*/ 3498164 h 5053097"/>
              <a:gd name="connsiteX67" fmla="*/ 1099230 w 1393565"/>
              <a:gd name="connsiteY67" fmla="*/ 3487983 h 5053097"/>
              <a:gd name="connsiteX68" fmla="*/ 1108374 w 1393565"/>
              <a:gd name="connsiteY68" fmla="*/ 3442049 h 5053097"/>
              <a:gd name="connsiteX69" fmla="*/ 1115339 w 1393565"/>
              <a:gd name="connsiteY69" fmla="*/ 3389685 h 5053097"/>
              <a:gd name="connsiteX70" fmla="*/ 1098113 w 1393565"/>
              <a:gd name="connsiteY70" fmla="*/ 3374398 h 5053097"/>
              <a:gd name="connsiteX71" fmla="*/ 1100837 w 1393565"/>
              <a:gd name="connsiteY71" fmla="*/ 3376255 h 5053097"/>
              <a:gd name="connsiteX72" fmla="*/ 1098587 w 1393565"/>
              <a:gd name="connsiteY72" fmla="*/ 3411510 h 5053097"/>
              <a:gd name="connsiteX73" fmla="*/ 1093551 w 1393565"/>
              <a:gd name="connsiteY73" fmla="*/ 3416010 h 5053097"/>
              <a:gd name="connsiteX74" fmla="*/ 1097051 w 1393565"/>
              <a:gd name="connsiteY74" fmla="*/ 3404652 h 5053097"/>
              <a:gd name="connsiteX75" fmla="*/ 1097194 w 1393565"/>
              <a:gd name="connsiteY75" fmla="*/ 3391400 h 5053097"/>
              <a:gd name="connsiteX76" fmla="*/ 1095872 w 1393565"/>
              <a:gd name="connsiteY76" fmla="*/ 3379506 h 5053097"/>
              <a:gd name="connsiteX77" fmla="*/ 1098113 w 1393565"/>
              <a:gd name="connsiteY77" fmla="*/ 3374398 h 5053097"/>
              <a:gd name="connsiteX78" fmla="*/ 1101779 w 1393565"/>
              <a:gd name="connsiteY78" fmla="*/ 3343055 h 5053097"/>
              <a:gd name="connsiteX79" fmla="*/ 1102837 w 1393565"/>
              <a:gd name="connsiteY79" fmla="*/ 3343966 h 5053097"/>
              <a:gd name="connsiteX80" fmla="*/ 1102837 w 1393565"/>
              <a:gd name="connsiteY80" fmla="*/ 3359396 h 5053097"/>
              <a:gd name="connsiteX81" fmla="*/ 1101337 w 1393565"/>
              <a:gd name="connsiteY81" fmla="*/ 3351681 h 5053097"/>
              <a:gd name="connsiteX82" fmla="*/ 1101779 w 1393565"/>
              <a:gd name="connsiteY82" fmla="*/ 3343055 h 5053097"/>
              <a:gd name="connsiteX83" fmla="*/ 114035 w 1393565"/>
              <a:gd name="connsiteY83" fmla="*/ 3294531 h 5053097"/>
              <a:gd name="connsiteX84" fmla="*/ 123358 w 1393565"/>
              <a:gd name="connsiteY84" fmla="*/ 3335500 h 5053097"/>
              <a:gd name="connsiteX85" fmla="*/ 125572 w 1393565"/>
              <a:gd name="connsiteY85" fmla="*/ 3364147 h 5053097"/>
              <a:gd name="connsiteX86" fmla="*/ 121643 w 1393565"/>
              <a:gd name="connsiteY86" fmla="*/ 3354610 h 5053097"/>
              <a:gd name="connsiteX87" fmla="*/ 114035 w 1393565"/>
              <a:gd name="connsiteY87" fmla="*/ 3294531 h 5053097"/>
              <a:gd name="connsiteX88" fmla="*/ 1117553 w 1393565"/>
              <a:gd name="connsiteY88" fmla="*/ 3228237 h 5053097"/>
              <a:gd name="connsiteX89" fmla="*/ 1117732 w 1393565"/>
              <a:gd name="connsiteY89" fmla="*/ 3286530 h 5053097"/>
              <a:gd name="connsiteX90" fmla="*/ 1114589 w 1393565"/>
              <a:gd name="connsiteY90" fmla="*/ 3262527 h 5053097"/>
              <a:gd name="connsiteX91" fmla="*/ 1117553 w 1393565"/>
              <a:gd name="connsiteY91" fmla="*/ 3228237 h 5053097"/>
              <a:gd name="connsiteX92" fmla="*/ 138324 w 1393565"/>
              <a:gd name="connsiteY92" fmla="*/ 3211199 h 5053097"/>
              <a:gd name="connsiteX93" fmla="*/ 144289 w 1393565"/>
              <a:gd name="connsiteY93" fmla="*/ 3236024 h 5053097"/>
              <a:gd name="connsiteX94" fmla="*/ 147253 w 1393565"/>
              <a:gd name="connsiteY94" fmla="*/ 3319177 h 5053097"/>
              <a:gd name="connsiteX95" fmla="*/ 141753 w 1393565"/>
              <a:gd name="connsiteY95" fmla="*/ 3343358 h 5053097"/>
              <a:gd name="connsiteX96" fmla="*/ 133037 w 1393565"/>
              <a:gd name="connsiteY96" fmla="*/ 3399687 h 5053097"/>
              <a:gd name="connsiteX97" fmla="*/ 130359 w 1393565"/>
              <a:gd name="connsiteY97" fmla="*/ 3391114 h 5053097"/>
              <a:gd name="connsiteX98" fmla="*/ 133395 w 1393565"/>
              <a:gd name="connsiteY98" fmla="*/ 3358539 h 5053097"/>
              <a:gd name="connsiteX99" fmla="*/ 132788 w 1393565"/>
              <a:gd name="connsiteY99" fmla="*/ 3290816 h 5053097"/>
              <a:gd name="connsiteX100" fmla="*/ 133788 w 1393565"/>
              <a:gd name="connsiteY100" fmla="*/ 3226558 h 5053097"/>
              <a:gd name="connsiteX101" fmla="*/ 128028 w 1393565"/>
              <a:gd name="connsiteY101" fmla="*/ 3193693 h 5053097"/>
              <a:gd name="connsiteX102" fmla="*/ 129037 w 1393565"/>
              <a:gd name="connsiteY102" fmla="*/ 3194804 h 5053097"/>
              <a:gd name="connsiteX103" fmla="*/ 129037 w 1393565"/>
              <a:gd name="connsiteY103" fmla="*/ 3213664 h 5053097"/>
              <a:gd name="connsiteX104" fmla="*/ 127608 w 1393565"/>
              <a:gd name="connsiteY104" fmla="*/ 3204234 h 5053097"/>
              <a:gd name="connsiteX105" fmla="*/ 128028 w 1393565"/>
              <a:gd name="connsiteY105" fmla="*/ 3193693 h 5053097"/>
              <a:gd name="connsiteX106" fmla="*/ 1100873 w 1393565"/>
              <a:gd name="connsiteY106" fmla="*/ 3176802 h 5053097"/>
              <a:gd name="connsiteX107" fmla="*/ 1100659 w 1393565"/>
              <a:gd name="connsiteY107" fmla="*/ 3216092 h 5053097"/>
              <a:gd name="connsiteX108" fmla="*/ 1095586 w 1393565"/>
              <a:gd name="connsiteY108" fmla="*/ 3215093 h 5053097"/>
              <a:gd name="connsiteX109" fmla="*/ 1100873 w 1393565"/>
              <a:gd name="connsiteY109" fmla="*/ 3176802 h 5053097"/>
              <a:gd name="connsiteX110" fmla="*/ 1111879 w 1393565"/>
              <a:gd name="connsiteY110" fmla="*/ 3146794 h 5053097"/>
              <a:gd name="connsiteX111" fmla="*/ 1115125 w 1393565"/>
              <a:gd name="connsiteY111" fmla="*/ 3160514 h 5053097"/>
              <a:gd name="connsiteX112" fmla="*/ 1113910 w 1393565"/>
              <a:gd name="connsiteY112" fmla="*/ 3173373 h 5053097"/>
              <a:gd name="connsiteX113" fmla="*/ 1110696 w 1393565"/>
              <a:gd name="connsiteY113" fmla="*/ 3159085 h 5053097"/>
              <a:gd name="connsiteX114" fmla="*/ 1111879 w 1393565"/>
              <a:gd name="connsiteY114" fmla="*/ 3146794 h 5053097"/>
              <a:gd name="connsiteX115" fmla="*/ 1151843 w 1393565"/>
              <a:gd name="connsiteY115" fmla="*/ 3104793 h 5053097"/>
              <a:gd name="connsiteX116" fmla="*/ 1154915 w 1393565"/>
              <a:gd name="connsiteY116" fmla="*/ 3165657 h 5053097"/>
              <a:gd name="connsiteX117" fmla="*/ 1148414 w 1393565"/>
              <a:gd name="connsiteY117" fmla="*/ 3217950 h 5053097"/>
              <a:gd name="connsiteX118" fmla="*/ 1141556 w 1393565"/>
              <a:gd name="connsiteY118" fmla="*/ 3231666 h 5053097"/>
              <a:gd name="connsiteX119" fmla="*/ 1138127 w 1393565"/>
              <a:gd name="connsiteY119" fmla="*/ 3245382 h 5053097"/>
              <a:gd name="connsiteX120" fmla="*/ 1134734 w 1393565"/>
              <a:gd name="connsiteY120" fmla="*/ 3230808 h 5053097"/>
              <a:gd name="connsiteX121" fmla="*/ 1136913 w 1393565"/>
              <a:gd name="connsiteY121" fmla="*/ 3193090 h 5053097"/>
              <a:gd name="connsiteX122" fmla="*/ 1143771 w 1393565"/>
              <a:gd name="connsiteY122" fmla="*/ 3173801 h 5053097"/>
              <a:gd name="connsiteX123" fmla="*/ 1148736 w 1393565"/>
              <a:gd name="connsiteY123" fmla="*/ 3136940 h 5053097"/>
              <a:gd name="connsiteX124" fmla="*/ 1151843 w 1393565"/>
              <a:gd name="connsiteY124" fmla="*/ 3104793 h 5053097"/>
              <a:gd name="connsiteX125" fmla="*/ 133958 w 1393565"/>
              <a:gd name="connsiteY125" fmla="*/ 3099015 h 5053097"/>
              <a:gd name="connsiteX126" fmla="*/ 141503 w 1393565"/>
              <a:gd name="connsiteY126" fmla="*/ 3115330 h 5053097"/>
              <a:gd name="connsiteX127" fmla="*/ 141253 w 1393565"/>
              <a:gd name="connsiteY127" fmla="*/ 3133582 h 5053097"/>
              <a:gd name="connsiteX128" fmla="*/ 136895 w 1393565"/>
              <a:gd name="connsiteY128" fmla="*/ 3137868 h 5053097"/>
              <a:gd name="connsiteX129" fmla="*/ 130751 w 1393565"/>
              <a:gd name="connsiteY129" fmla="*/ 3143905 h 5053097"/>
              <a:gd name="connsiteX130" fmla="*/ 128608 w 1393565"/>
              <a:gd name="connsiteY130" fmla="*/ 3121116 h 5053097"/>
              <a:gd name="connsiteX131" fmla="*/ 133958 w 1393565"/>
              <a:gd name="connsiteY131" fmla="*/ 3099015 h 5053097"/>
              <a:gd name="connsiteX132" fmla="*/ 175864 w 1393565"/>
              <a:gd name="connsiteY132" fmla="*/ 3010495 h 5053097"/>
              <a:gd name="connsiteX133" fmla="*/ 178293 w 1393565"/>
              <a:gd name="connsiteY133" fmla="*/ 3029355 h 5053097"/>
              <a:gd name="connsiteX134" fmla="*/ 178222 w 1393565"/>
              <a:gd name="connsiteY134" fmla="*/ 3186875 h 5053097"/>
              <a:gd name="connsiteX135" fmla="*/ 172935 w 1393565"/>
              <a:gd name="connsiteY135" fmla="*/ 3180016 h 5053097"/>
              <a:gd name="connsiteX136" fmla="*/ 172650 w 1393565"/>
              <a:gd name="connsiteY136" fmla="*/ 3024211 h 5053097"/>
              <a:gd name="connsiteX137" fmla="*/ 161497 w 1393565"/>
              <a:gd name="connsiteY137" fmla="*/ 3007750 h 5053097"/>
              <a:gd name="connsiteX138" fmla="*/ 160791 w 1393565"/>
              <a:gd name="connsiteY138" fmla="*/ 3019068 h 5053097"/>
              <a:gd name="connsiteX139" fmla="*/ 155898 w 1393565"/>
              <a:gd name="connsiteY139" fmla="*/ 3021854 h 5053097"/>
              <a:gd name="connsiteX140" fmla="*/ 156683 w 1393565"/>
              <a:gd name="connsiteY140" fmla="*/ 3010281 h 5053097"/>
              <a:gd name="connsiteX141" fmla="*/ 161497 w 1393565"/>
              <a:gd name="connsiteY141" fmla="*/ 3007750 h 5053097"/>
              <a:gd name="connsiteX142" fmla="*/ 138574 w 1393565"/>
              <a:gd name="connsiteY142" fmla="*/ 2997279 h 5053097"/>
              <a:gd name="connsiteX143" fmla="*/ 143468 w 1393565"/>
              <a:gd name="connsiteY143" fmla="*/ 3016603 h 5053097"/>
              <a:gd name="connsiteX144" fmla="*/ 135752 w 1393565"/>
              <a:gd name="connsiteY144" fmla="*/ 3037784 h 5053097"/>
              <a:gd name="connsiteX145" fmla="*/ 138574 w 1393565"/>
              <a:gd name="connsiteY145" fmla="*/ 2997279 h 5053097"/>
              <a:gd name="connsiteX146" fmla="*/ 154397 w 1393565"/>
              <a:gd name="connsiteY146" fmla="*/ 2944554 h 5053097"/>
              <a:gd name="connsiteX147" fmla="*/ 157219 w 1393565"/>
              <a:gd name="connsiteY147" fmla="*/ 2945773 h 5053097"/>
              <a:gd name="connsiteX148" fmla="*/ 159934 w 1393565"/>
              <a:gd name="connsiteY148" fmla="*/ 2961203 h 5053097"/>
              <a:gd name="connsiteX149" fmla="*/ 157934 w 1393565"/>
              <a:gd name="connsiteY149" fmla="*/ 2965918 h 5053097"/>
              <a:gd name="connsiteX150" fmla="*/ 155219 w 1393565"/>
              <a:gd name="connsiteY150" fmla="*/ 2950488 h 5053097"/>
              <a:gd name="connsiteX151" fmla="*/ 154397 w 1393565"/>
              <a:gd name="connsiteY151" fmla="*/ 2944554 h 5053097"/>
              <a:gd name="connsiteX152" fmla="*/ 91640 w 1393565"/>
              <a:gd name="connsiteY152" fmla="*/ 2919627 h 5053097"/>
              <a:gd name="connsiteX153" fmla="*/ 104713 w 1393565"/>
              <a:gd name="connsiteY153" fmla="*/ 2983778 h 5053097"/>
              <a:gd name="connsiteX154" fmla="*/ 102570 w 1393565"/>
              <a:gd name="connsiteY154" fmla="*/ 2983885 h 5053097"/>
              <a:gd name="connsiteX155" fmla="*/ 90246 w 1393565"/>
              <a:gd name="connsiteY155" fmla="*/ 2925627 h 5053097"/>
              <a:gd name="connsiteX156" fmla="*/ 91640 w 1393565"/>
              <a:gd name="connsiteY156" fmla="*/ 2919627 h 5053097"/>
              <a:gd name="connsiteX157" fmla="*/ 727 w 1393565"/>
              <a:gd name="connsiteY157" fmla="*/ 2887610 h 5053097"/>
              <a:gd name="connsiteX158" fmla="*/ 3629 w 1393565"/>
              <a:gd name="connsiteY158" fmla="*/ 2895124 h 5053097"/>
              <a:gd name="connsiteX159" fmla="*/ 2271 w 1393565"/>
              <a:gd name="connsiteY159" fmla="*/ 2925341 h 5053097"/>
              <a:gd name="connsiteX160" fmla="*/ 21 w 1393565"/>
              <a:gd name="connsiteY160" fmla="*/ 2901339 h 5053097"/>
              <a:gd name="connsiteX161" fmla="*/ 727 w 1393565"/>
              <a:gd name="connsiteY161" fmla="*/ 2887610 h 5053097"/>
              <a:gd name="connsiteX162" fmla="*/ 152433 w 1393565"/>
              <a:gd name="connsiteY162" fmla="*/ 2875478 h 5053097"/>
              <a:gd name="connsiteX163" fmla="*/ 156719 w 1393565"/>
              <a:gd name="connsiteY163" fmla="*/ 2902946 h 5053097"/>
              <a:gd name="connsiteX164" fmla="*/ 155719 w 1393565"/>
              <a:gd name="connsiteY164" fmla="*/ 2928199 h 5053097"/>
              <a:gd name="connsiteX165" fmla="*/ 153290 w 1393565"/>
              <a:gd name="connsiteY165" fmla="*/ 2902624 h 5053097"/>
              <a:gd name="connsiteX166" fmla="*/ 152433 w 1393565"/>
              <a:gd name="connsiteY166" fmla="*/ 2875478 h 5053097"/>
              <a:gd name="connsiteX167" fmla="*/ 174578 w 1393565"/>
              <a:gd name="connsiteY167" fmla="*/ 2796183 h 5053097"/>
              <a:gd name="connsiteX168" fmla="*/ 177936 w 1393565"/>
              <a:gd name="connsiteY168" fmla="*/ 2814185 h 5053097"/>
              <a:gd name="connsiteX169" fmla="*/ 173221 w 1393565"/>
              <a:gd name="connsiteY169" fmla="*/ 2831902 h 5053097"/>
              <a:gd name="connsiteX170" fmla="*/ 174578 w 1393565"/>
              <a:gd name="connsiteY170" fmla="*/ 2796183 h 5053097"/>
              <a:gd name="connsiteX171" fmla="*/ 1170560 w 1393565"/>
              <a:gd name="connsiteY171" fmla="*/ 2783325 h 5053097"/>
              <a:gd name="connsiteX172" fmla="*/ 1171489 w 1393565"/>
              <a:gd name="connsiteY172" fmla="*/ 2785039 h 5053097"/>
              <a:gd name="connsiteX173" fmla="*/ 1171489 w 1393565"/>
              <a:gd name="connsiteY173" fmla="*/ 2814185 h 5053097"/>
              <a:gd name="connsiteX174" fmla="*/ 1170167 w 1393565"/>
              <a:gd name="connsiteY174" fmla="*/ 2799612 h 5053097"/>
              <a:gd name="connsiteX175" fmla="*/ 1170560 w 1393565"/>
              <a:gd name="connsiteY175" fmla="*/ 2783325 h 5053097"/>
              <a:gd name="connsiteX176" fmla="*/ 73030 w 1393565"/>
              <a:gd name="connsiteY176" fmla="*/ 2710743 h 5053097"/>
              <a:gd name="connsiteX177" fmla="*/ 83531 w 1393565"/>
              <a:gd name="connsiteY177" fmla="*/ 2791039 h 5053097"/>
              <a:gd name="connsiteX178" fmla="*/ 94640 w 1393565"/>
              <a:gd name="connsiteY178" fmla="*/ 2882765 h 5053097"/>
              <a:gd name="connsiteX179" fmla="*/ 89068 w 1393565"/>
              <a:gd name="connsiteY179" fmla="*/ 2895624 h 5053097"/>
              <a:gd name="connsiteX180" fmla="*/ 83782 w 1393565"/>
              <a:gd name="connsiteY180" fmla="*/ 2929056 h 5053097"/>
              <a:gd name="connsiteX181" fmla="*/ 92533 w 1393565"/>
              <a:gd name="connsiteY181" fmla="*/ 2988850 h 5053097"/>
              <a:gd name="connsiteX182" fmla="*/ 114249 w 1393565"/>
              <a:gd name="connsiteY182" fmla="*/ 3256526 h 5053097"/>
              <a:gd name="connsiteX183" fmla="*/ 102820 w 1393565"/>
              <a:gd name="connsiteY183" fmla="*/ 3263384 h 5053097"/>
              <a:gd name="connsiteX184" fmla="*/ 75066 w 1393565"/>
              <a:gd name="connsiteY184" fmla="*/ 2959739 h 5053097"/>
              <a:gd name="connsiteX185" fmla="*/ 71709 w 1393565"/>
              <a:gd name="connsiteY185" fmla="*/ 2774108 h 5053097"/>
              <a:gd name="connsiteX186" fmla="*/ 73030 w 1393565"/>
              <a:gd name="connsiteY186" fmla="*/ 2710743 h 5053097"/>
              <a:gd name="connsiteX187" fmla="*/ 146339 w 1393565"/>
              <a:gd name="connsiteY187" fmla="*/ 2699697 h 5053097"/>
              <a:gd name="connsiteX188" fmla="*/ 155648 w 1393565"/>
              <a:gd name="connsiteY188" fmla="*/ 2703528 h 5053097"/>
              <a:gd name="connsiteX189" fmla="*/ 154719 w 1393565"/>
              <a:gd name="connsiteY189" fmla="*/ 2710458 h 5053097"/>
              <a:gd name="connsiteX190" fmla="*/ 145253 w 1393565"/>
              <a:gd name="connsiteY190" fmla="*/ 2706743 h 5053097"/>
              <a:gd name="connsiteX191" fmla="*/ 146339 w 1393565"/>
              <a:gd name="connsiteY191" fmla="*/ 2699697 h 5053097"/>
              <a:gd name="connsiteX192" fmla="*/ 176972 w 1393565"/>
              <a:gd name="connsiteY192" fmla="*/ 2688169 h 5053097"/>
              <a:gd name="connsiteX193" fmla="*/ 177472 w 1393565"/>
              <a:gd name="connsiteY193" fmla="*/ 2733603 h 5053097"/>
              <a:gd name="connsiteX194" fmla="*/ 173436 w 1393565"/>
              <a:gd name="connsiteY194" fmla="*/ 2776466 h 5053097"/>
              <a:gd name="connsiteX195" fmla="*/ 174400 w 1393565"/>
              <a:gd name="connsiteY195" fmla="*/ 2731032 h 5053097"/>
              <a:gd name="connsiteX196" fmla="*/ 124894 w 1393565"/>
              <a:gd name="connsiteY196" fmla="*/ 2667595 h 5053097"/>
              <a:gd name="connsiteX197" fmla="*/ 128823 w 1393565"/>
              <a:gd name="connsiteY197" fmla="*/ 2681311 h 5053097"/>
              <a:gd name="connsiteX198" fmla="*/ 133895 w 1393565"/>
              <a:gd name="connsiteY198" fmla="*/ 2713887 h 5053097"/>
              <a:gd name="connsiteX199" fmla="*/ 126787 w 1393565"/>
              <a:gd name="connsiteY199" fmla="*/ 2709029 h 5053097"/>
              <a:gd name="connsiteX200" fmla="*/ 123822 w 1393565"/>
              <a:gd name="connsiteY200" fmla="*/ 2685883 h 5053097"/>
              <a:gd name="connsiteX201" fmla="*/ 1090300 w 1393565"/>
              <a:gd name="connsiteY201" fmla="*/ 2641878 h 5053097"/>
              <a:gd name="connsiteX202" fmla="*/ 1096944 w 1393565"/>
              <a:gd name="connsiteY202" fmla="*/ 2664488 h 5053097"/>
              <a:gd name="connsiteX203" fmla="*/ 1090693 w 1393565"/>
              <a:gd name="connsiteY203" fmla="*/ 2677346 h 5053097"/>
              <a:gd name="connsiteX204" fmla="*/ 1079835 w 1393565"/>
              <a:gd name="connsiteY204" fmla="*/ 2679882 h 5053097"/>
              <a:gd name="connsiteX205" fmla="*/ 1090300 w 1393565"/>
              <a:gd name="connsiteY205" fmla="*/ 2641878 h 5053097"/>
              <a:gd name="connsiteX206" fmla="*/ 154791 w 1393565"/>
              <a:gd name="connsiteY206" fmla="*/ 2611016 h 5053097"/>
              <a:gd name="connsiteX207" fmla="*/ 158184 w 1393565"/>
              <a:gd name="connsiteY207" fmla="*/ 2638770 h 5053097"/>
              <a:gd name="connsiteX208" fmla="*/ 153647 w 1393565"/>
              <a:gd name="connsiteY208" fmla="*/ 2630733 h 5053097"/>
              <a:gd name="connsiteX209" fmla="*/ 154791 w 1393565"/>
              <a:gd name="connsiteY209" fmla="*/ 2611016 h 5053097"/>
              <a:gd name="connsiteX210" fmla="*/ 174578 w 1393565"/>
              <a:gd name="connsiteY210" fmla="*/ 2580156 h 5053097"/>
              <a:gd name="connsiteX211" fmla="*/ 177936 w 1393565"/>
              <a:gd name="connsiteY211" fmla="*/ 2602337 h 5053097"/>
              <a:gd name="connsiteX212" fmla="*/ 183401 w 1393565"/>
              <a:gd name="connsiteY212" fmla="*/ 2613946 h 5053097"/>
              <a:gd name="connsiteX213" fmla="*/ 190831 w 1393565"/>
              <a:gd name="connsiteY213" fmla="*/ 2593621 h 5053097"/>
              <a:gd name="connsiteX214" fmla="*/ 198117 w 1393565"/>
              <a:gd name="connsiteY214" fmla="*/ 2616160 h 5053097"/>
              <a:gd name="connsiteX215" fmla="*/ 194402 w 1393565"/>
              <a:gd name="connsiteY215" fmla="*/ 2632448 h 5053097"/>
              <a:gd name="connsiteX216" fmla="*/ 187652 w 1393565"/>
              <a:gd name="connsiteY216" fmla="*/ 2624733 h 5053097"/>
              <a:gd name="connsiteX217" fmla="*/ 184937 w 1393565"/>
              <a:gd name="connsiteY217" fmla="*/ 2642021 h 5053097"/>
              <a:gd name="connsiteX218" fmla="*/ 183615 w 1393565"/>
              <a:gd name="connsiteY218" fmla="*/ 2654879 h 5053097"/>
              <a:gd name="connsiteX219" fmla="*/ 174721 w 1393565"/>
              <a:gd name="connsiteY219" fmla="*/ 2650843 h 5053097"/>
              <a:gd name="connsiteX220" fmla="*/ 174578 w 1393565"/>
              <a:gd name="connsiteY220" fmla="*/ 2580156 h 5053097"/>
              <a:gd name="connsiteX221" fmla="*/ 122715 w 1393565"/>
              <a:gd name="connsiteY221" fmla="*/ 2556153 h 5053097"/>
              <a:gd name="connsiteX222" fmla="*/ 132716 w 1393565"/>
              <a:gd name="connsiteY222" fmla="*/ 2578584 h 5053097"/>
              <a:gd name="connsiteX223" fmla="*/ 125394 w 1393565"/>
              <a:gd name="connsiteY223" fmla="*/ 2573905 h 5053097"/>
              <a:gd name="connsiteX224" fmla="*/ 122715 w 1393565"/>
              <a:gd name="connsiteY224" fmla="*/ 2556153 h 5053097"/>
              <a:gd name="connsiteX225" fmla="*/ 1112624 w 1393565"/>
              <a:gd name="connsiteY225" fmla="*/ 2539115 h 5053097"/>
              <a:gd name="connsiteX226" fmla="*/ 1111124 w 1393565"/>
              <a:gd name="connsiteY226" fmla="*/ 2639306 h 5053097"/>
              <a:gd name="connsiteX227" fmla="*/ 1103838 w 1393565"/>
              <a:gd name="connsiteY227" fmla="*/ 2639020 h 5053097"/>
              <a:gd name="connsiteX228" fmla="*/ 1106302 w 1393565"/>
              <a:gd name="connsiteY228" fmla="*/ 2626840 h 5053097"/>
              <a:gd name="connsiteX229" fmla="*/ 1109124 w 1393565"/>
              <a:gd name="connsiteY229" fmla="*/ 2583334 h 5053097"/>
              <a:gd name="connsiteX230" fmla="*/ 1112624 w 1393565"/>
              <a:gd name="connsiteY230" fmla="*/ 2539115 h 5053097"/>
              <a:gd name="connsiteX231" fmla="*/ 1163653 w 1393565"/>
              <a:gd name="connsiteY231" fmla="*/ 2520720 h 5053097"/>
              <a:gd name="connsiteX232" fmla="*/ 1164630 w 1393565"/>
              <a:gd name="connsiteY232" fmla="*/ 2522791 h 5053097"/>
              <a:gd name="connsiteX233" fmla="*/ 1164595 w 1393565"/>
              <a:gd name="connsiteY233" fmla="*/ 2546794 h 5053097"/>
              <a:gd name="connsiteX234" fmla="*/ 1163238 w 1393565"/>
              <a:gd name="connsiteY234" fmla="*/ 2533864 h 5053097"/>
              <a:gd name="connsiteX235" fmla="*/ 1163653 w 1393565"/>
              <a:gd name="connsiteY235" fmla="*/ 2520720 h 5053097"/>
              <a:gd name="connsiteX236" fmla="*/ 270590 w 1393565"/>
              <a:gd name="connsiteY236" fmla="*/ 2520148 h 5053097"/>
              <a:gd name="connsiteX237" fmla="*/ 270590 w 1393565"/>
              <a:gd name="connsiteY237" fmla="*/ 2542437 h 5053097"/>
              <a:gd name="connsiteX238" fmla="*/ 267483 w 1393565"/>
              <a:gd name="connsiteY238" fmla="*/ 2536650 h 5053097"/>
              <a:gd name="connsiteX239" fmla="*/ 270590 w 1393565"/>
              <a:gd name="connsiteY239" fmla="*/ 2520148 h 5053097"/>
              <a:gd name="connsiteX240" fmla="*/ 131185 w 1393565"/>
              <a:gd name="connsiteY240" fmla="*/ 2519286 h 5053097"/>
              <a:gd name="connsiteX241" fmla="*/ 134431 w 1393565"/>
              <a:gd name="connsiteY241" fmla="*/ 2533007 h 5053097"/>
              <a:gd name="connsiteX242" fmla="*/ 133216 w 1393565"/>
              <a:gd name="connsiteY242" fmla="*/ 2545865 h 5053097"/>
              <a:gd name="connsiteX243" fmla="*/ 130001 w 1393565"/>
              <a:gd name="connsiteY243" fmla="*/ 2531578 h 5053097"/>
              <a:gd name="connsiteX244" fmla="*/ 131185 w 1393565"/>
              <a:gd name="connsiteY244" fmla="*/ 2519286 h 5053097"/>
              <a:gd name="connsiteX245" fmla="*/ 188799 w 1393565"/>
              <a:gd name="connsiteY245" fmla="*/ 2518840 h 5053097"/>
              <a:gd name="connsiteX246" fmla="*/ 193188 w 1393565"/>
              <a:gd name="connsiteY246" fmla="*/ 2523399 h 5053097"/>
              <a:gd name="connsiteX247" fmla="*/ 195152 w 1393565"/>
              <a:gd name="connsiteY247" fmla="*/ 2554438 h 5053097"/>
              <a:gd name="connsiteX248" fmla="*/ 191688 w 1393565"/>
              <a:gd name="connsiteY248" fmla="*/ 2545223 h 5053097"/>
              <a:gd name="connsiteX249" fmla="*/ 189687 w 1393565"/>
              <a:gd name="connsiteY249" fmla="*/ 2525291 h 5053097"/>
              <a:gd name="connsiteX250" fmla="*/ 188799 w 1393565"/>
              <a:gd name="connsiteY250" fmla="*/ 2518840 h 5053097"/>
              <a:gd name="connsiteX251" fmla="*/ 144128 w 1393565"/>
              <a:gd name="connsiteY251" fmla="*/ 2513179 h 5053097"/>
              <a:gd name="connsiteX252" fmla="*/ 150576 w 1393565"/>
              <a:gd name="connsiteY252" fmla="*/ 2515005 h 5053097"/>
              <a:gd name="connsiteX253" fmla="*/ 154504 w 1393565"/>
              <a:gd name="connsiteY253" fmla="*/ 2530150 h 5053097"/>
              <a:gd name="connsiteX254" fmla="*/ 147647 w 1393565"/>
              <a:gd name="connsiteY254" fmla="*/ 2523327 h 5053097"/>
              <a:gd name="connsiteX255" fmla="*/ 144128 w 1393565"/>
              <a:gd name="connsiteY255" fmla="*/ 2513179 h 5053097"/>
              <a:gd name="connsiteX256" fmla="*/ 1039651 w 1393565"/>
              <a:gd name="connsiteY256" fmla="*/ 2502610 h 5053097"/>
              <a:gd name="connsiteX257" fmla="*/ 1042115 w 1393565"/>
              <a:gd name="connsiteY257" fmla="*/ 2513576 h 5053097"/>
              <a:gd name="connsiteX258" fmla="*/ 1047259 w 1393565"/>
              <a:gd name="connsiteY258" fmla="*/ 2553902 h 5053097"/>
              <a:gd name="connsiteX259" fmla="*/ 1045723 w 1393565"/>
              <a:gd name="connsiteY259" fmla="*/ 2599837 h 5053097"/>
              <a:gd name="connsiteX260" fmla="*/ 1032257 w 1393565"/>
              <a:gd name="connsiteY260" fmla="*/ 2595372 h 5053097"/>
              <a:gd name="connsiteX261" fmla="*/ 1021898 w 1393565"/>
              <a:gd name="connsiteY261" fmla="*/ 2592871 h 5053097"/>
              <a:gd name="connsiteX262" fmla="*/ 1018220 w 1393565"/>
              <a:gd name="connsiteY262" fmla="*/ 2588121 h 5053097"/>
              <a:gd name="connsiteX263" fmla="*/ 1032221 w 1393565"/>
              <a:gd name="connsiteY263" fmla="*/ 2565761 h 5053097"/>
              <a:gd name="connsiteX264" fmla="*/ 1036686 w 1393565"/>
              <a:gd name="connsiteY264" fmla="*/ 2534721 h 5053097"/>
              <a:gd name="connsiteX265" fmla="*/ 1039651 w 1393565"/>
              <a:gd name="connsiteY265" fmla="*/ 2502610 h 5053097"/>
              <a:gd name="connsiteX266" fmla="*/ 1052474 w 1393565"/>
              <a:gd name="connsiteY266" fmla="*/ 2488323 h 5053097"/>
              <a:gd name="connsiteX267" fmla="*/ 1067154 w 1393565"/>
              <a:gd name="connsiteY267" fmla="*/ 2521005 h 5053097"/>
              <a:gd name="connsiteX268" fmla="*/ 1060832 w 1393565"/>
              <a:gd name="connsiteY268" fmla="*/ 2517577 h 5053097"/>
              <a:gd name="connsiteX269" fmla="*/ 1055760 w 1393565"/>
              <a:gd name="connsiteY269" fmla="*/ 2508147 h 5053097"/>
              <a:gd name="connsiteX270" fmla="*/ 1053403 w 1393565"/>
              <a:gd name="connsiteY270" fmla="*/ 2520148 h 5053097"/>
              <a:gd name="connsiteX271" fmla="*/ 1050760 w 1393565"/>
              <a:gd name="connsiteY271" fmla="*/ 2509004 h 5053097"/>
              <a:gd name="connsiteX272" fmla="*/ 1045116 w 1393565"/>
              <a:gd name="connsiteY272" fmla="*/ 2497860 h 5053097"/>
              <a:gd name="connsiteX273" fmla="*/ 1042115 w 1393565"/>
              <a:gd name="connsiteY273" fmla="*/ 2492966 h 5053097"/>
              <a:gd name="connsiteX274" fmla="*/ 1052474 w 1393565"/>
              <a:gd name="connsiteY274" fmla="*/ 2488323 h 5053097"/>
              <a:gd name="connsiteX275" fmla="*/ 1096979 w 1393565"/>
              <a:gd name="connsiteY275" fmla="*/ 2479393 h 5053097"/>
              <a:gd name="connsiteX276" fmla="*/ 1096979 w 1393565"/>
              <a:gd name="connsiteY276" fmla="*/ 2496110 h 5053097"/>
              <a:gd name="connsiteX277" fmla="*/ 1100980 w 1393565"/>
              <a:gd name="connsiteY277" fmla="*/ 2523827 h 5053097"/>
              <a:gd name="connsiteX278" fmla="*/ 1099265 w 1393565"/>
              <a:gd name="connsiteY278" fmla="*/ 2546901 h 5053097"/>
              <a:gd name="connsiteX279" fmla="*/ 1093551 w 1393565"/>
              <a:gd name="connsiteY279" fmla="*/ 2590121 h 5053097"/>
              <a:gd name="connsiteX280" fmla="*/ 1082228 w 1393565"/>
              <a:gd name="connsiteY280" fmla="*/ 2605266 h 5053097"/>
              <a:gd name="connsiteX281" fmla="*/ 1075406 w 1393565"/>
              <a:gd name="connsiteY281" fmla="*/ 2597372 h 5053097"/>
              <a:gd name="connsiteX282" fmla="*/ 1073298 w 1393565"/>
              <a:gd name="connsiteY282" fmla="*/ 2579977 h 5053097"/>
              <a:gd name="connsiteX283" fmla="*/ 1074619 w 1393565"/>
              <a:gd name="connsiteY283" fmla="*/ 2530435 h 5053097"/>
              <a:gd name="connsiteX284" fmla="*/ 1072405 w 1393565"/>
              <a:gd name="connsiteY284" fmla="*/ 2503003 h 5053097"/>
              <a:gd name="connsiteX285" fmla="*/ 1084692 w 1393565"/>
              <a:gd name="connsiteY285" fmla="*/ 2491180 h 5053097"/>
              <a:gd name="connsiteX286" fmla="*/ 172864 w 1393565"/>
              <a:gd name="connsiteY286" fmla="*/ 2472142 h 5053097"/>
              <a:gd name="connsiteX287" fmla="*/ 177543 w 1393565"/>
              <a:gd name="connsiteY287" fmla="*/ 2502360 h 5053097"/>
              <a:gd name="connsiteX288" fmla="*/ 174543 w 1393565"/>
              <a:gd name="connsiteY288" fmla="*/ 2526899 h 5053097"/>
              <a:gd name="connsiteX289" fmla="*/ 171864 w 1393565"/>
              <a:gd name="connsiteY289" fmla="*/ 2494681 h 5053097"/>
              <a:gd name="connsiteX290" fmla="*/ 224906 w 1393565"/>
              <a:gd name="connsiteY290" fmla="*/ 2456069 h 5053097"/>
              <a:gd name="connsiteX291" fmla="*/ 224656 w 1393565"/>
              <a:gd name="connsiteY291" fmla="*/ 2462641 h 5053097"/>
              <a:gd name="connsiteX292" fmla="*/ 222834 w 1393565"/>
              <a:gd name="connsiteY292" fmla="*/ 2458140 h 5053097"/>
              <a:gd name="connsiteX293" fmla="*/ 224906 w 1393565"/>
              <a:gd name="connsiteY293" fmla="*/ 2456069 h 5053097"/>
              <a:gd name="connsiteX294" fmla="*/ 62136 w 1393565"/>
              <a:gd name="connsiteY294" fmla="*/ 2451568 h 5053097"/>
              <a:gd name="connsiteX295" fmla="*/ 66851 w 1393565"/>
              <a:gd name="connsiteY295" fmla="*/ 2486251 h 5053097"/>
              <a:gd name="connsiteX296" fmla="*/ 83639 w 1393565"/>
              <a:gd name="connsiteY296" fmla="*/ 2567654 h 5053097"/>
              <a:gd name="connsiteX297" fmla="*/ 92747 w 1393565"/>
              <a:gd name="connsiteY297" fmla="*/ 2624733 h 5053097"/>
              <a:gd name="connsiteX298" fmla="*/ 75602 w 1393565"/>
              <a:gd name="connsiteY298" fmla="*/ 2581692 h 5053097"/>
              <a:gd name="connsiteX299" fmla="*/ 61779 w 1393565"/>
              <a:gd name="connsiteY299" fmla="*/ 2495109 h 5053097"/>
              <a:gd name="connsiteX300" fmla="*/ 155228 w 1393565"/>
              <a:gd name="connsiteY300" fmla="*/ 2446099 h 5053097"/>
              <a:gd name="connsiteX301" fmla="*/ 156362 w 1393565"/>
              <a:gd name="connsiteY301" fmla="*/ 2447353 h 5053097"/>
              <a:gd name="connsiteX302" fmla="*/ 156255 w 1393565"/>
              <a:gd name="connsiteY302" fmla="*/ 2457640 h 5053097"/>
              <a:gd name="connsiteX303" fmla="*/ 154683 w 1393565"/>
              <a:gd name="connsiteY303" fmla="*/ 2451568 h 5053097"/>
              <a:gd name="connsiteX304" fmla="*/ 155228 w 1393565"/>
              <a:gd name="connsiteY304" fmla="*/ 2446099 h 5053097"/>
              <a:gd name="connsiteX305" fmla="*/ 176860 w 1393565"/>
              <a:gd name="connsiteY305" fmla="*/ 2382993 h 5053097"/>
              <a:gd name="connsiteX306" fmla="*/ 175793 w 1393565"/>
              <a:gd name="connsiteY306" fmla="*/ 2394990 h 5053097"/>
              <a:gd name="connsiteX307" fmla="*/ 170006 w 1393565"/>
              <a:gd name="connsiteY307" fmla="*/ 2409849 h 5053097"/>
              <a:gd name="connsiteX308" fmla="*/ 172864 w 1393565"/>
              <a:gd name="connsiteY308" fmla="*/ 2386239 h 5053097"/>
              <a:gd name="connsiteX309" fmla="*/ 176860 w 1393565"/>
              <a:gd name="connsiteY309" fmla="*/ 2382993 h 5053097"/>
              <a:gd name="connsiteX310" fmla="*/ 1115053 w 1393565"/>
              <a:gd name="connsiteY310" fmla="*/ 2371272 h 5053097"/>
              <a:gd name="connsiteX311" fmla="*/ 1110196 w 1393565"/>
              <a:gd name="connsiteY311" fmla="*/ 2422422 h 5053097"/>
              <a:gd name="connsiteX312" fmla="*/ 1109231 w 1393565"/>
              <a:gd name="connsiteY312" fmla="*/ 2397562 h 5053097"/>
              <a:gd name="connsiteX313" fmla="*/ 1115053 w 1393565"/>
              <a:gd name="connsiteY313" fmla="*/ 2371272 h 5053097"/>
              <a:gd name="connsiteX314" fmla="*/ 1101913 w 1393565"/>
              <a:gd name="connsiteY314" fmla="*/ 2365388 h 5053097"/>
              <a:gd name="connsiteX315" fmla="*/ 1102873 w 1393565"/>
              <a:gd name="connsiteY315" fmla="*/ 2366701 h 5053097"/>
              <a:gd name="connsiteX316" fmla="*/ 1102873 w 1393565"/>
              <a:gd name="connsiteY316" fmla="*/ 2388989 h 5053097"/>
              <a:gd name="connsiteX317" fmla="*/ 1101516 w 1393565"/>
              <a:gd name="connsiteY317" fmla="*/ 2377845 h 5053097"/>
              <a:gd name="connsiteX318" fmla="*/ 1101913 w 1393565"/>
              <a:gd name="connsiteY318" fmla="*/ 2365388 h 5053097"/>
              <a:gd name="connsiteX319" fmla="*/ 1163751 w 1393565"/>
              <a:gd name="connsiteY319" fmla="*/ 2352771 h 5053097"/>
              <a:gd name="connsiteX320" fmla="*/ 1164630 w 1393565"/>
              <a:gd name="connsiteY320" fmla="*/ 2354699 h 5053097"/>
              <a:gd name="connsiteX321" fmla="*/ 1164630 w 1393565"/>
              <a:gd name="connsiteY321" fmla="*/ 2387275 h 5053097"/>
              <a:gd name="connsiteX322" fmla="*/ 1163381 w 1393565"/>
              <a:gd name="connsiteY322" fmla="*/ 2370987 h 5053097"/>
              <a:gd name="connsiteX323" fmla="*/ 1163751 w 1393565"/>
              <a:gd name="connsiteY323" fmla="*/ 2352771 h 5053097"/>
              <a:gd name="connsiteX324" fmla="*/ 255218 w 1393565"/>
              <a:gd name="connsiteY324" fmla="*/ 2313843 h 5053097"/>
              <a:gd name="connsiteX325" fmla="*/ 258768 w 1393565"/>
              <a:gd name="connsiteY325" fmla="*/ 2317051 h 5053097"/>
              <a:gd name="connsiteX326" fmla="*/ 254589 w 1393565"/>
              <a:gd name="connsiteY326" fmla="*/ 2335768 h 5053097"/>
              <a:gd name="connsiteX327" fmla="*/ 248230 w 1393565"/>
              <a:gd name="connsiteY327" fmla="*/ 2329660 h 5053097"/>
              <a:gd name="connsiteX328" fmla="*/ 255218 w 1393565"/>
              <a:gd name="connsiteY328" fmla="*/ 2313843 h 5053097"/>
              <a:gd name="connsiteX329" fmla="*/ 1072548 w 1393565"/>
              <a:gd name="connsiteY329" fmla="*/ 2280904 h 5053097"/>
              <a:gd name="connsiteX330" fmla="*/ 1076905 w 1393565"/>
              <a:gd name="connsiteY330" fmla="*/ 2290584 h 5053097"/>
              <a:gd name="connsiteX331" fmla="*/ 1078691 w 1393565"/>
              <a:gd name="connsiteY331" fmla="*/ 2338411 h 5053097"/>
              <a:gd name="connsiteX332" fmla="*/ 1077120 w 1393565"/>
              <a:gd name="connsiteY332" fmla="*/ 2414170 h 5053097"/>
              <a:gd name="connsiteX333" fmla="*/ 1071226 w 1393565"/>
              <a:gd name="connsiteY333" fmla="*/ 2352449 h 5053097"/>
              <a:gd name="connsiteX334" fmla="*/ 1072548 w 1393565"/>
              <a:gd name="connsiteY334" fmla="*/ 2280904 h 5053097"/>
              <a:gd name="connsiteX335" fmla="*/ 1044473 w 1393565"/>
              <a:gd name="connsiteY335" fmla="*/ 2274975 h 5053097"/>
              <a:gd name="connsiteX336" fmla="*/ 1048438 w 1393565"/>
              <a:gd name="connsiteY336" fmla="*/ 2293834 h 5053097"/>
              <a:gd name="connsiteX337" fmla="*/ 1053724 w 1393565"/>
              <a:gd name="connsiteY337" fmla="*/ 2307336 h 5053097"/>
              <a:gd name="connsiteX338" fmla="*/ 1058689 w 1393565"/>
              <a:gd name="connsiteY338" fmla="*/ 2303800 h 5053097"/>
              <a:gd name="connsiteX339" fmla="*/ 1055189 w 1393565"/>
              <a:gd name="connsiteY339" fmla="*/ 2335304 h 5053097"/>
              <a:gd name="connsiteX340" fmla="*/ 1054117 w 1393565"/>
              <a:gd name="connsiteY340" fmla="*/ 2373201 h 5053097"/>
              <a:gd name="connsiteX341" fmla="*/ 1052510 w 1393565"/>
              <a:gd name="connsiteY341" fmla="*/ 2404884 h 5053097"/>
              <a:gd name="connsiteX342" fmla="*/ 1045473 w 1393565"/>
              <a:gd name="connsiteY342" fmla="*/ 2451961 h 5053097"/>
              <a:gd name="connsiteX343" fmla="*/ 1038151 w 1393565"/>
              <a:gd name="connsiteY343" fmla="*/ 2460140 h 5053097"/>
              <a:gd name="connsiteX344" fmla="*/ 1030686 w 1393565"/>
              <a:gd name="connsiteY344" fmla="*/ 2397454 h 5053097"/>
              <a:gd name="connsiteX345" fmla="*/ 1034079 w 1393565"/>
              <a:gd name="connsiteY345" fmla="*/ 2364200 h 5053097"/>
              <a:gd name="connsiteX346" fmla="*/ 1041187 w 1393565"/>
              <a:gd name="connsiteY346" fmla="*/ 2315337 h 5053097"/>
              <a:gd name="connsiteX347" fmla="*/ 1044473 w 1393565"/>
              <a:gd name="connsiteY347" fmla="*/ 2274975 h 5053097"/>
              <a:gd name="connsiteX348" fmla="*/ 222192 w 1393565"/>
              <a:gd name="connsiteY348" fmla="*/ 2270081 h 5053097"/>
              <a:gd name="connsiteX349" fmla="*/ 226549 w 1393565"/>
              <a:gd name="connsiteY349" fmla="*/ 2320230 h 5053097"/>
              <a:gd name="connsiteX350" fmla="*/ 232907 w 1393565"/>
              <a:gd name="connsiteY350" fmla="*/ 2384917 h 5053097"/>
              <a:gd name="connsiteX351" fmla="*/ 232014 w 1393565"/>
              <a:gd name="connsiteY351" fmla="*/ 2391811 h 5053097"/>
              <a:gd name="connsiteX352" fmla="*/ 226049 w 1393565"/>
              <a:gd name="connsiteY352" fmla="*/ 2402884 h 5053097"/>
              <a:gd name="connsiteX353" fmla="*/ 229442 w 1393565"/>
              <a:gd name="connsiteY353" fmla="*/ 2405277 h 5053097"/>
              <a:gd name="connsiteX354" fmla="*/ 232800 w 1393565"/>
              <a:gd name="connsiteY354" fmla="*/ 2421172 h 5053097"/>
              <a:gd name="connsiteX355" fmla="*/ 227764 w 1393565"/>
              <a:gd name="connsiteY355" fmla="*/ 2446389 h 5053097"/>
              <a:gd name="connsiteX356" fmla="*/ 221227 w 1393565"/>
              <a:gd name="connsiteY356" fmla="*/ 2445960 h 5053097"/>
              <a:gd name="connsiteX357" fmla="*/ 212512 w 1393565"/>
              <a:gd name="connsiteY357" fmla="*/ 2297263 h 5053097"/>
              <a:gd name="connsiteX358" fmla="*/ 214548 w 1393565"/>
              <a:gd name="connsiteY358" fmla="*/ 2291263 h 5053097"/>
              <a:gd name="connsiteX359" fmla="*/ 220263 w 1393565"/>
              <a:gd name="connsiteY359" fmla="*/ 2283976 h 5053097"/>
              <a:gd name="connsiteX360" fmla="*/ 222192 w 1393565"/>
              <a:gd name="connsiteY360" fmla="*/ 2270081 h 5053097"/>
              <a:gd name="connsiteX361" fmla="*/ 154683 w 1393565"/>
              <a:gd name="connsiteY361" fmla="*/ 2262973 h 5053097"/>
              <a:gd name="connsiteX362" fmla="*/ 157827 w 1393565"/>
              <a:gd name="connsiteY362" fmla="*/ 2276368 h 5053097"/>
              <a:gd name="connsiteX363" fmla="*/ 156290 w 1393565"/>
              <a:gd name="connsiteY363" fmla="*/ 2289834 h 5053097"/>
              <a:gd name="connsiteX364" fmla="*/ 154362 w 1393565"/>
              <a:gd name="connsiteY364" fmla="*/ 2275260 h 5053097"/>
              <a:gd name="connsiteX365" fmla="*/ 1104983 w 1393565"/>
              <a:gd name="connsiteY365" fmla="*/ 2262158 h 5053097"/>
              <a:gd name="connsiteX366" fmla="*/ 1108695 w 1393565"/>
              <a:gd name="connsiteY366" fmla="*/ 2296299 h 5053097"/>
              <a:gd name="connsiteX367" fmla="*/ 1099694 w 1393565"/>
              <a:gd name="connsiteY367" fmla="*/ 2343555 h 5053097"/>
              <a:gd name="connsiteX368" fmla="*/ 1098908 w 1393565"/>
              <a:gd name="connsiteY368" fmla="*/ 2332410 h 5053097"/>
              <a:gd name="connsiteX369" fmla="*/ 1102123 w 1393565"/>
              <a:gd name="connsiteY369" fmla="*/ 2300692 h 5053097"/>
              <a:gd name="connsiteX370" fmla="*/ 1103409 w 1393565"/>
              <a:gd name="connsiteY370" fmla="*/ 2269831 h 5053097"/>
              <a:gd name="connsiteX371" fmla="*/ 1104983 w 1393565"/>
              <a:gd name="connsiteY371" fmla="*/ 2262158 h 5053097"/>
              <a:gd name="connsiteX372" fmla="*/ 1075084 w 1393565"/>
              <a:gd name="connsiteY372" fmla="*/ 2256437 h 5053097"/>
              <a:gd name="connsiteX373" fmla="*/ 1078513 w 1393565"/>
              <a:gd name="connsiteY373" fmla="*/ 2259794 h 5053097"/>
              <a:gd name="connsiteX374" fmla="*/ 1076405 w 1393565"/>
              <a:gd name="connsiteY374" fmla="*/ 2270117 h 5053097"/>
              <a:gd name="connsiteX375" fmla="*/ 1072976 w 1393565"/>
              <a:gd name="connsiteY375" fmla="*/ 2274975 h 5053097"/>
              <a:gd name="connsiteX376" fmla="*/ 1069548 w 1393565"/>
              <a:gd name="connsiteY376" fmla="*/ 2266795 h 5053097"/>
              <a:gd name="connsiteX377" fmla="*/ 1075084 w 1393565"/>
              <a:gd name="connsiteY377" fmla="*/ 2256437 h 5053097"/>
              <a:gd name="connsiteX378" fmla="*/ 1013791 w 1393565"/>
              <a:gd name="connsiteY378" fmla="*/ 2238970 h 5053097"/>
              <a:gd name="connsiteX379" fmla="*/ 1014219 w 1393565"/>
              <a:gd name="connsiteY379" fmla="*/ 2262259 h 5053097"/>
              <a:gd name="connsiteX380" fmla="*/ 1009076 w 1393565"/>
              <a:gd name="connsiteY380" fmla="*/ 2294048 h 5053097"/>
              <a:gd name="connsiteX381" fmla="*/ 1000861 w 1393565"/>
              <a:gd name="connsiteY381" fmla="*/ 2313658 h 5053097"/>
              <a:gd name="connsiteX382" fmla="*/ 997896 w 1393565"/>
              <a:gd name="connsiteY382" fmla="*/ 2317409 h 5053097"/>
              <a:gd name="connsiteX383" fmla="*/ 995324 w 1393565"/>
              <a:gd name="connsiteY383" fmla="*/ 2299156 h 5053097"/>
              <a:gd name="connsiteX384" fmla="*/ 999574 w 1393565"/>
              <a:gd name="connsiteY384" fmla="*/ 2289298 h 5053097"/>
              <a:gd name="connsiteX385" fmla="*/ 1009897 w 1393565"/>
              <a:gd name="connsiteY385" fmla="*/ 2264688 h 5053097"/>
              <a:gd name="connsiteX386" fmla="*/ 144575 w 1393565"/>
              <a:gd name="connsiteY386" fmla="*/ 2231912 h 5053097"/>
              <a:gd name="connsiteX387" fmla="*/ 147575 w 1393565"/>
              <a:gd name="connsiteY387" fmla="*/ 2232898 h 5053097"/>
              <a:gd name="connsiteX388" fmla="*/ 143789 w 1393565"/>
              <a:gd name="connsiteY388" fmla="*/ 2259616 h 5053097"/>
              <a:gd name="connsiteX389" fmla="*/ 139217 w 1393565"/>
              <a:gd name="connsiteY389" fmla="*/ 2263795 h 5053097"/>
              <a:gd name="connsiteX390" fmla="*/ 137252 w 1393565"/>
              <a:gd name="connsiteY390" fmla="*/ 2260616 h 5053097"/>
              <a:gd name="connsiteX391" fmla="*/ 140289 w 1393565"/>
              <a:gd name="connsiteY391" fmla="*/ 2249257 h 5053097"/>
              <a:gd name="connsiteX392" fmla="*/ 143717 w 1393565"/>
              <a:gd name="connsiteY392" fmla="*/ 2238077 h 5053097"/>
              <a:gd name="connsiteX393" fmla="*/ 144575 w 1393565"/>
              <a:gd name="connsiteY393" fmla="*/ 2231912 h 5053097"/>
              <a:gd name="connsiteX394" fmla="*/ 170243 w 1393565"/>
              <a:gd name="connsiteY394" fmla="*/ 2187482 h 5053097"/>
              <a:gd name="connsiteX395" fmla="*/ 172650 w 1393565"/>
              <a:gd name="connsiteY395" fmla="*/ 2196108 h 5053097"/>
              <a:gd name="connsiteX396" fmla="*/ 173900 w 1393565"/>
              <a:gd name="connsiteY396" fmla="*/ 2233827 h 5053097"/>
              <a:gd name="connsiteX397" fmla="*/ 168542 w 1393565"/>
              <a:gd name="connsiteY397" fmla="*/ 2249900 h 5053097"/>
              <a:gd name="connsiteX398" fmla="*/ 167542 w 1393565"/>
              <a:gd name="connsiteY398" fmla="*/ 2190964 h 5053097"/>
              <a:gd name="connsiteX399" fmla="*/ 170243 w 1393565"/>
              <a:gd name="connsiteY399" fmla="*/ 2187482 h 5053097"/>
              <a:gd name="connsiteX400" fmla="*/ 208011 w 1393565"/>
              <a:gd name="connsiteY400" fmla="*/ 2182463 h 5053097"/>
              <a:gd name="connsiteX401" fmla="*/ 219155 w 1393565"/>
              <a:gd name="connsiteY401" fmla="*/ 2185821 h 5053097"/>
              <a:gd name="connsiteX402" fmla="*/ 202011 w 1393565"/>
              <a:gd name="connsiteY402" fmla="*/ 2185821 h 5053097"/>
              <a:gd name="connsiteX403" fmla="*/ 208011 w 1393565"/>
              <a:gd name="connsiteY403" fmla="*/ 2182463 h 5053097"/>
              <a:gd name="connsiteX404" fmla="*/ 192831 w 1393565"/>
              <a:gd name="connsiteY404" fmla="*/ 2181356 h 5053097"/>
              <a:gd name="connsiteX405" fmla="*/ 197546 w 1393565"/>
              <a:gd name="connsiteY405" fmla="*/ 2199787 h 5053097"/>
              <a:gd name="connsiteX406" fmla="*/ 212405 w 1393565"/>
              <a:gd name="connsiteY406" fmla="*/ 2234041 h 5053097"/>
              <a:gd name="connsiteX407" fmla="*/ 217441 w 1393565"/>
              <a:gd name="connsiteY407" fmla="*/ 2261259 h 5053097"/>
              <a:gd name="connsiteX408" fmla="*/ 212298 w 1393565"/>
              <a:gd name="connsiteY408" fmla="*/ 2273903 h 5053097"/>
              <a:gd name="connsiteX409" fmla="*/ 208868 w 1393565"/>
              <a:gd name="connsiteY409" fmla="*/ 2280118 h 5053097"/>
              <a:gd name="connsiteX410" fmla="*/ 205439 w 1393565"/>
              <a:gd name="connsiteY410" fmla="*/ 2271367 h 5053097"/>
              <a:gd name="connsiteX411" fmla="*/ 196938 w 1393565"/>
              <a:gd name="connsiteY411" fmla="*/ 2271367 h 5053097"/>
              <a:gd name="connsiteX412" fmla="*/ 201582 w 1393565"/>
              <a:gd name="connsiteY412" fmla="*/ 2291263 h 5053097"/>
              <a:gd name="connsiteX413" fmla="*/ 206440 w 1393565"/>
              <a:gd name="connsiteY413" fmla="*/ 2345483 h 5053097"/>
              <a:gd name="connsiteX414" fmla="*/ 203511 w 1393565"/>
              <a:gd name="connsiteY414" fmla="*/ 2418993 h 5053097"/>
              <a:gd name="connsiteX415" fmla="*/ 194188 w 1393565"/>
              <a:gd name="connsiteY415" fmla="*/ 2506825 h 5053097"/>
              <a:gd name="connsiteX416" fmla="*/ 190295 w 1393565"/>
              <a:gd name="connsiteY416" fmla="*/ 2502146 h 5053097"/>
              <a:gd name="connsiteX417" fmla="*/ 186794 w 1393565"/>
              <a:gd name="connsiteY417" fmla="*/ 2414992 h 5053097"/>
              <a:gd name="connsiteX418" fmla="*/ 179865 w 1393565"/>
              <a:gd name="connsiteY418" fmla="*/ 2321123 h 5053097"/>
              <a:gd name="connsiteX419" fmla="*/ 183008 w 1393565"/>
              <a:gd name="connsiteY419" fmla="*/ 2301121 h 5053097"/>
              <a:gd name="connsiteX420" fmla="*/ 188295 w 1393565"/>
              <a:gd name="connsiteY420" fmla="*/ 2281368 h 5053097"/>
              <a:gd name="connsiteX421" fmla="*/ 190580 w 1393565"/>
              <a:gd name="connsiteY421" fmla="*/ 2220468 h 5053097"/>
              <a:gd name="connsiteX422" fmla="*/ 1038936 w 1393565"/>
              <a:gd name="connsiteY422" fmla="*/ 2140136 h 5053097"/>
              <a:gd name="connsiteX423" fmla="*/ 1041508 w 1393565"/>
              <a:gd name="connsiteY423" fmla="*/ 2155388 h 5053097"/>
              <a:gd name="connsiteX424" fmla="*/ 1037865 w 1393565"/>
              <a:gd name="connsiteY424" fmla="*/ 2158389 h 5053097"/>
              <a:gd name="connsiteX425" fmla="*/ 1038936 w 1393565"/>
              <a:gd name="connsiteY425" fmla="*/ 2140136 h 5053097"/>
              <a:gd name="connsiteX426" fmla="*/ 1055796 w 1393565"/>
              <a:gd name="connsiteY426" fmla="*/ 2110740 h 5053097"/>
              <a:gd name="connsiteX427" fmla="*/ 1059332 w 1393565"/>
              <a:gd name="connsiteY427" fmla="*/ 2197643 h 5053097"/>
              <a:gd name="connsiteX428" fmla="*/ 1052724 w 1393565"/>
              <a:gd name="connsiteY428" fmla="*/ 2209824 h 5053097"/>
              <a:gd name="connsiteX429" fmla="*/ 1051688 w 1393565"/>
              <a:gd name="connsiteY429" fmla="*/ 2162675 h 5053097"/>
              <a:gd name="connsiteX430" fmla="*/ 1055796 w 1393565"/>
              <a:gd name="connsiteY430" fmla="*/ 2110740 h 5053097"/>
              <a:gd name="connsiteX431" fmla="*/ 1041272 w 1393565"/>
              <a:gd name="connsiteY431" fmla="*/ 2098850 h 5053097"/>
              <a:gd name="connsiteX432" fmla="*/ 1044652 w 1393565"/>
              <a:gd name="connsiteY432" fmla="*/ 2106096 h 5053097"/>
              <a:gd name="connsiteX433" fmla="*/ 1040008 w 1393565"/>
              <a:gd name="connsiteY433" fmla="*/ 2112312 h 5053097"/>
              <a:gd name="connsiteX434" fmla="*/ 1039365 w 1393565"/>
              <a:gd name="connsiteY434" fmla="*/ 2101167 h 5053097"/>
              <a:gd name="connsiteX435" fmla="*/ 1041272 w 1393565"/>
              <a:gd name="connsiteY435" fmla="*/ 2098850 h 5053097"/>
              <a:gd name="connsiteX436" fmla="*/ 1069833 w 1393565"/>
              <a:gd name="connsiteY436" fmla="*/ 2028097 h 5053097"/>
              <a:gd name="connsiteX437" fmla="*/ 1072976 w 1393565"/>
              <a:gd name="connsiteY437" fmla="*/ 2052300 h 5053097"/>
              <a:gd name="connsiteX438" fmla="*/ 1076084 w 1393565"/>
              <a:gd name="connsiteY438" fmla="*/ 2074585 h 5053097"/>
              <a:gd name="connsiteX439" fmla="*/ 1078691 w 1393565"/>
              <a:gd name="connsiteY439" fmla="*/ 2178141 h 5053097"/>
              <a:gd name="connsiteX440" fmla="*/ 1077727 w 1393565"/>
              <a:gd name="connsiteY440" fmla="*/ 2196144 h 5053097"/>
              <a:gd name="connsiteX441" fmla="*/ 1073548 w 1393565"/>
              <a:gd name="connsiteY441" fmla="*/ 2205359 h 5053097"/>
              <a:gd name="connsiteX442" fmla="*/ 1067583 w 1393565"/>
              <a:gd name="connsiteY442" fmla="*/ 2135922 h 5053097"/>
              <a:gd name="connsiteX443" fmla="*/ 1060225 w 1393565"/>
              <a:gd name="connsiteY443" fmla="*/ 2066895 h 5053097"/>
              <a:gd name="connsiteX444" fmla="*/ 1060904 w 1393565"/>
              <a:gd name="connsiteY444" fmla="*/ 2045464 h 5053097"/>
              <a:gd name="connsiteX445" fmla="*/ 1069833 w 1393565"/>
              <a:gd name="connsiteY445" fmla="*/ 2028097 h 5053097"/>
              <a:gd name="connsiteX446" fmla="*/ 234586 w 1393565"/>
              <a:gd name="connsiteY446" fmla="*/ 2021132 h 5053097"/>
              <a:gd name="connsiteX447" fmla="*/ 238265 w 1393565"/>
              <a:gd name="connsiteY447" fmla="*/ 2076728 h 5053097"/>
              <a:gd name="connsiteX448" fmla="*/ 234157 w 1393565"/>
              <a:gd name="connsiteY448" fmla="*/ 2118741 h 5053097"/>
              <a:gd name="connsiteX449" fmla="*/ 229835 w 1393565"/>
              <a:gd name="connsiteY449" fmla="*/ 2105239 h 5053097"/>
              <a:gd name="connsiteX450" fmla="*/ 231657 w 1393565"/>
              <a:gd name="connsiteY450" fmla="*/ 2118955 h 5053097"/>
              <a:gd name="connsiteX451" fmla="*/ 236944 w 1393565"/>
              <a:gd name="connsiteY451" fmla="*/ 2144066 h 5053097"/>
              <a:gd name="connsiteX452" fmla="*/ 237943 w 1393565"/>
              <a:gd name="connsiteY452" fmla="*/ 2164639 h 5053097"/>
              <a:gd name="connsiteX453" fmla="*/ 233050 w 1393565"/>
              <a:gd name="connsiteY453" fmla="*/ 2206395 h 5053097"/>
              <a:gd name="connsiteX454" fmla="*/ 230657 w 1393565"/>
              <a:gd name="connsiteY454" fmla="*/ 2238970 h 5053097"/>
              <a:gd name="connsiteX455" fmla="*/ 230050 w 1393565"/>
              <a:gd name="connsiteY455" fmla="*/ 2200394 h 5053097"/>
              <a:gd name="connsiteX456" fmla="*/ 232872 w 1393565"/>
              <a:gd name="connsiteY456" fmla="*/ 2161818 h 5053097"/>
              <a:gd name="connsiteX457" fmla="*/ 231157 w 1393565"/>
              <a:gd name="connsiteY457" fmla="*/ 2149352 h 5053097"/>
              <a:gd name="connsiteX458" fmla="*/ 226014 w 1393565"/>
              <a:gd name="connsiteY458" fmla="*/ 2117169 h 5053097"/>
              <a:gd name="connsiteX459" fmla="*/ 229764 w 1393565"/>
              <a:gd name="connsiteY459" fmla="*/ 2085708 h 5053097"/>
              <a:gd name="connsiteX460" fmla="*/ 229942 w 1393565"/>
              <a:gd name="connsiteY460" fmla="*/ 2070849 h 5053097"/>
              <a:gd name="connsiteX461" fmla="*/ 234586 w 1393565"/>
              <a:gd name="connsiteY461" fmla="*/ 2021132 h 5053097"/>
              <a:gd name="connsiteX462" fmla="*/ 149325 w 1393565"/>
              <a:gd name="connsiteY462" fmla="*/ 2009238 h 5053097"/>
              <a:gd name="connsiteX463" fmla="*/ 151933 w 1393565"/>
              <a:gd name="connsiteY463" fmla="*/ 2020382 h 5053097"/>
              <a:gd name="connsiteX464" fmla="*/ 157148 w 1393565"/>
              <a:gd name="connsiteY464" fmla="*/ 2031526 h 5053097"/>
              <a:gd name="connsiteX465" fmla="*/ 152790 w 1393565"/>
              <a:gd name="connsiteY465" fmla="*/ 2077818 h 5053097"/>
              <a:gd name="connsiteX466" fmla="*/ 147897 w 1393565"/>
              <a:gd name="connsiteY466" fmla="*/ 2058958 h 5053097"/>
              <a:gd name="connsiteX467" fmla="*/ 146754 w 1393565"/>
              <a:gd name="connsiteY467" fmla="*/ 2022954 h 5053097"/>
              <a:gd name="connsiteX468" fmla="*/ 1147236 w 1393565"/>
              <a:gd name="connsiteY468" fmla="*/ 1968947 h 5053097"/>
              <a:gd name="connsiteX469" fmla="*/ 1147236 w 1393565"/>
              <a:gd name="connsiteY469" fmla="*/ 1977520 h 5053097"/>
              <a:gd name="connsiteX470" fmla="*/ 1145521 w 1393565"/>
              <a:gd name="connsiteY470" fmla="*/ 1973233 h 5053097"/>
              <a:gd name="connsiteX471" fmla="*/ 1147236 w 1393565"/>
              <a:gd name="connsiteY471" fmla="*/ 1968947 h 5053097"/>
              <a:gd name="connsiteX472" fmla="*/ 211619 w 1393565"/>
              <a:gd name="connsiteY472" fmla="*/ 1879361 h 5053097"/>
              <a:gd name="connsiteX473" fmla="*/ 217548 w 1393565"/>
              <a:gd name="connsiteY473" fmla="*/ 1902918 h 5053097"/>
              <a:gd name="connsiteX474" fmla="*/ 222585 w 1393565"/>
              <a:gd name="connsiteY474" fmla="*/ 1928656 h 5053097"/>
              <a:gd name="connsiteX475" fmla="*/ 229514 w 1393565"/>
              <a:gd name="connsiteY475" fmla="*/ 1918176 h 5053097"/>
              <a:gd name="connsiteX476" fmla="*/ 236265 w 1393565"/>
              <a:gd name="connsiteY476" fmla="*/ 1937229 h 5053097"/>
              <a:gd name="connsiteX477" fmla="*/ 235586 w 1393565"/>
              <a:gd name="connsiteY477" fmla="*/ 1984474 h 5053097"/>
              <a:gd name="connsiteX478" fmla="*/ 230371 w 1393565"/>
              <a:gd name="connsiteY478" fmla="*/ 2015335 h 5053097"/>
              <a:gd name="connsiteX479" fmla="*/ 216370 w 1393565"/>
              <a:gd name="connsiteY479" fmla="*/ 2061409 h 5053097"/>
              <a:gd name="connsiteX480" fmla="*/ 211690 w 1393565"/>
              <a:gd name="connsiteY480" fmla="*/ 2096667 h 5053097"/>
              <a:gd name="connsiteX481" fmla="*/ 206261 w 1393565"/>
              <a:gd name="connsiteY481" fmla="*/ 2108668 h 5053097"/>
              <a:gd name="connsiteX482" fmla="*/ 202189 w 1393565"/>
              <a:gd name="connsiteY482" fmla="*/ 2098453 h 5053097"/>
              <a:gd name="connsiteX483" fmla="*/ 203189 w 1393565"/>
              <a:gd name="connsiteY483" fmla="*/ 1981031 h 5053097"/>
              <a:gd name="connsiteX484" fmla="*/ 209190 w 1393565"/>
              <a:gd name="connsiteY484" fmla="*/ 1997501 h 5053097"/>
              <a:gd name="connsiteX485" fmla="*/ 211262 w 1393565"/>
              <a:gd name="connsiteY485" fmla="*/ 2012667 h 5053097"/>
              <a:gd name="connsiteX486" fmla="*/ 211762 w 1393565"/>
              <a:gd name="connsiteY486" fmla="*/ 1996658 h 5053097"/>
              <a:gd name="connsiteX487" fmla="*/ 214405 w 1393565"/>
              <a:gd name="connsiteY487" fmla="*/ 1975187 h 5053097"/>
              <a:gd name="connsiteX488" fmla="*/ 211512 w 1393565"/>
              <a:gd name="connsiteY488" fmla="*/ 1971637 h 5053097"/>
              <a:gd name="connsiteX489" fmla="*/ 200260 w 1393565"/>
              <a:gd name="connsiteY489" fmla="*/ 1952799 h 5053097"/>
              <a:gd name="connsiteX490" fmla="*/ 210297 w 1393565"/>
              <a:gd name="connsiteY490" fmla="*/ 1948005 h 5053097"/>
              <a:gd name="connsiteX491" fmla="*/ 214119 w 1393565"/>
              <a:gd name="connsiteY491" fmla="*/ 1951963 h 5053097"/>
              <a:gd name="connsiteX492" fmla="*/ 210619 w 1393565"/>
              <a:gd name="connsiteY492" fmla="*/ 1937865 h 5053097"/>
              <a:gd name="connsiteX493" fmla="*/ 210976 w 1393565"/>
              <a:gd name="connsiteY493" fmla="*/ 1921798 h 5053097"/>
              <a:gd name="connsiteX494" fmla="*/ 214226 w 1393565"/>
              <a:gd name="connsiteY494" fmla="*/ 1914083 h 5053097"/>
              <a:gd name="connsiteX495" fmla="*/ 211619 w 1393565"/>
              <a:gd name="connsiteY495" fmla="*/ 1879361 h 5053097"/>
              <a:gd name="connsiteX496" fmla="*/ 1072297 w 1393565"/>
              <a:gd name="connsiteY496" fmla="*/ 1871936 h 5053097"/>
              <a:gd name="connsiteX497" fmla="*/ 1073369 w 1393565"/>
              <a:gd name="connsiteY497" fmla="*/ 1884172 h 5053097"/>
              <a:gd name="connsiteX498" fmla="*/ 1073084 w 1393565"/>
              <a:gd name="connsiteY498" fmla="*/ 1920545 h 5053097"/>
              <a:gd name="connsiteX499" fmla="*/ 1077834 w 1393565"/>
              <a:gd name="connsiteY499" fmla="*/ 1952095 h 5053097"/>
              <a:gd name="connsiteX500" fmla="*/ 1079835 w 1393565"/>
              <a:gd name="connsiteY500" fmla="*/ 1986949 h 5053097"/>
              <a:gd name="connsiteX501" fmla="*/ 1076441 w 1393565"/>
              <a:gd name="connsiteY501" fmla="*/ 1979713 h 5053097"/>
              <a:gd name="connsiteX502" fmla="*/ 1067190 w 1393565"/>
              <a:gd name="connsiteY502" fmla="*/ 1953995 h 5053097"/>
              <a:gd name="connsiteX503" fmla="*/ 1057475 w 1393565"/>
              <a:gd name="connsiteY503" fmla="*/ 1910786 h 5053097"/>
              <a:gd name="connsiteX504" fmla="*/ 1059546 w 1393565"/>
              <a:gd name="connsiteY504" fmla="*/ 1882554 h 5053097"/>
              <a:gd name="connsiteX505" fmla="*/ 1067583 w 1393565"/>
              <a:gd name="connsiteY505" fmla="*/ 1876514 h 5053097"/>
              <a:gd name="connsiteX506" fmla="*/ 1072297 w 1393565"/>
              <a:gd name="connsiteY506" fmla="*/ 1871936 h 5053097"/>
              <a:gd name="connsiteX507" fmla="*/ 1163421 w 1393565"/>
              <a:gd name="connsiteY507" fmla="*/ 1849812 h 5053097"/>
              <a:gd name="connsiteX508" fmla="*/ 1165917 w 1393565"/>
              <a:gd name="connsiteY508" fmla="*/ 1860076 h 5053097"/>
              <a:gd name="connsiteX509" fmla="*/ 1164488 w 1393565"/>
              <a:gd name="connsiteY509" fmla="*/ 1873703 h 5053097"/>
              <a:gd name="connsiteX510" fmla="*/ 1162559 w 1393565"/>
              <a:gd name="connsiteY510" fmla="*/ 1854933 h 5053097"/>
              <a:gd name="connsiteX511" fmla="*/ 1163421 w 1393565"/>
              <a:gd name="connsiteY511" fmla="*/ 1849812 h 5053097"/>
              <a:gd name="connsiteX512" fmla="*/ 213012 w 1393565"/>
              <a:gd name="connsiteY512" fmla="*/ 1817214 h 5053097"/>
              <a:gd name="connsiteX513" fmla="*/ 216370 w 1393565"/>
              <a:gd name="connsiteY513" fmla="*/ 1829862 h 5053097"/>
              <a:gd name="connsiteX514" fmla="*/ 229728 w 1393565"/>
              <a:gd name="connsiteY514" fmla="*/ 1844710 h 5053097"/>
              <a:gd name="connsiteX515" fmla="*/ 239729 w 1393565"/>
              <a:gd name="connsiteY515" fmla="*/ 1855204 h 5053097"/>
              <a:gd name="connsiteX516" fmla="*/ 231657 w 1393565"/>
              <a:gd name="connsiteY516" fmla="*/ 1858419 h 5053097"/>
              <a:gd name="connsiteX517" fmla="*/ 224085 w 1393565"/>
              <a:gd name="connsiteY517" fmla="*/ 1855490 h 5053097"/>
              <a:gd name="connsiteX518" fmla="*/ 212690 w 1393565"/>
              <a:gd name="connsiteY518" fmla="*/ 1832644 h 5053097"/>
              <a:gd name="connsiteX519" fmla="*/ 204368 w 1393565"/>
              <a:gd name="connsiteY519" fmla="*/ 1777880 h 5053097"/>
              <a:gd name="connsiteX520" fmla="*/ 210047 w 1393565"/>
              <a:gd name="connsiteY520" fmla="*/ 1791496 h 5053097"/>
              <a:gd name="connsiteX521" fmla="*/ 207118 w 1393565"/>
              <a:gd name="connsiteY521" fmla="*/ 1805212 h 5053097"/>
              <a:gd name="connsiteX522" fmla="*/ 205868 w 1393565"/>
              <a:gd name="connsiteY522" fmla="*/ 1818071 h 5053097"/>
              <a:gd name="connsiteX523" fmla="*/ 202332 w 1393565"/>
              <a:gd name="connsiteY523" fmla="*/ 1822357 h 5053097"/>
              <a:gd name="connsiteX524" fmla="*/ 201082 w 1393565"/>
              <a:gd name="connsiteY524" fmla="*/ 1800926 h 5053097"/>
              <a:gd name="connsiteX525" fmla="*/ 204368 w 1393565"/>
              <a:gd name="connsiteY525" fmla="*/ 1777880 h 5053097"/>
              <a:gd name="connsiteX526" fmla="*/ 74245 w 1393565"/>
              <a:gd name="connsiteY526" fmla="*/ 1692923 h 5053097"/>
              <a:gd name="connsiteX527" fmla="*/ 74173 w 1393565"/>
              <a:gd name="connsiteY527" fmla="*/ 1702128 h 5053097"/>
              <a:gd name="connsiteX528" fmla="*/ 67887 w 1393565"/>
              <a:gd name="connsiteY528" fmla="*/ 1703421 h 5053097"/>
              <a:gd name="connsiteX529" fmla="*/ 74245 w 1393565"/>
              <a:gd name="connsiteY529" fmla="*/ 1692923 h 5053097"/>
              <a:gd name="connsiteX530" fmla="*/ 1139498 w 1393565"/>
              <a:gd name="connsiteY530" fmla="*/ 1683424 h 5053097"/>
              <a:gd name="connsiteX531" fmla="*/ 1140557 w 1393565"/>
              <a:gd name="connsiteY531" fmla="*/ 1684340 h 5053097"/>
              <a:gd name="connsiteX532" fmla="*/ 1140557 w 1393565"/>
              <a:gd name="connsiteY532" fmla="*/ 1699771 h 5053097"/>
              <a:gd name="connsiteX533" fmla="*/ 1139056 w 1393565"/>
              <a:gd name="connsiteY533" fmla="*/ 1692055 h 5053097"/>
              <a:gd name="connsiteX534" fmla="*/ 1139498 w 1393565"/>
              <a:gd name="connsiteY534" fmla="*/ 1683424 h 5053097"/>
              <a:gd name="connsiteX535" fmla="*/ 122961 w 1393565"/>
              <a:gd name="connsiteY535" fmla="*/ 1677096 h 5053097"/>
              <a:gd name="connsiteX536" fmla="*/ 128037 w 1393565"/>
              <a:gd name="connsiteY536" fmla="*/ 1677925 h 5053097"/>
              <a:gd name="connsiteX537" fmla="*/ 123429 w 1393565"/>
              <a:gd name="connsiteY537" fmla="*/ 1689112 h 5053097"/>
              <a:gd name="connsiteX538" fmla="*/ 116928 w 1393565"/>
              <a:gd name="connsiteY538" fmla="*/ 1697170 h 5053097"/>
              <a:gd name="connsiteX539" fmla="*/ 118714 w 1393565"/>
              <a:gd name="connsiteY539" fmla="*/ 1687705 h 5053097"/>
              <a:gd name="connsiteX540" fmla="*/ 122961 w 1393565"/>
              <a:gd name="connsiteY540" fmla="*/ 1677096 h 5053097"/>
              <a:gd name="connsiteX541" fmla="*/ 1168917 w 1393565"/>
              <a:gd name="connsiteY541" fmla="*/ 1635516 h 5053097"/>
              <a:gd name="connsiteX542" fmla="*/ 1173989 w 1393565"/>
              <a:gd name="connsiteY542" fmla="*/ 1649543 h 5053097"/>
              <a:gd name="connsiteX543" fmla="*/ 1170668 w 1393565"/>
              <a:gd name="connsiteY543" fmla="*/ 1659026 h 5053097"/>
              <a:gd name="connsiteX544" fmla="*/ 1168917 w 1393565"/>
              <a:gd name="connsiteY544" fmla="*/ 1635516 h 5053097"/>
              <a:gd name="connsiteX545" fmla="*/ 75138 w 1393565"/>
              <a:gd name="connsiteY545" fmla="*/ 1618332 h 5053097"/>
              <a:gd name="connsiteX546" fmla="*/ 73173 w 1393565"/>
              <a:gd name="connsiteY546" fmla="*/ 1645964 h 5053097"/>
              <a:gd name="connsiteX547" fmla="*/ 69672 w 1393565"/>
              <a:gd name="connsiteY547" fmla="*/ 1644049 h 5053097"/>
              <a:gd name="connsiteX548" fmla="*/ 71673 w 1393565"/>
              <a:gd name="connsiteY548" fmla="*/ 1625843 h 5053097"/>
              <a:gd name="connsiteX549" fmla="*/ 75138 w 1393565"/>
              <a:gd name="connsiteY549" fmla="*/ 1618332 h 5053097"/>
              <a:gd name="connsiteX550" fmla="*/ 238765 w 1393565"/>
              <a:gd name="connsiteY550" fmla="*/ 1556217 h 5053097"/>
              <a:gd name="connsiteX551" fmla="*/ 233550 w 1393565"/>
              <a:gd name="connsiteY551" fmla="*/ 1566040 h 5053097"/>
              <a:gd name="connsiteX552" fmla="*/ 226014 w 1393565"/>
              <a:gd name="connsiteY552" fmla="*/ 1568079 h 5053097"/>
              <a:gd name="connsiteX553" fmla="*/ 238765 w 1393565"/>
              <a:gd name="connsiteY553" fmla="*/ 1556217 h 5053097"/>
              <a:gd name="connsiteX554" fmla="*/ 1194492 w 1393565"/>
              <a:gd name="connsiteY554" fmla="*/ 1551754 h 5053097"/>
              <a:gd name="connsiteX555" fmla="*/ 1196421 w 1393565"/>
              <a:gd name="connsiteY555" fmla="*/ 1556610 h 5053097"/>
              <a:gd name="connsiteX556" fmla="*/ 1189848 w 1393565"/>
              <a:gd name="connsiteY556" fmla="*/ 1561753 h 5053097"/>
              <a:gd name="connsiteX557" fmla="*/ 1181561 w 1393565"/>
              <a:gd name="connsiteY557" fmla="*/ 1566040 h 5053097"/>
              <a:gd name="connsiteX558" fmla="*/ 1179526 w 1393565"/>
              <a:gd name="connsiteY558" fmla="*/ 1564447 h 5053097"/>
              <a:gd name="connsiteX559" fmla="*/ 1185920 w 1393565"/>
              <a:gd name="connsiteY559" fmla="*/ 1555017 h 5053097"/>
              <a:gd name="connsiteX560" fmla="*/ 1194492 w 1393565"/>
              <a:gd name="connsiteY560" fmla="*/ 1551754 h 5053097"/>
              <a:gd name="connsiteX561" fmla="*/ 1168989 w 1393565"/>
              <a:gd name="connsiteY561" fmla="*/ 1446882 h 5053097"/>
              <a:gd name="connsiteX562" fmla="*/ 1168989 w 1393565"/>
              <a:gd name="connsiteY562" fmla="*/ 1465741 h 5053097"/>
              <a:gd name="connsiteX563" fmla="*/ 1165881 w 1393565"/>
              <a:gd name="connsiteY563" fmla="*/ 1461655 h 5053097"/>
              <a:gd name="connsiteX564" fmla="*/ 1168989 w 1393565"/>
              <a:gd name="connsiteY564" fmla="*/ 1446882 h 5053097"/>
              <a:gd name="connsiteX565" fmla="*/ 85425 w 1393565"/>
              <a:gd name="connsiteY565" fmla="*/ 1383445 h 5053097"/>
              <a:gd name="connsiteX566" fmla="*/ 85425 w 1393565"/>
              <a:gd name="connsiteY566" fmla="*/ 1405734 h 5053097"/>
              <a:gd name="connsiteX567" fmla="*/ 82246 w 1393565"/>
              <a:gd name="connsiteY567" fmla="*/ 1398019 h 5053097"/>
              <a:gd name="connsiteX568" fmla="*/ 85425 w 1393565"/>
              <a:gd name="connsiteY568" fmla="*/ 1383445 h 5053097"/>
              <a:gd name="connsiteX569" fmla="*/ 92604 w 1393565"/>
              <a:gd name="connsiteY569" fmla="*/ 1345726 h 5053097"/>
              <a:gd name="connsiteX570" fmla="*/ 95676 w 1393565"/>
              <a:gd name="connsiteY570" fmla="*/ 1348298 h 5053097"/>
              <a:gd name="connsiteX571" fmla="*/ 82031 w 1393565"/>
              <a:gd name="connsiteY571" fmla="*/ 1369383 h 5053097"/>
              <a:gd name="connsiteX572" fmla="*/ 92604 w 1393565"/>
              <a:gd name="connsiteY572" fmla="*/ 1345726 h 5053097"/>
              <a:gd name="connsiteX573" fmla="*/ 1189562 w 1393565"/>
              <a:gd name="connsiteY573" fmla="*/ 1081693 h 5053097"/>
              <a:gd name="connsiteX574" fmla="*/ 1192885 w 1393565"/>
              <a:gd name="connsiteY574" fmla="*/ 1098838 h 5053097"/>
              <a:gd name="connsiteX575" fmla="*/ 1189562 w 1393565"/>
              <a:gd name="connsiteY575" fmla="*/ 1115983 h 5053097"/>
              <a:gd name="connsiteX576" fmla="*/ 1186241 w 1393565"/>
              <a:gd name="connsiteY576" fmla="*/ 1098838 h 5053097"/>
              <a:gd name="connsiteX577" fmla="*/ 1189562 w 1393565"/>
              <a:gd name="connsiteY577" fmla="*/ 1081693 h 5053097"/>
              <a:gd name="connsiteX578" fmla="*/ 48277 w 1393565"/>
              <a:gd name="connsiteY578" fmla="*/ 983967 h 5053097"/>
              <a:gd name="connsiteX579" fmla="*/ 51527 w 1393565"/>
              <a:gd name="connsiteY579" fmla="*/ 994254 h 5053097"/>
              <a:gd name="connsiteX580" fmla="*/ 47384 w 1393565"/>
              <a:gd name="connsiteY580" fmla="*/ 1044003 h 5053097"/>
              <a:gd name="connsiteX581" fmla="*/ 45634 w 1393565"/>
              <a:gd name="connsiteY581" fmla="*/ 1028544 h 5053097"/>
              <a:gd name="connsiteX582" fmla="*/ 47813 w 1393565"/>
              <a:gd name="connsiteY582" fmla="*/ 995968 h 5053097"/>
              <a:gd name="connsiteX583" fmla="*/ 52742 w 1393565"/>
              <a:gd name="connsiteY583" fmla="*/ 941104 h 5053097"/>
              <a:gd name="connsiteX584" fmla="*/ 59671 w 1393565"/>
              <a:gd name="connsiteY584" fmla="*/ 961807 h 5053097"/>
              <a:gd name="connsiteX585" fmla="*/ 51135 w 1393565"/>
              <a:gd name="connsiteY585" fmla="*/ 954820 h 5053097"/>
              <a:gd name="connsiteX586" fmla="*/ 52742 w 1393565"/>
              <a:gd name="connsiteY586" fmla="*/ 941104 h 5053097"/>
              <a:gd name="connsiteX587" fmla="*/ 61422 w 1393565"/>
              <a:gd name="connsiteY587" fmla="*/ 908529 h 5053097"/>
              <a:gd name="connsiteX588" fmla="*/ 64851 w 1393565"/>
              <a:gd name="connsiteY588" fmla="*/ 920730 h 5053097"/>
              <a:gd name="connsiteX589" fmla="*/ 61422 w 1393565"/>
              <a:gd name="connsiteY589" fmla="*/ 930817 h 5053097"/>
              <a:gd name="connsiteX590" fmla="*/ 57992 w 1393565"/>
              <a:gd name="connsiteY590" fmla="*/ 918612 h 5053097"/>
              <a:gd name="connsiteX591" fmla="*/ 61422 w 1393565"/>
              <a:gd name="connsiteY591" fmla="*/ 908529 h 5053097"/>
              <a:gd name="connsiteX592" fmla="*/ 64440 w 1393565"/>
              <a:gd name="connsiteY592" fmla="*/ 874866 h 5053097"/>
              <a:gd name="connsiteX593" fmla="*/ 69815 w 1393565"/>
              <a:gd name="connsiteY593" fmla="*/ 881654 h 5053097"/>
              <a:gd name="connsiteX594" fmla="*/ 66779 w 1393565"/>
              <a:gd name="connsiteY594" fmla="*/ 896081 h 5053097"/>
              <a:gd name="connsiteX595" fmla="*/ 61422 w 1393565"/>
              <a:gd name="connsiteY595" fmla="*/ 888891 h 5053097"/>
              <a:gd name="connsiteX596" fmla="*/ 64440 w 1393565"/>
              <a:gd name="connsiteY596" fmla="*/ 874866 h 5053097"/>
              <a:gd name="connsiteX597" fmla="*/ 20666 w 1393565"/>
              <a:gd name="connsiteY597" fmla="*/ 869088 h 5053097"/>
              <a:gd name="connsiteX598" fmla="*/ 25739 w 1393565"/>
              <a:gd name="connsiteY598" fmla="*/ 1005348 h 5053097"/>
              <a:gd name="connsiteX599" fmla="*/ 23345 w 1393565"/>
              <a:gd name="connsiteY599" fmla="*/ 992254 h 5053097"/>
              <a:gd name="connsiteX600" fmla="*/ 20774 w 1393565"/>
              <a:gd name="connsiteY600" fmla="*/ 923095 h 5053097"/>
              <a:gd name="connsiteX601" fmla="*/ 20666 w 1393565"/>
              <a:gd name="connsiteY601" fmla="*/ 869088 h 5053097"/>
              <a:gd name="connsiteX602" fmla="*/ 19002 w 1393565"/>
              <a:gd name="connsiteY602" fmla="*/ 791145 h 5053097"/>
              <a:gd name="connsiteX603" fmla="*/ 19845 w 1393565"/>
              <a:gd name="connsiteY603" fmla="*/ 815089 h 5053097"/>
              <a:gd name="connsiteX604" fmla="*/ 19024 w 1393565"/>
              <a:gd name="connsiteY604" fmla="*/ 848521 h 5053097"/>
              <a:gd name="connsiteX605" fmla="*/ 16023 w 1393565"/>
              <a:gd name="connsiteY605" fmla="*/ 830519 h 5053097"/>
              <a:gd name="connsiteX606" fmla="*/ 16845 w 1393565"/>
              <a:gd name="connsiteY606" fmla="*/ 797086 h 5053097"/>
              <a:gd name="connsiteX607" fmla="*/ 19002 w 1393565"/>
              <a:gd name="connsiteY607" fmla="*/ 791145 h 5053097"/>
              <a:gd name="connsiteX608" fmla="*/ 1203957 w 1393565"/>
              <a:gd name="connsiteY608" fmla="*/ 560485 h 5053097"/>
              <a:gd name="connsiteX609" fmla="*/ 1200136 w 1393565"/>
              <a:gd name="connsiteY609" fmla="*/ 597365 h 5053097"/>
              <a:gd name="connsiteX610" fmla="*/ 1198742 w 1393565"/>
              <a:gd name="connsiteY610" fmla="*/ 584488 h 5053097"/>
              <a:gd name="connsiteX611" fmla="*/ 1203957 w 1393565"/>
              <a:gd name="connsiteY611" fmla="*/ 560485 h 5053097"/>
              <a:gd name="connsiteX612" fmla="*/ 129091 w 1393565"/>
              <a:gd name="connsiteY612" fmla="*/ 525680 h 5053097"/>
              <a:gd name="connsiteX613" fmla="*/ 127930 w 1393565"/>
              <a:gd name="connsiteY613" fmla="*/ 539911 h 5053097"/>
              <a:gd name="connsiteX614" fmla="*/ 121179 w 1393565"/>
              <a:gd name="connsiteY614" fmla="*/ 601633 h 5053097"/>
              <a:gd name="connsiteX615" fmla="*/ 116643 w 1393565"/>
              <a:gd name="connsiteY615" fmla="*/ 659926 h 5053097"/>
              <a:gd name="connsiteX616" fmla="*/ 116964 w 1393565"/>
              <a:gd name="connsiteY616" fmla="*/ 675357 h 5053097"/>
              <a:gd name="connsiteX617" fmla="*/ 123429 w 1393565"/>
              <a:gd name="connsiteY617" fmla="*/ 656497 h 5053097"/>
              <a:gd name="connsiteX618" fmla="*/ 124572 w 1393565"/>
              <a:gd name="connsiteY618" fmla="*/ 686790 h 5053097"/>
              <a:gd name="connsiteX619" fmla="*/ 117571 w 1393565"/>
              <a:gd name="connsiteY619" fmla="*/ 710279 h 5053097"/>
              <a:gd name="connsiteX620" fmla="*/ 105999 w 1393565"/>
              <a:gd name="connsiteY620" fmla="*/ 768797 h 5053097"/>
              <a:gd name="connsiteX621" fmla="*/ 102570 w 1393565"/>
              <a:gd name="connsiteY621" fmla="*/ 800515 h 5053097"/>
              <a:gd name="connsiteX622" fmla="*/ 99033 w 1393565"/>
              <a:gd name="connsiteY622" fmla="*/ 773941 h 5053097"/>
              <a:gd name="connsiteX623" fmla="*/ 93926 w 1393565"/>
              <a:gd name="connsiteY623" fmla="*/ 753974 h 5053097"/>
              <a:gd name="connsiteX624" fmla="*/ 87032 w 1393565"/>
              <a:gd name="connsiteY624" fmla="*/ 758692 h 5053097"/>
              <a:gd name="connsiteX625" fmla="*/ 102534 w 1393565"/>
              <a:gd name="connsiteY625" fmla="*/ 627351 h 5053097"/>
              <a:gd name="connsiteX626" fmla="*/ 106106 w 1393565"/>
              <a:gd name="connsiteY626" fmla="*/ 635923 h 5053097"/>
              <a:gd name="connsiteX627" fmla="*/ 114714 w 1393565"/>
              <a:gd name="connsiteY627" fmla="*/ 599919 h 5053097"/>
              <a:gd name="connsiteX628" fmla="*/ 126287 w 1393565"/>
              <a:gd name="connsiteY628" fmla="*/ 534768 h 5053097"/>
              <a:gd name="connsiteX629" fmla="*/ 129091 w 1393565"/>
              <a:gd name="connsiteY629" fmla="*/ 525680 h 5053097"/>
              <a:gd name="connsiteX630" fmla="*/ 132252 w 1393565"/>
              <a:gd name="connsiteY630" fmla="*/ 508193 h 5053097"/>
              <a:gd name="connsiteX631" fmla="*/ 132252 w 1393565"/>
              <a:gd name="connsiteY631" fmla="*/ 516766 h 5053097"/>
              <a:gd name="connsiteX632" fmla="*/ 130537 w 1393565"/>
              <a:gd name="connsiteY632" fmla="*/ 512479 h 5053097"/>
              <a:gd name="connsiteX633" fmla="*/ 132252 w 1393565"/>
              <a:gd name="connsiteY633" fmla="*/ 508193 h 5053097"/>
              <a:gd name="connsiteX634" fmla="*/ 1132810 w 1393565"/>
              <a:gd name="connsiteY634" fmla="*/ 384937 h 5053097"/>
              <a:gd name="connsiteX635" fmla="*/ 1133770 w 1393565"/>
              <a:gd name="connsiteY635" fmla="*/ 386464 h 5053097"/>
              <a:gd name="connsiteX636" fmla="*/ 1133770 w 1393565"/>
              <a:gd name="connsiteY636" fmla="*/ 412181 h 5053097"/>
              <a:gd name="connsiteX637" fmla="*/ 1132413 w 1393565"/>
              <a:gd name="connsiteY637" fmla="*/ 399322 h 5053097"/>
              <a:gd name="connsiteX638" fmla="*/ 1132810 w 1393565"/>
              <a:gd name="connsiteY638" fmla="*/ 384937 h 5053097"/>
              <a:gd name="connsiteX639" fmla="*/ 154826 w 1393565"/>
              <a:gd name="connsiteY639" fmla="*/ 303310 h 5053097"/>
              <a:gd name="connsiteX640" fmla="*/ 158327 w 1393565"/>
              <a:gd name="connsiteY640" fmla="*/ 305053 h 5053097"/>
              <a:gd name="connsiteX641" fmla="*/ 170578 w 1393565"/>
              <a:gd name="connsiteY641" fmla="*/ 349480 h 5053097"/>
              <a:gd name="connsiteX642" fmla="*/ 162970 w 1393565"/>
              <a:gd name="connsiteY642" fmla="*/ 333989 h 5053097"/>
              <a:gd name="connsiteX643" fmla="*/ 154826 w 1393565"/>
              <a:gd name="connsiteY643" fmla="*/ 303310 h 5053097"/>
              <a:gd name="connsiteX644" fmla="*/ 1034722 w 1393565"/>
              <a:gd name="connsiteY644" fmla="*/ 245017 h 5053097"/>
              <a:gd name="connsiteX645" fmla="*/ 1042687 w 1393565"/>
              <a:gd name="connsiteY645" fmla="*/ 266374 h 5053097"/>
              <a:gd name="connsiteX646" fmla="*/ 1035686 w 1393565"/>
              <a:gd name="connsiteY646" fmla="*/ 258480 h 5053097"/>
              <a:gd name="connsiteX647" fmla="*/ 1034722 w 1393565"/>
              <a:gd name="connsiteY647" fmla="*/ 245017 h 5053097"/>
              <a:gd name="connsiteX648" fmla="*/ 1190549 w 1393565"/>
              <a:gd name="connsiteY648" fmla="*/ 232227 h 5053097"/>
              <a:gd name="connsiteX649" fmla="*/ 1192634 w 1393565"/>
              <a:gd name="connsiteY649" fmla="*/ 233419 h 5053097"/>
              <a:gd name="connsiteX650" fmla="*/ 1195349 w 1393565"/>
              <a:gd name="connsiteY650" fmla="*/ 278082 h 5053097"/>
              <a:gd name="connsiteX651" fmla="*/ 1192956 w 1393565"/>
              <a:gd name="connsiteY651" fmla="*/ 272164 h 5053097"/>
              <a:gd name="connsiteX652" fmla="*/ 1191170 w 1393565"/>
              <a:gd name="connsiteY652" fmla="*/ 245017 h 5053097"/>
              <a:gd name="connsiteX653" fmla="*/ 1190549 w 1393565"/>
              <a:gd name="connsiteY653" fmla="*/ 232227 h 5053097"/>
              <a:gd name="connsiteX654" fmla="*/ 882203 w 1393565"/>
              <a:gd name="connsiteY654" fmla="*/ 193727 h 5053097"/>
              <a:gd name="connsiteX655" fmla="*/ 883310 w 1393565"/>
              <a:gd name="connsiteY655" fmla="*/ 194440 h 5053097"/>
              <a:gd name="connsiteX656" fmla="*/ 883310 w 1393565"/>
              <a:gd name="connsiteY656" fmla="*/ 206441 h 5053097"/>
              <a:gd name="connsiteX657" fmla="*/ 881738 w 1393565"/>
              <a:gd name="connsiteY657" fmla="*/ 200440 h 5053097"/>
              <a:gd name="connsiteX658" fmla="*/ 882203 w 1393565"/>
              <a:gd name="connsiteY658" fmla="*/ 193727 h 5053097"/>
              <a:gd name="connsiteX659" fmla="*/ 1114232 w 1393565"/>
              <a:gd name="connsiteY659" fmla="*/ 174723 h 5053097"/>
              <a:gd name="connsiteX660" fmla="*/ 1119696 w 1393565"/>
              <a:gd name="connsiteY660" fmla="*/ 194440 h 5053097"/>
              <a:gd name="connsiteX661" fmla="*/ 1129769 w 1393565"/>
              <a:gd name="connsiteY661" fmla="*/ 196215 h 5053097"/>
              <a:gd name="connsiteX662" fmla="*/ 1136377 w 1393565"/>
              <a:gd name="connsiteY662" fmla="*/ 199294 h 5053097"/>
              <a:gd name="connsiteX663" fmla="*/ 1141235 w 1393565"/>
              <a:gd name="connsiteY663" fmla="*/ 209870 h 5053097"/>
              <a:gd name="connsiteX664" fmla="*/ 1144735 w 1393565"/>
              <a:gd name="connsiteY664" fmla="*/ 203869 h 5053097"/>
              <a:gd name="connsiteX665" fmla="*/ 1153665 w 1393565"/>
              <a:gd name="connsiteY665" fmla="*/ 231301 h 5053097"/>
              <a:gd name="connsiteX666" fmla="*/ 1162345 w 1393565"/>
              <a:gd name="connsiteY666" fmla="*/ 262162 h 5053097"/>
              <a:gd name="connsiteX667" fmla="*/ 1173418 w 1393565"/>
              <a:gd name="connsiteY667" fmla="*/ 385535 h 5053097"/>
              <a:gd name="connsiteX668" fmla="*/ 1163845 w 1393565"/>
              <a:gd name="connsiteY668" fmla="*/ 389035 h 5053097"/>
              <a:gd name="connsiteX669" fmla="*/ 1154201 w 1393565"/>
              <a:gd name="connsiteY669" fmla="*/ 391607 h 5053097"/>
              <a:gd name="connsiteX670" fmla="*/ 1152237 w 1393565"/>
              <a:gd name="connsiteY670" fmla="*/ 395893 h 5053097"/>
              <a:gd name="connsiteX671" fmla="*/ 1146914 w 1393565"/>
              <a:gd name="connsiteY671" fmla="*/ 366747 h 5053097"/>
              <a:gd name="connsiteX672" fmla="*/ 1134984 w 1393565"/>
              <a:gd name="connsiteY672" fmla="*/ 319255 h 5053097"/>
              <a:gd name="connsiteX673" fmla="*/ 1116089 w 1393565"/>
              <a:gd name="connsiteY673" fmla="*/ 210574 h 5053097"/>
              <a:gd name="connsiteX674" fmla="*/ 785619 w 1393565"/>
              <a:gd name="connsiteY674" fmla="*/ 164786 h 5053097"/>
              <a:gd name="connsiteX675" fmla="*/ 786655 w 1393565"/>
              <a:gd name="connsiteY675" fmla="*/ 188439 h 5053097"/>
              <a:gd name="connsiteX676" fmla="*/ 781904 w 1393565"/>
              <a:gd name="connsiteY676" fmla="*/ 199690 h 5053097"/>
              <a:gd name="connsiteX677" fmla="*/ 776368 w 1393565"/>
              <a:gd name="connsiteY677" fmla="*/ 188914 h 5053097"/>
              <a:gd name="connsiteX678" fmla="*/ 771225 w 1393565"/>
              <a:gd name="connsiteY678" fmla="*/ 181838 h 5053097"/>
              <a:gd name="connsiteX679" fmla="*/ 777225 w 1393565"/>
              <a:gd name="connsiteY679" fmla="*/ 170579 h 5053097"/>
              <a:gd name="connsiteX680" fmla="*/ 785619 w 1393565"/>
              <a:gd name="connsiteY680" fmla="*/ 164786 h 5053097"/>
              <a:gd name="connsiteX681" fmla="*/ 1036780 w 1393565"/>
              <a:gd name="connsiteY681" fmla="*/ 123850 h 5053097"/>
              <a:gd name="connsiteX682" fmla="*/ 1037758 w 1393565"/>
              <a:gd name="connsiteY682" fmla="*/ 125935 h 5053097"/>
              <a:gd name="connsiteX683" fmla="*/ 1037722 w 1393565"/>
              <a:gd name="connsiteY683" fmla="*/ 149938 h 5053097"/>
              <a:gd name="connsiteX684" fmla="*/ 1036365 w 1393565"/>
              <a:gd name="connsiteY684" fmla="*/ 137004 h 5053097"/>
              <a:gd name="connsiteX685" fmla="*/ 1036780 w 1393565"/>
              <a:gd name="connsiteY685" fmla="*/ 123850 h 5053097"/>
              <a:gd name="connsiteX686" fmla="*/ 338908 w 1393565"/>
              <a:gd name="connsiteY686" fmla="*/ 118430 h 5053097"/>
              <a:gd name="connsiteX687" fmla="*/ 342528 w 1393565"/>
              <a:gd name="connsiteY687" fmla="*/ 124145 h 5053097"/>
              <a:gd name="connsiteX688" fmla="*/ 324204 w 1393565"/>
              <a:gd name="connsiteY688" fmla="*/ 143194 h 5053097"/>
              <a:gd name="connsiteX689" fmla="*/ 328884 w 1393565"/>
              <a:gd name="connsiteY689" fmla="*/ 125002 h 5053097"/>
              <a:gd name="connsiteX690" fmla="*/ 338908 w 1393565"/>
              <a:gd name="connsiteY690" fmla="*/ 118430 h 5053097"/>
              <a:gd name="connsiteX691" fmla="*/ 380318 w 1393565"/>
              <a:gd name="connsiteY691" fmla="*/ 106143 h 5053097"/>
              <a:gd name="connsiteX692" fmla="*/ 378354 w 1393565"/>
              <a:gd name="connsiteY692" fmla="*/ 119859 h 5053097"/>
              <a:gd name="connsiteX693" fmla="*/ 370174 w 1393565"/>
              <a:gd name="connsiteY693" fmla="*/ 133403 h 5053097"/>
              <a:gd name="connsiteX694" fmla="*/ 375318 w 1393565"/>
              <a:gd name="connsiteY694" fmla="*/ 116430 h 5053097"/>
              <a:gd name="connsiteX695" fmla="*/ 603239 w 1393565"/>
              <a:gd name="connsiteY695" fmla="*/ 97570 h 5053097"/>
              <a:gd name="connsiteX696" fmla="*/ 599453 w 1393565"/>
              <a:gd name="connsiteY696" fmla="*/ 149005 h 5053097"/>
              <a:gd name="connsiteX697" fmla="*/ 596453 w 1393565"/>
              <a:gd name="connsiteY697" fmla="*/ 136575 h 5053097"/>
              <a:gd name="connsiteX698" fmla="*/ 603239 w 1393565"/>
              <a:gd name="connsiteY698" fmla="*/ 97570 h 5053097"/>
              <a:gd name="connsiteX699" fmla="*/ 420502 w 1393565"/>
              <a:gd name="connsiteY699" fmla="*/ 95481 h 5053097"/>
              <a:gd name="connsiteX700" fmla="*/ 414787 w 1393565"/>
              <a:gd name="connsiteY700" fmla="*/ 135289 h 5053097"/>
              <a:gd name="connsiteX701" fmla="*/ 415680 w 1393565"/>
              <a:gd name="connsiteY701" fmla="*/ 114630 h 5053097"/>
              <a:gd name="connsiteX702" fmla="*/ 420502 w 1393565"/>
              <a:gd name="connsiteY702" fmla="*/ 95481 h 5053097"/>
              <a:gd name="connsiteX703" fmla="*/ 787512 w 1393565"/>
              <a:gd name="connsiteY703" fmla="*/ 75282 h 5053097"/>
              <a:gd name="connsiteX704" fmla="*/ 787548 w 1393565"/>
              <a:gd name="connsiteY704" fmla="*/ 90712 h 5053097"/>
              <a:gd name="connsiteX705" fmla="*/ 784940 w 1393565"/>
              <a:gd name="connsiteY705" fmla="*/ 116430 h 5053097"/>
              <a:gd name="connsiteX706" fmla="*/ 782333 w 1393565"/>
              <a:gd name="connsiteY706" fmla="*/ 126717 h 5053097"/>
              <a:gd name="connsiteX707" fmla="*/ 782190 w 1393565"/>
              <a:gd name="connsiteY707" fmla="*/ 116430 h 5053097"/>
              <a:gd name="connsiteX708" fmla="*/ 782154 w 1393565"/>
              <a:gd name="connsiteY708" fmla="*/ 116430 h 5053097"/>
              <a:gd name="connsiteX709" fmla="*/ 784762 w 1393565"/>
              <a:gd name="connsiteY709" fmla="*/ 90712 h 5053097"/>
              <a:gd name="connsiteX710" fmla="*/ 879024 w 1393565"/>
              <a:gd name="connsiteY710" fmla="*/ 60614 h 5053097"/>
              <a:gd name="connsiteX711" fmla="*/ 879988 w 1393565"/>
              <a:gd name="connsiteY711" fmla="*/ 62484 h 5053097"/>
              <a:gd name="connsiteX712" fmla="*/ 879952 w 1393565"/>
              <a:gd name="connsiteY712" fmla="*/ 83058 h 5053097"/>
              <a:gd name="connsiteX713" fmla="*/ 878595 w 1393565"/>
              <a:gd name="connsiteY713" fmla="*/ 71853 h 5053097"/>
              <a:gd name="connsiteX714" fmla="*/ 879024 w 1393565"/>
              <a:gd name="connsiteY714" fmla="*/ 60614 h 5053097"/>
              <a:gd name="connsiteX715" fmla="*/ 766545 w 1393565"/>
              <a:gd name="connsiteY715" fmla="*/ 46421 h 5053097"/>
              <a:gd name="connsiteX716" fmla="*/ 764224 w 1393565"/>
              <a:gd name="connsiteY716" fmla="*/ 80425 h 5053097"/>
              <a:gd name="connsiteX717" fmla="*/ 763045 w 1393565"/>
              <a:gd name="connsiteY717" fmla="*/ 66709 h 5053097"/>
              <a:gd name="connsiteX718" fmla="*/ 766545 w 1393565"/>
              <a:gd name="connsiteY718" fmla="*/ 46421 h 5053097"/>
              <a:gd name="connsiteX719" fmla="*/ 660644 w 1393565"/>
              <a:gd name="connsiteY719" fmla="*/ 40858 h 5053097"/>
              <a:gd name="connsiteX720" fmla="*/ 661211 w 1393565"/>
              <a:gd name="connsiteY720" fmla="*/ 47850 h 5053097"/>
              <a:gd name="connsiteX721" fmla="*/ 658067 w 1393565"/>
              <a:gd name="connsiteY721" fmla="*/ 64995 h 5053097"/>
              <a:gd name="connsiteX722" fmla="*/ 654924 w 1393565"/>
              <a:gd name="connsiteY722" fmla="*/ 59851 h 5053097"/>
              <a:gd name="connsiteX723" fmla="*/ 658067 w 1393565"/>
              <a:gd name="connsiteY723" fmla="*/ 42706 h 5053097"/>
              <a:gd name="connsiteX724" fmla="*/ 660644 w 1393565"/>
              <a:gd name="connsiteY724" fmla="*/ 40858 h 5053097"/>
              <a:gd name="connsiteX725" fmla="*/ 692143 w 1393565"/>
              <a:gd name="connsiteY725" fmla="*/ 34134 h 5053097"/>
              <a:gd name="connsiteX726" fmla="*/ 690393 w 1393565"/>
              <a:gd name="connsiteY726" fmla="*/ 57862 h 5053097"/>
              <a:gd name="connsiteX727" fmla="*/ 685428 w 1393565"/>
              <a:gd name="connsiteY727" fmla="*/ 87008 h 5053097"/>
              <a:gd name="connsiteX728" fmla="*/ 682392 w 1393565"/>
              <a:gd name="connsiteY728" fmla="*/ 87283 h 5053097"/>
              <a:gd name="connsiteX729" fmla="*/ 687321 w 1393565"/>
              <a:gd name="connsiteY729" fmla="*/ 58137 h 5053097"/>
              <a:gd name="connsiteX730" fmla="*/ 417359 w 1393565"/>
              <a:gd name="connsiteY730" fmla="*/ 28990 h 5053097"/>
              <a:gd name="connsiteX731" fmla="*/ 413680 w 1393565"/>
              <a:gd name="connsiteY731" fmla="*/ 55276 h 5053097"/>
              <a:gd name="connsiteX732" fmla="*/ 412287 w 1393565"/>
              <a:gd name="connsiteY732" fmla="*/ 49243 h 5053097"/>
              <a:gd name="connsiteX733" fmla="*/ 414573 w 1393565"/>
              <a:gd name="connsiteY733" fmla="*/ 34991 h 5053097"/>
              <a:gd name="connsiteX734" fmla="*/ 417359 w 1393565"/>
              <a:gd name="connsiteY734" fmla="*/ 28990 h 5053097"/>
              <a:gd name="connsiteX735" fmla="*/ 530444 w 1393565"/>
              <a:gd name="connsiteY735" fmla="*/ 23847 h 5053097"/>
              <a:gd name="connsiteX736" fmla="*/ 528658 w 1393565"/>
              <a:gd name="connsiteY736" fmla="*/ 47850 h 5053097"/>
              <a:gd name="connsiteX737" fmla="*/ 519336 w 1393565"/>
              <a:gd name="connsiteY737" fmla="*/ 73517 h 5053097"/>
              <a:gd name="connsiteX738" fmla="*/ 523836 w 1393565"/>
              <a:gd name="connsiteY738" fmla="*/ 44421 h 5053097"/>
              <a:gd name="connsiteX739" fmla="*/ 744757 w 1393565"/>
              <a:gd name="connsiteY739" fmla="*/ 22132 h 5053097"/>
              <a:gd name="connsiteX740" fmla="*/ 739221 w 1393565"/>
              <a:gd name="connsiteY740" fmla="*/ 78711 h 5053097"/>
              <a:gd name="connsiteX741" fmla="*/ 730148 w 1393565"/>
              <a:gd name="connsiteY741" fmla="*/ 126717 h 5053097"/>
              <a:gd name="connsiteX742" fmla="*/ 723183 w 1393565"/>
              <a:gd name="connsiteY742" fmla="*/ 176244 h 5053097"/>
              <a:gd name="connsiteX743" fmla="*/ 721540 w 1393565"/>
              <a:gd name="connsiteY743" fmla="*/ 189578 h 5053097"/>
              <a:gd name="connsiteX744" fmla="*/ 730112 w 1393565"/>
              <a:gd name="connsiteY744" fmla="*/ 167922 h 5053097"/>
              <a:gd name="connsiteX745" fmla="*/ 736542 w 1393565"/>
              <a:gd name="connsiteY745" fmla="*/ 152434 h 5053097"/>
              <a:gd name="connsiteX746" fmla="*/ 737934 w 1393565"/>
              <a:gd name="connsiteY746" fmla="*/ 167008 h 5053097"/>
              <a:gd name="connsiteX747" fmla="*/ 737041 w 1393565"/>
              <a:gd name="connsiteY747" fmla="*/ 181581 h 5053097"/>
              <a:gd name="connsiteX748" fmla="*/ 742507 w 1393565"/>
              <a:gd name="connsiteY748" fmla="*/ 166779 h 5053097"/>
              <a:gd name="connsiteX749" fmla="*/ 752722 w 1393565"/>
              <a:gd name="connsiteY749" fmla="*/ 153799 h 5053097"/>
              <a:gd name="connsiteX750" fmla="*/ 760223 w 1393565"/>
              <a:gd name="connsiteY750" fmla="*/ 119698 h 5053097"/>
              <a:gd name="connsiteX751" fmla="*/ 761473 w 1393565"/>
              <a:gd name="connsiteY751" fmla="*/ 100999 h 5053097"/>
              <a:gd name="connsiteX752" fmla="*/ 764974 w 1393565"/>
              <a:gd name="connsiteY752" fmla="*/ 156021 h 5053097"/>
              <a:gd name="connsiteX753" fmla="*/ 763938 w 1393565"/>
              <a:gd name="connsiteY753" fmla="*/ 223000 h 5053097"/>
              <a:gd name="connsiteX754" fmla="*/ 769653 w 1393565"/>
              <a:gd name="connsiteY754" fmla="*/ 209941 h 5053097"/>
              <a:gd name="connsiteX755" fmla="*/ 772367 w 1393565"/>
              <a:gd name="connsiteY755" fmla="*/ 198726 h 5053097"/>
              <a:gd name="connsiteX756" fmla="*/ 773796 w 1393565"/>
              <a:gd name="connsiteY756" fmla="*/ 208677 h 5053097"/>
              <a:gd name="connsiteX757" fmla="*/ 780011 w 1393565"/>
              <a:gd name="connsiteY757" fmla="*/ 223422 h 5053097"/>
              <a:gd name="connsiteX758" fmla="*/ 788262 w 1393565"/>
              <a:gd name="connsiteY758" fmla="*/ 234041 h 5053097"/>
              <a:gd name="connsiteX759" fmla="*/ 795120 w 1393565"/>
              <a:gd name="connsiteY759" fmla="*/ 234730 h 5053097"/>
              <a:gd name="connsiteX760" fmla="*/ 798871 w 1393565"/>
              <a:gd name="connsiteY760" fmla="*/ 219300 h 5053097"/>
              <a:gd name="connsiteX761" fmla="*/ 802407 w 1393565"/>
              <a:gd name="connsiteY761" fmla="*/ 202155 h 5053097"/>
              <a:gd name="connsiteX762" fmla="*/ 803943 w 1393565"/>
              <a:gd name="connsiteY762" fmla="*/ 212442 h 5053097"/>
              <a:gd name="connsiteX763" fmla="*/ 800478 w 1393565"/>
              <a:gd name="connsiteY763" fmla="*/ 253590 h 5053097"/>
              <a:gd name="connsiteX764" fmla="*/ 803657 w 1393565"/>
              <a:gd name="connsiteY764" fmla="*/ 266792 h 5053097"/>
              <a:gd name="connsiteX765" fmla="*/ 811015 w 1393565"/>
              <a:gd name="connsiteY765" fmla="*/ 232501 h 5053097"/>
              <a:gd name="connsiteX766" fmla="*/ 822517 w 1393565"/>
              <a:gd name="connsiteY766" fmla="*/ 200440 h 5053097"/>
              <a:gd name="connsiteX767" fmla="*/ 823517 w 1393565"/>
              <a:gd name="connsiteY767" fmla="*/ 227015 h 5053097"/>
              <a:gd name="connsiteX768" fmla="*/ 825374 w 1393565"/>
              <a:gd name="connsiteY768" fmla="*/ 262162 h 5053097"/>
              <a:gd name="connsiteX769" fmla="*/ 834661 w 1393565"/>
              <a:gd name="connsiteY769" fmla="*/ 257019 h 5053097"/>
              <a:gd name="connsiteX770" fmla="*/ 842341 w 1393565"/>
              <a:gd name="connsiteY770" fmla="*/ 227222 h 5053097"/>
              <a:gd name="connsiteX771" fmla="*/ 848806 w 1393565"/>
              <a:gd name="connsiteY771" fmla="*/ 209327 h 5053097"/>
              <a:gd name="connsiteX772" fmla="*/ 853556 w 1393565"/>
              <a:gd name="connsiteY772" fmla="*/ 260555 h 5053097"/>
              <a:gd name="connsiteX773" fmla="*/ 861200 w 1393565"/>
              <a:gd name="connsiteY773" fmla="*/ 289348 h 5053097"/>
              <a:gd name="connsiteX774" fmla="*/ 866808 w 1393565"/>
              <a:gd name="connsiteY774" fmla="*/ 261230 h 5053097"/>
              <a:gd name="connsiteX775" fmla="*/ 870701 w 1393565"/>
              <a:gd name="connsiteY775" fmla="*/ 261369 h 5053097"/>
              <a:gd name="connsiteX776" fmla="*/ 875523 w 1393565"/>
              <a:gd name="connsiteY776" fmla="*/ 263516 h 5053097"/>
              <a:gd name="connsiteX777" fmla="*/ 882810 w 1393565"/>
              <a:gd name="connsiteY777" fmla="*/ 284247 h 5053097"/>
              <a:gd name="connsiteX778" fmla="*/ 887953 w 1393565"/>
              <a:gd name="connsiteY778" fmla="*/ 308525 h 5053097"/>
              <a:gd name="connsiteX779" fmla="*/ 899991 w 1393565"/>
              <a:gd name="connsiteY779" fmla="*/ 245800 h 5053097"/>
              <a:gd name="connsiteX780" fmla="*/ 905420 w 1393565"/>
              <a:gd name="connsiteY780" fmla="*/ 212163 h 5053097"/>
              <a:gd name="connsiteX781" fmla="*/ 908491 w 1393565"/>
              <a:gd name="connsiteY781" fmla="*/ 213095 h 5053097"/>
              <a:gd name="connsiteX782" fmla="*/ 911814 w 1393565"/>
              <a:gd name="connsiteY782" fmla="*/ 265591 h 5053097"/>
              <a:gd name="connsiteX783" fmla="*/ 929244 w 1393565"/>
              <a:gd name="connsiteY783" fmla="*/ 305053 h 5053097"/>
              <a:gd name="connsiteX784" fmla="*/ 936460 w 1393565"/>
              <a:gd name="connsiteY784" fmla="*/ 282736 h 5053097"/>
              <a:gd name="connsiteX785" fmla="*/ 939388 w 1393565"/>
              <a:gd name="connsiteY785" fmla="*/ 275021 h 5053097"/>
              <a:gd name="connsiteX786" fmla="*/ 944532 w 1393565"/>
              <a:gd name="connsiteY786" fmla="*/ 273960 h 5053097"/>
              <a:gd name="connsiteX787" fmla="*/ 949783 w 1393565"/>
              <a:gd name="connsiteY787" fmla="*/ 265388 h 5053097"/>
              <a:gd name="connsiteX788" fmla="*/ 957962 w 1393565"/>
              <a:gd name="connsiteY788" fmla="*/ 266795 h 5053097"/>
              <a:gd name="connsiteX789" fmla="*/ 964285 w 1393565"/>
              <a:gd name="connsiteY789" fmla="*/ 293370 h 5053097"/>
              <a:gd name="connsiteX790" fmla="*/ 973678 w 1393565"/>
              <a:gd name="connsiteY790" fmla="*/ 302453 h 5053097"/>
              <a:gd name="connsiteX791" fmla="*/ 985501 w 1393565"/>
              <a:gd name="connsiteY791" fmla="*/ 273307 h 5053097"/>
              <a:gd name="connsiteX792" fmla="*/ 997574 w 1393565"/>
              <a:gd name="connsiteY792" fmla="*/ 250732 h 5053097"/>
              <a:gd name="connsiteX793" fmla="*/ 1006540 w 1393565"/>
              <a:gd name="connsiteY793" fmla="*/ 235330 h 5053097"/>
              <a:gd name="connsiteX794" fmla="*/ 1010397 w 1393565"/>
              <a:gd name="connsiteY794" fmla="*/ 215871 h 5053097"/>
              <a:gd name="connsiteX795" fmla="*/ 1010826 w 1393565"/>
              <a:gd name="connsiteY795" fmla="*/ 230415 h 5053097"/>
              <a:gd name="connsiteX796" fmla="*/ 1018148 w 1393565"/>
              <a:gd name="connsiteY796" fmla="*/ 249246 h 5053097"/>
              <a:gd name="connsiteX797" fmla="*/ 1022756 w 1393565"/>
              <a:gd name="connsiteY797" fmla="*/ 295567 h 5053097"/>
              <a:gd name="connsiteX798" fmla="*/ 1025792 w 1393565"/>
              <a:gd name="connsiteY798" fmla="*/ 337600 h 5053097"/>
              <a:gd name="connsiteX799" fmla="*/ 1033400 w 1393565"/>
              <a:gd name="connsiteY799" fmla="*/ 318794 h 5053097"/>
              <a:gd name="connsiteX800" fmla="*/ 1040973 w 1393565"/>
              <a:gd name="connsiteY800" fmla="*/ 326445 h 5053097"/>
              <a:gd name="connsiteX801" fmla="*/ 1044973 w 1393565"/>
              <a:gd name="connsiteY801" fmla="*/ 364468 h 5053097"/>
              <a:gd name="connsiteX802" fmla="*/ 1051081 w 1393565"/>
              <a:gd name="connsiteY802" fmla="*/ 370940 h 5053097"/>
              <a:gd name="connsiteX803" fmla="*/ 1059403 w 1393565"/>
              <a:gd name="connsiteY803" fmla="*/ 260334 h 5053097"/>
              <a:gd name="connsiteX804" fmla="*/ 1067869 w 1393565"/>
              <a:gd name="connsiteY804" fmla="*/ 149563 h 5053097"/>
              <a:gd name="connsiteX805" fmla="*/ 1069619 w 1393565"/>
              <a:gd name="connsiteY805" fmla="*/ 185296 h 5053097"/>
              <a:gd name="connsiteX806" fmla="*/ 1072691 w 1393565"/>
              <a:gd name="connsiteY806" fmla="*/ 227512 h 5053097"/>
              <a:gd name="connsiteX807" fmla="*/ 1088586 w 1393565"/>
              <a:gd name="connsiteY807" fmla="*/ 162757 h 5053097"/>
              <a:gd name="connsiteX808" fmla="*/ 1095444 w 1393565"/>
              <a:gd name="connsiteY808" fmla="*/ 128835 h 5053097"/>
              <a:gd name="connsiteX809" fmla="*/ 1105052 w 1393565"/>
              <a:gd name="connsiteY809" fmla="*/ 361064 h 5053097"/>
              <a:gd name="connsiteX810" fmla="*/ 1096551 w 1393565"/>
              <a:gd name="connsiteY810" fmla="*/ 377891 h 5053097"/>
              <a:gd name="connsiteX811" fmla="*/ 1096122 w 1393565"/>
              <a:gd name="connsiteY811" fmla="*/ 353031 h 5053097"/>
              <a:gd name="connsiteX812" fmla="*/ 1092157 w 1393565"/>
              <a:gd name="connsiteY812" fmla="*/ 373605 h 5053097"/>
              <a:gd name="connsiteX813" fmla="*/ 1083299 w 1393565"/>
              <a:gd name="connsiteY813" fmla="*/ 359407 h 5053097"/>
              <a:gd name="connsiteX814" fmla="*/ 1071655 w 1393565"/>
              <a:gd name="connsiteY814" fmla="*/ 436959 h 5053097"/>
              <a:gd name="connsiteX815" fmla="*/ 1084228 w 1393565"/>
              <a:gd name="connsiteY815" fmla="*/ 444064 h 5053097"/>
              <a:gd name="connsiteX816" fmla="*/ 1091015 w 1393565"/>
              <a:gd name="connsiteY816" fmla="*/ 437041 h 5053097"/>
              <a:gd name="connsiteX817" fmla="*/ 1099658 w 1393565"/>
              <a:gd name="connsiteY817" fmla="*/ 429326 h 5053097"/>
              <a:gd name="connsiteX818" fmla="*/ 1103623 w 1393565"/>
              <a:gd name="connsiteY818" fmla="*/ 428669 h 5053097"/>
              <a:gd name="connsiteX819" fmla="*/ 1108910 w 1393565"/>
              <a:gd name="connsiteY819" fmla="*/ 442385 h 5053097"/>
              <a:gd name="connsiteX820" fmla="*/ 1114160 w 1393565"/>
              <a:gd name="connsiteY820" fmla="*/ 442185 h 5053097"/>
              <a:gd name="connsiteX821" fmla="*/ 1119268 w 1393565"/>
              <a:gd name="connsiteY821" fmla="*/ 441813 h 5053097"/>
              <a:gd name="connsiteX822" fmla="*/ 1125483 w 1393565"/>
              <a:gd name="connsiteY822" fmla="*/ 452100 h 5053097"/>
              <a:gd name="connsiteX823" fmla="*/ 1132377 w 1393565"/>
              <a:gd name="connsiteY823" fmla="*/ 451264 h 5053097"/>
              <a:gd name="connsiteX824" fmla="*/ 1141342 w 1393565"/>
              <a:gd name="connsiteY824" fmla="*/ 454694 h 5053097"/>
              <a:gd name="connsiteX825" fmla="*/ 1172382 w 1393565"/>
              <a:gd name="connsiteY825" fmla="*/ 645907 h 5053097"/>
              <a:gd name="connsiteX826" fmla="*/ 1167488 w 1393565"/>
              <a:gd name="connsiteY826" fmla="*/ 678482 h 5053097"/>
              <a:gd name="connsiteX827" fmla="*/ 1158845 w 1393565"/>
              <a:gd name="connsiteY827" fmla="*/ 733650 h 5053097"/>
              <a:gd name="connsiteX828" fmla="*/ 1150236 w 1393565"/>
              <a:gd name="connsiteY828" fmla="*/ 930335 h 5053097"/>
              <a:gd name="connsiteX829" fmla="*/ 1169060 w 1393565"/>
              <a:gd name="connsiteY829" fmla="*/ 917244 h 5053097"/>
              <a:gd name="connsiteX830" fmla="*/ 1195349 w 1393565"/>
              <a:gd name="connsiteY830" fmla="*/ 898385 h 5053097"/>
              <a:gd name="connsiteX831" fmla="*/ 1207172 w 1393565"/>
              <a:gd name="connsiteY831" fmla="*/ 874239 h 5053097"/>
              <a:gd name="connsiteX832" fmla="*/ 1209744 w 1393565"/>
              <a:gd name="connsiteY832" fmla="*/ 794229 h 5053097"/>
              <a:gd name="connsiteX833" fmla="*/ 1203135 w 1393565"/>
              <a:gd name="connsiteY833" fmla="*/ 710676 h 5053097"/>
              <a:gd name="connsiteX834" fmla="*/ 1205458 w 1393565"/>
              <a:gd name="connsiteY834" fmla="*/ 692830 h 5053097"/>
              <a:gd name="connsiteX835" fmla="*/ 1220245 w 1393565"/>
              <a:gd name="connsiteY835" fmla="*/ 1129699 h 5053097"/>
              <a:gd name="connsiteX836" fmla="*/ 1217816 w 1393565"/>
              <a:gd name="connsiteY836" fmla="*/ 1361639 h 5053097"/>
              <a:gd name="connsiteX837" fmla="*/ 1214387 w 1393565"/>
              <a:gd name="connsiteY837" fmla="*/ 1306775 h 5053097"/>
              <a:gd name="connsiteX838" fmla="*/ 1199421 w 1393565"/>
              <a:gd name="connsiteY838" fmla="*/ 1028830 h 5053097"/>
              <a:gd name="connsiteX839" fmla="*/ 1196421 w 1393565"/>
              <a:gd name="connsiteY839" fmla="*/ 1036459 h 5053097"/>
              <a:gd name="connsiteX840" fmla="*/ 1192634 w 1393565"/>
              <a:gd name="connsiteY840" fmla="*/ 1055787 h 5053097"/>
              <a:gd name="connsiteX841" fmla="*/ 1181597 w 1393565"/>
              <a:gd name="connsiteY841" fmla="*/ 1036373 h 5053097"/>
              <a:gd name="connsiteX842" fmla="*/ 1187169 w 1393565"/>
              <a:gd name="connsiteY842" fmla="*/ 1017346 h 5053097"/>
              <a:gd name="connsiteX843" fmla="*/ 1189134 w 1393565"/>
              <a:gd name="connsiteY843" fmla="*/ 995111 h 5053097"/>
              <a:gd name="connsiteX844" fmla="*/ 1196777 w 1393565"/>
              <a:gd name="connsiteY844" fmla="*/ 984824 h 5053097"/>
              <a:gd name="connsiteX845" fmla="*/ 1199778 w 1393565"/>
              <a:gd name="connsiteY845" fmla="*/ 993468 h 5053097"/>
              <a:gd name="connsiteX846" fmla="*/ 1204850 w 1393565"/>
              <a:gd name="connsiteY846" fmla="*/ 951188 h 5053097"/>
              <a:gd name="connsiteX847" fmla="*/ 1199421 w 1393565"/>
              <a:gd name="connsiteY847" fmla="*/ 921113 h 5053097"/>
              <a:gd name="connsiteX848" fmla="*/ 1186491 w 1393565"/>
              <a:gd name="connsiteY848" fmla="*/ 964047 h 5053097"/>
              <a:gd name="connsiteX849" fmla="*/ 1182812 w 1393565"/>
              <a:gd name="connsiteY849" fmla="*/ 990771 h 5053097"/>
              <a:gd name="connsiteX850" fmla="*/ 1181597 w 1393565"/>
              <a:gd name="connsiteY850" fmla="*/ 960114 h 5053097"/>
              <a:gd name="connsiteX851" fmla="*/ 1180025 w 1393565"/>
              <a:gd name="connsiteY851" fmla="*/ 927388 h 5053097"/>
              <a:gd name="connsiteX852" fmla="*/ 1165595 w 1393565"/>
              <a:gd name="connsiteY852" fmla="*/ 955153 h 5053097"/>
              <a:gd name="connsiteX853" fmla="*/ 1160845 w 1393565"/>
              <a:gd name="connsiteY853" fmla="*/ 981059 h 5053097"/>
              <a:gd name="connsiteX854" fmla="*/ 1158988 w 1393565"/>
              <a:gd name="connsiteY854" fmla="*/ 1035498 h 5053097"/>
              <a:gd name="connsiteX855" fmla="*/ 1164131 w 1393565"/>
              <a:gd name="connsiteY855" fmla="*/ 1089259 h 5053097"/>
              <a:gd name="connsiteX856" fmla="*/ 1164202 w 1393565"/>
              <a:gd name="connsiteY856" fmla="*/ 1107725 h 5053097"/>
              <a:gd name="connsiteX857" fmla="*/ 1155559 w 1393565"/>
              <a:gd name="connsiteY857" fmla="*/ 1107665 h 5053097"/>
              <a:gd name="connsiteX858" fmla="*/ 1146307 w 1393565"/>
              <a:gd name="connsiteY858" fmla="*/ 1120055 h 5053097"/>
              <a:gd name="connsiteX859" fmla="*/ 1144235 w 1393565"/>
              <a:gd name="connsiteY859" fmla="*/ 1143415 h 5053097"/>
              <a:gd name="connsiteX860" fmla="*/ 1146664 w 1393565"/>
              <a:gd name="connsiteY860" fmla="*/ 1229194 h 5053097"/>
              <a:gd name="connsiteX861" fmla="*/ 1160452 w 1393565"/>
              <a:gd name="connsiteY861" fmla="*/ 1382109 h 5053097"/>
              <a:gd name="connsiteX862" fmla="*/ 1160773 w 1393565"/>
              <a:gd name="connsiteY862" fmla="*/ 1394847 h 5053097"/>
              <a:gd name="connsiteX863" fmla="*/ 1153308 w 1393565"/>
              <a:gd name="connsiteY863" fmla="*/ 1408074 h 5053097"/>
              <a:gd name="connsiteX864" fmla="*/ 1146843 w 1393565"/>
              <a:gd name="connsiteY864" fmla="*/ 1398876 h 5053097"/>
              <a:gd name="connsiteX865" fmla="*/ 1140735 w 1393565"/>
              <a:gd name="connsiteY865" fmla="*/ 1444517 h 5053097"/>
              <a:gd name="connsiteX866" fmla="*/ 1141807 w 1393565"/>
              <a:gd name="connsiteY866" fmla="*/ 1519523 h 5053097"/>
              <a:gd name="connsiteX867" fmla="*/ 1140342 w 1393565"/>
              <a:gd name="connsiteY867" fmla="*/ 1532171 h 5053097"/>
              <a:gd name="connsiteX868" fmla="*/ 1128948 w 1393565"/>
              <a:gd name="connsiteY868" fmla="*/ 1581867 h 5053097"/>
              <a:gd name="connsiteX869" fmla="*/ 1120840 w 1393565"/>
              <a:gd name="connsiteY869" fmla="*/ 1609266 h 5053097"/>
              <a:gd name="connsiteX870" fmla="*/ 1118268 w 1393565"/>
              <a:gd name="connsiteY870" fmla="*/ 1628172 h 5053097"/>
              <a:gd name="connsiteX871" fmla="*/ 1117125 w 1393565"/>
              <a:gd name="connsiteY871" fmla="*/ 1655636 h 5053097"/>
              <a:gd name="connsiteX872" fmla="*/ 1112482 w 1393565"/>
              <a:gd name="connsiteY872" fmla="*/ 1755178 h 5053097"/>
              <a:gd name="connsiteX873" fmla="*/ 1118554 w 1393565"/>
              <a:gd name="connsiteY873" fmla="*/ 1835338 h 5053097"/>
              <a:gd name="connsiteX874" fmla="*/ 1117518 w 1393565"/>
              <a:gd name="connsiteY874" fmla="*/ 1841985 h 5053097"/>
              <a:gd name="connsiteX875" fmla="*/ 1112517 w 1393565"/>
              <a:gd name="connsiteY875" fmla="*/ 1857119 h 5053097"/>
              <a:gd name="connsiteX876" fmla="*/ 1109303 w 1393565"/>
              <a:gd name="connsiteY876" fmla="*/ 1875525 h 5053097"/>
              <a:gd name="connsiteX877" fmla="*/ 1108910 w 1393565"/>
              <a:gd name="connsiteY877" fmla="*/ 1920284 h 5053097"/>
              <a:gd name="connsiteX878" fmla="*/ 1114053 w 1393565"/>
              <a:gd name="connsiteY878" fmla="*/ 1931646 h 5053097"/>
              <a:gd name="connsiteX879" fmla="*/ 1108481 w 1393565"/>
              <a:gd name="connsiteY879" fmla="*/ 1931646 h 5053097"/>
              <a:gd name="connsiteX880" fmla="*/ 1104659 w 1393565"/>
              <a:gd name="connsiteY880" fmla="*/ 1985517 h 5053097"/>
              <a:gd name="connsiteX881" fmla="*/ 1103088 w 1393565"/>
              <a:gd name="connsiteY881" fmla="*/ 2050143 h 5053097"/>
              <a:gd name="connsiteX882" fmla="*/ 1103516 w 1393565"/>
              <a:gd name="connsiteY882" fmla="*/ 2059973 h 5053097"/>
              <a:gd name="connsiteX883" fmla="*/ 1104230 w 1393565"/>
              <a:gd name="connsiteY883" fmla="*/ 2082961 h 5053097"/>
              <a:gd name="connsiteX884" fmla="*/ 1096694 w 1393565"/>
              <a:gd name="connsiteY884" fmla="*/ 2002380 h 5053097"/>
              <a:gd name="connsiteX885" fmla="*/ 1093193 w 1393565"/>
              <a:gd name="connsiteY885" fmla="*/ 1908082 h 5053097"/>
              <a:gd name="connsiteX886" fmla="*/ 1086978 w 1393565"/>
              <a:gd name="connsiteY886" fmla="*/ 1812560 h 5053097"/>
              <a:gd name="connsiteX887" fmla="*/ 1081585 w 1393565"/>
              <a:gd name="connsiteY887" fmla="*/ 1796165 h 5053097"/>
              <a:gd name="connsiteX888" fmla="*/ 1076048 w 1393565"/>
              <a:gd name="connsiteY888" fmla="*/ 1788817 h 5053097"/>
              <a:gd name="connsiteX889" fmla="*/ 1072798 w 1393565"/>
              <a:gd name="connsiteY889" fmla="*/ 1794118 h 5053097"/>
              <a:gd name="connsiteX890" fmla="*/ 1067833 w 1393565"/>
              <a:gd name="connsiteY890" fmla="*/ 1812120 h 5053097"/>
              <a:gd name="connsiteX891" fmla="*/ 1075263 w 1393565"/>
              <a:gd name="connsiteY891" fmla="*/ 1816560 h 5053097"/>
              <a:gd name="connsiteX892" fmla="*/ 1078156 w 1393565"/>
              <a:gd name="connsiteY892" fmla="*/ 1823475 h 5053097"/>
              <a:gd name="connsiteX893" fmla="*/ 1079692 w 1393565"/>
              <a:gd name="connsiteY893" fmla="*/ 1841038 h 5053097"/>
              <a:gd name="connsiteX894" fmla="*/ 1073048 w 1393565"/>
              <a:gd name="connsiteY894" fmla="*/ 1849764 h 5053097"/>
              <a:gd name="connsiteX895" fmla="*/ 1062725 w 1393565"/>
              <a:gd name="connsiteY895" fmla="*/ 1858576 h 5053097"/>
              <a:gd name="connsiteX896" fmla="*/ 1059296 w 1393565"/>
              <a:gd name="connsiteY896" fmla="*/ 1865220 h 5053097"/>
              <a:gd name="connsiteX897" fmla="*/ 1055867 w 1393565"/>
              <a:gd name="connsiteY897" fmla="*/ 1856530 h 5053097"/>
              <a:gd name="connsiteX898" fmla="*/ 1062654 w 1393565"/>
              <a:gd name="connsiteY898" fmla="*/ 1843939 h 5053097"/>
              <a:gd name="connsiteX899" fmla="*/ 1062654 w 1393565"/>
              <a:gd name="connsiteY899" fmla="*/ 1833509 h 5053097"/>
              <a:gd name="connsiteX900" fmla="*/ 1055831 w 1393565"/>
              <a:gd name="connsiteY900" fmla="*/ 1817607 h 5053097"/>
              <a:gd name="connsiteX901" fmla="*/ 1050617 w 1393565"/>
              <a:gd name="connsiteY901" fmla="*/ 1785224 h 5053097"/>
              <a:gd name="connsiteX902" fmla="*/ 1049117 w 1393565"/>
              <a:gd name="connsiteY902" fmla="*/ 1739361 h 5053097"/>
              <a:gd name="connsiteX903" fmla="*/ 1041901 w 1393565"/>
              <a:gd name="connsiteY903" fmla="*/ 1690998 h 5053097"/>
              <a:gd name="connsiteX904" fmla="*/ 1035258 w 1393565"/>
              <a:gd name="connsiteY904" fmla="*/ 1675228 h 5053097"/>
              <a:gd name="connsiteX905" fmla="*/ 1032186 w 1393565"/>
              <a:gd name="connsiteY905" fmla="*/ 1661191 h 5053097"/>
              <a:gd name="connsiteX906" fmla="*/ 1034758 w 1393565"/>
              <a:gd name="connsiteY906" fmla="*/ 1801783 h 5053097"/>
              <a:gd name="connsiteX907" fmla="*/ 1030400 w 1393565"/>
              <a:gd name="connsiteY907" fmla="*/ 1944083 h 5053097"/>
              <a:gd name="connsiteX908" fmla="*/ 1012540 w 1393565"/>
              <a:gd name="connsiteY908" fmla="*/ 2047475 h 5053097"/>
              <a:gd name="connsiteX909" fmla="*/ 1008183 w 1393565"/>
              <a:gd name="connsiteY909" fmla="*/ 2088623 h 5053097"/>
              <a:gd name="connsiteX910" fmla="*/ 1010826 w 1393565"/>
              <a:gd name="connsiteY910" fmla="*/ 2110633 h 5053097"/>
              <a:gd name="connsiteX911" fmla="*/ 1017363 w 1393565"/>
              <a:gd name="connsiteY911" fmla="*/ 2100917 h 5053097"/>
              <a:gd name="connsiteX912" fmla="*/ 1017648 w 1393565"/>
              <a:gd name="connsiteY912" fmla="*/ 2116348 h 5053097"/>
              <a:gd name="connsiteX913" fmla="*/ 1019363 w 1393565"/>
              <a:gd name="connsiteY913" fmla="*/ 2134243 h 5053097"/>
              <a:gd name="connsiteX914" fmla="*/ 1021220 w 1393565"/>
              <a:gd name="connsiteY914" fmla="*/ 2151531 h 5053097"/>
              <a:gd name="connsiteX915" fmla="*/ 1015862 w 1393565"/>
              <a:gd name="connsiteY915" fmla="*/ 2150709 h 5053097"/>
              <a:gd name="connsiteX916" fmla="*/ 1010969 w 1393565"/>
              <a:gd name="connsiteY916" fmla="*/ 2153067 h 5053097"/>
              <a:gd name="connsiteX917" fmla="*/ 1007826 w 1393565"/>
              <a:gd name="connsiteY917" fmla="*/ 2177498 h 5053097"/>
              <a:gd name="connsiteX918" fmla="*/ 1007826 w 1393565"/>
              <a:gd name="connsiteY918" fmla="*/ 2203858 h 5053097"/>
              <a:gd name="connsiteX919" fmla="*/ 995681 w 1393565"/>
              <a:gd name="connsiteY919" fmla="*/ 2201894 h 5053097"/>
              <a:gd name="connsiteX920" fmla="*/ 980251 w 1393565"/>
              <a:gd name="connsiteY920" fmla="*/ 2208538 h 5053097"/>
              <a:gd name="connsiteX921" fmla="*/ 982072 w 1393565"/>
              <a:gd name="connsiteY921" fmla="*/ 2273582 h 5053097"/>
              <a:gd name="connsiteX922" fmla="*/ 984072 w 1393565"/>
              <a:gd name="connsiteY922" fmla="*/ 2302407 h 5053097"/>
              <a:gd name="connsiteX923" fmla="*/ 979322 w 1393565"/>
              <a:gd name="connsiteY923" fmla="*/ 2296406 h 5053097"/>
              <a:gd name="connsiteX924" fmla="*/ 977357 w 1393565"/>
              <a:gd name="connsiteY924" fmla="*/ 2298442 h 5053097"/>
              <a:gd name="connsiteX925" fmla="*/ 984144 w 1393565"/>
              <a:gd name="connsiteY925" fmla="*/ 2316587 h 5053097"/>
              <a:gd name="connsiteX926" fmla="*/ 989538 w 1393565"/>
              <a:gd name="connsiteY926" fmla="*/ 2331339 h 5053097"/>
              <a:gd name="connsiteX927" fmla="*/ 996324 w 1393565"/>
              <a:gd name="connsiteY927" fmla="*/ 2336304 h 5053097"/>
              <a:gd name="connsiteX928" fmla="*/ 1003611 w 1393565"/>
              <a:gd name="connsiteY928" fmla="*/ 2360735 h 5053097"/>
              <a:gd name="connsiteX929" fmla="*/ 1009004 w 1393565"/>
              <a:gd name="connsiteY929" fmla="*/ 2364200 h 5053097"/>
              <a:gd name="connsiteX930" fmla="*/ 1016684 w 1393565"/>
              <a:gd name="connsiteY930" fmla="*/ 2353841 h 5053097"/>
              <a:gd name="connsiteX931" fmla="*/ 1020399 w 1393565"/>
              <a:gd name="connsiteY931" fmla="*/ 2358771 h 5053097"/>
              <a:gd name="connsiteX932" fmla="*/ 1014719 w 1393565"/>
              <a:gd name="connsiteY932" fmla="*/ 2378487 h 5053097"/>
              <a:gd name="connsiteX933" fmla="*/ 1000718 w 1393565"/>
              <a:gd name="connsiteY933" fmla="*/ 2396454 h 5053097"/>
              <a:gd name="connsiteX934" fmla="*/ 996074 w 1393565"/>
              <a:gd name="connsiteY934" fmla="*/ 2368308 h 5053097"/>
              <a:gd name="connsiteX935" fmla="*/ 998396 w 1393565"/>
              <a:gd name="connsiteY935" fmla="*/ 2346448 h 5053097"/>
              <a:gd name="connsiteX936" fmla="*/ 988537 w 1393565"/>
              <a:gd name="connsiteY936" fmla="*/ 2347591 h 5053097"/>
              <a:gd name="connsiteX937" fmla="*/ 976715 w 1393565"/>
              <a:gd name="connsiteY937" fmla="*/ 2369272 h 5053097"/>
              <a:gd name="connsiteX938" fmla="*/ 977465 w 1393565"/>
              <a:gd name="connsiteY938" fmla="*/ 2396704 h 5053097"/>
              <a:gd name="connsiteX939" fmla="*/ 984787 w 1393565"/>
              <a:gd name="connsiteY939" fmla="*/ 2512612 h 5053097"/>
              <a:gd name="connsiteX940" fmla="*/ 985609 w 1393565"/>
              <a:gd name="connsiteY940" fmla="*/ 2541579 h 5053097"/>
              <a:gd name="connsiteX941" fmla="*/ 992395 w 1393565"/>
              <a:gd name="connsiteY941" fmla="*/ 2472678 h 5053097"/>
              <a:gd name="connsiteX942" fmla="*/ 996074 w 1393565"/>
              <a:gd name="connsiteY942" fmla="*/ 2405491 h 5053097"/>
              <a:gd name="connsiteX943" fmla="*/ 1006254 w 1393565"/>
              <a:gd name="connsiteY943" fmla="*/ 2426279 h 5053097"/>
              <a:gd name="connsiteX944" fmla="*/ 1008504 w 1393565"/>
              <a:gd name="connsiteY944" fmla="*/ 2464570 h 5053097"/>
              <a:gd name="connsiteX945" fmla="*/ 1012219 w 1393565"/>
              <a:gd name="connsiteY945" fmla="*/ 2530828 h 5053097"/>
              <a:gd name="connsiteX946" fmla="*/ 1014684 w 1393565"/>
              <a:gd name="connsiteY946" fmla="*/ 2513862 h 5053097"/>
              <a:gd name="connsiteX947" fmla="*/ 1018113 w 1393565"/>
              <a:gd name="connsiteY947" fmla="*/ 2494431 h 5053097"/>
              <a:gd name="connsiteX948" fmla="*/ 1021541 w 1393565"/>
              <a:gd name="connsiteY948" fmla="*/ 2520398 h 5053097"/>
              <a:gd name="connsiteX949" fmla="*/ 1014219 w 1393565"/>
              <a:gd name="connsiteY949" fmla="*/ 2544008 h 5053097"/>
              <a:gd name="connsiteX950" fmla="*/ 1006933 w 1393565"/>
              <a:gd name="connsiteY950" fmla="*/ 2541687 h 5053097"/>
              <a:gd name="connsiteX951" fmla="*/ 1009362 w 1393565"/>
              <a:gd name="connsiteY951" fmla="*/ 2611517 h 5053097"/>
              <a:gd name="connsiteX952" fmla="*/ 1014719 w 1393565"/>
              <a:gd name="connsiteY952" fmla="*/ 2721602 h 5053097"/>
              <a:gd name="connsiteX953" fmla="*/ 1015719 w 1393565"/>
              <a:gd name="connsiteY953" fmla="*/ 2792111 h 5053097"/>
              <a:gd name="connsiteX954" fmla="*/ 1019613 w 1393565"/>
              <a:gd name="connsiteY954" fmla="*/ 2834723 h 5053097"/>
              <a:gd name="connsiteX955" fmla="*/ 1021792 w 1393565"/>
              <a:gd name="connsiteY955" fmla="*/ 2854011 h 5053097"/>
              <a:gd name="connsiteX956" fmla="*/ 1028400 w 1393565"/>
              <a:gd name="connsiteY956" fmla="*/ 2878478 h 5053097"/>
              <a:gd name="connsiteX957" fmla="*/ 1026971 w 1393565"/>
              <a:gd name="connsiteY957" fmla="*/ 2791039 h 5053097"/>
              <a:gd name="connsiteX958" fmla="*/ 1028078 w 1393565"/>
              <a:gd name="connsiteY958" fmla="*/ 2782466 h 5053097"/>
              <a:gd name="connsiteX959" fmla="*/ 1031793 w 1393565"/>
              <a:gd name="connsiteY959" fmla="*/ 2752106 h 5053097"/>
              <a:gd name="connsiteX960" fmla="*/ 1036972 w 1393565"/>
              <a:gd name="connsiteY960" fmla="*/ 2718566 h 5053097"/>
              <a:gd name="connsiteX961" fmla="*/ 1042115 w 1393565"/>
              <a:gd name="connsiteY961" fmla="*/ 2715780 h 5053097"/>
              <a:gd name="connsiteX962" fmla="*/ 1038722 w 1393565"/>
              <a:gd name="connsiteY962" fmla="*/ 2709886 h 5053097"/>
              <a:gd name="connsiteX963" fmla="*/ 1033400 w 1393565"/>
              <a:gd name="connsiteY963" fmla="*/ 2660630 h 5053097"/>
              <a:gd name="connsiteX964" fmla="*/ 1042258 w 1393565"/>
              <a:gd name="connsiteY964" fmla="*/ 2642842 h 5053097"/>
              <a:gd name="connsiteX965" fmla="*/ 1052617 w 1393565"/>
              <a:gd name="connsiteY965" fmla="*/ 2629305 h 5053097"/>
              <a:gd name="connsiteX966" fmla="*/ 1054439 w 1393565"/>
              <a:gd name="connsiteY966" fmla="*/ 2652522 h 5053097"/>
              <a:gd name="connsiteX967" fmla="*/ 1054010 w 1393565"/>
              <a:gd name="connsiteY967" fmla="*/ 2688705 h 5053097"/>
              <a:gd name="connsiteX968" fmla="*/ 1061296 w 1393565"/>
              <a:gd name="connsiteY968" fmla="*/ 2690420 h 5053097"/>
              <a:gd name="connsiteX969" fmla="*/ 1066369 w 1393565"/>
              <a:gd name="connsiteY969" fmla="*/ 2791039 h 5053097"/>
              <a:gd name="connsiteX970" fmla="*/ 1072833 w 1393565"/>
              <a:gd name="connsiteY970" fmla="*/ 2833795 h 5053097"/>
              <a:gd name="connsiteX971" fmla="*/ 1079906 w 1393565"/>
              <a:gd name="connsiteY971" fmla="*/ 2767036 h 5053097"/>
              <a:gd name="connsiteX972" fmla="*/ 1086871 w 1393565"/>
              <a:gd name="connsiteY972" fmla="*/ 2700313 h 5053097"/>
              <a:gd name="connsiteX973" fmla="*/ 1095622 w 1393565"/>
              <a:gd name="connsiteY973" fmla="*/ 2743605 h 5053097"/>
              <a:gd name="connsiteX974" fmla="*/ 1097087 w 1393565"/>
              <a:gd name="connsiteY974" fmla="*/ 2762500 h 5053097"/>
              <a:gd name="connsiteX975" fmla="*/ 1096730 w 1393565"/>
              <a:gd name="connsiteY975" fmla="*/ 2774859 h 5053097"/>
              <a:gd name="connsiteX976" fmla="*/ 1101123 w 1393565"/>
              <a:gd name="connsiteY976" fmla="*/ 2800291 h 5053097"/>
              <a:gd name="connsiteX977" fmla="*/ 1106516 w 1393565"/>
              <a:gd name="connsiteY977" fmla="*/ 2762071 h 5053097"/>
              <a:gd name="connsiteX978" fmla="*/ 1111089 w 1393565"/>
              <a:gd name="connsiteY978" fmla="*/ 2727603 h 5053097"/>
              <a:gd name="connsiteX979" fmla="*/ 1112482 w 1393565"/>
              <a:gd name="connsiteY979" fmla="*/ 2737032 h 5053097"/>
              <a:gd name="connsiteX980" fmla="*/ 1109160 w 1393565"/>
              <a:gd name="connsiteY980" fmla="*/ 2778431 h 5053097"/>
              <a:gd name="connsiteX981" fmla="*/ 1102159 w 1393565"/>
              <a:gd name="connsiteY981" fmla="*/ 2815506 h 5053097"/>
              <a:gd name="connsiteX982" fmla="*/ 1102123 w 1393565"/>
              <a:gd name="connsiteY982" fmla="*/ 2849832 h 5053097"/>
              <a:gd name="connsiteX983" fmla="*/ 1107266 w 1393565"/>
              <a:gd name="connsiteY983" fmla="*/ 2899445 h 5053097"/>
              <a:gd name="connsiteX984" fmla="*/ 1101659 w 1393565"/>
              <a:gd name="connsiteY984" fmla="*/ 2947059 h 5053097"/>
              <a:gd name="connsiteX985" fmla="*/ 1097908 w 1393565"/>
              <a:gd name="connsiteY985" fmla="*/ 2933343 h 5053097"/>
              <a:gd name="connsiteX986" fmla="*/ 1094944 w 1393565"/>
              <a:gd name="connsiteY986" fmla="*/ 2919627 h 5053097"/>
              <a:gd name="connsiteX987" fmla="*/ 1089943 w 1393565"/>
              <a:gd name="connsiteY987" fmla="*/ 2960775 h 5053097"/>
              <a:gd name="connsiteX988" fmla="*/ 1078691 w 1393565"/>
              <a:gd name="connsiteY988" fmla="*/ 2967633 h 5053097"/>
              <a:gd name="connsiteX989" fmla="*/ 1076941 w 1393565"/>
              <a:gd name="connsiteY989" fmla="*/ 2989064 h 5053097"/>
              <a:gd name="connsiteX990" fmla="*/ 1072976 w 1393565"/>
              <a:gd name="connsiteY990" fmla="*/ 3022497 h 5053097"/>
              <a:gd name="connsiteX991" fmla="*/ 1069191 w 1393565"/>
              <a:gd name="connsiteY991" fmla="*/ 3011352 h 5053097"/>
              <a:gd name="connsiteX992" fmla="*/ 1066118 w 1393565"/>
              <a:gd name="connsiteY992" fmla="*/ 2991636 h 5053097"/>
              <a:gd name="connsiteX993" fmla="*/ 1063082 w 1393565"/>
              <a:gd name="connsiteY993" fmla="*/ 3001923 h 5053097"/>
              <a:gd name="connsiteX994" fmla="*/ 1071083 w 1393565"/>
              <a:gd name="connsiteY994" fmla="*/ 3035034 h 5053097"/>
              <a:gd name="connsiteX995" fmla="*/ 1079513 w 1393565"/>
              <a:gd name="connsiteY995" fmla="*/ 3059251 h 5053097"/>
              <a:gd name="connsiteX996" fmla="*/ 1087300 w 1393565"/>
              <a:gd name="connsiteY996" fmla="*/ 3081540 h 5053097"/>
              <a:gd name="connsiteX997" fmla="*/ 1090371 w 1393565"/>
              <a:gd name="connsiteY997" fmla="*/ 3070002 h 5053097"/>
              <a:gd name="connsiteX998" fmla="*/ 1093336 w 1393565"/>
              <a:gd name="connsiteY998" fmla="*/ 3010745 h 5053097"/>
              <a:gd name="connsiteX999" fmla="*/ 1098623 w 1393565"/>
              <a:gd name="connsiteY999" fmla="*/ 2981992 h 5053097"/>
              <a:gd name="connsiteX1000" fmla="*/ 1092336 w 1393565"/>
              <a:gd name="connsiteY1000" fmla="*/ 3183660 h 5053097"/>
              <a:gd name="connsiteX1001" fmla="*/ 1091765 w 1393565"/>
              <a:gd name="connsiteY1001" fmla="*/ 3429262 h 5053097"/>
              <a:gd name="connsiteX1002" fmla="*/ 1092943 w 1393565"/>
              <a:gd name="connsiteY1002" fmla="*/ 3448800 h 5053097"/>
              <a:gd name="connsiteX1003" fmla="*/ 1093479 w 1393565"/>
              <a:gd name="connsiteY1003" fmla="*/ 3584853 h 5053097"/>
              <a:gd name="connsiteX1004" fmla="*/ 1096122 w 1393565"/>
              <a:gd name="connsiteY1004" fmla="*/ 3600283 h 5053097"/>
              <a:gd name="connsiteX1005" fmla="*/ 1096587 w 1393565"/>
              <a:gd name="connsiteY1005" fmla="*/ 3586568 h 5053097"/>
              <a:gd name="connsiteX1006" fmla="*/ 1105052 w 1393565"/>
              <a:gd name="connsiteY1006" fmla="*/ 3564386 h 5053097"/>
              <a:gd name="connsiteX1007" fmla="*/ 1108338 w 1393565"/>
              <a:gd name="connsiteY1007" fmla="*/ 3651111 h 5053097"/>
              <a:gd name="connsiteX1008" fmla="*/ 1111982 w 1393565"/>
              <a:gd name="connsiteY1008" fmla="*/ 3738193 h 5053097"/>
              <a:gd name="connsiteX1009" fmla="*/ 1116375 w 1393565"/>
              <a:gd name="connsiteY1009" fmla="*/ 3733872 h 5053097"/>
              <a:gd name="connsiteX1010" fmla="*/ 1122840 w 1393565"/>
              <a:gd name="connsiteY1010" fmla="*/ 3739372 h 5053097"/>
              <a:gd name="connsiteX1011" fmla="*/ 1129484 w 1393565"/>
              <a:gd name="connsiteY1011" fmla="*/ 3721263 h 5053097"/>
              <a:gd name="connsiteX1012" fmla="*/ 1122340 w 1393565"/>
              <a:gd name="connsiteY1012" fmla="*/ 3666792 h 5053097"/>
              <a:gd name="connsiteX1013" fmla="*/ 1119554 w 1393565"/>
              <a:gd name="connsiteY1013" fmla="*/ 3655647 h 5053097"/>
              <a:gd name="connsiteX1014" fmla="*/ 1127840 w 1393565"/>
              <a:gd name="connsiteY1014" fmla="*/ 3659648 h 5053097"/>
              <a:gd name="connsiteX1015" fmla="*/ 1139878 w 1393565"/>
              <a:gd name="connsiteY1015" fmla="*/ 3680258 h 5053097"/>
              <a:gd name="connsiteX1016" fmla="*/ 1142557 w 1393565"/>
              <a:gd name="connsiteY1016" fmla="*/ 3560242 h 5053097"/>
              <a:gd name="connsiteX1017" fmla="*/ 1138270 w 1393565"/>
              <a:gd name="connsiteY1017" fmla="*/ 3430191 h 5053097"/>
              <a:gd name="connsiteX1018" fmla="*/ 1137556 w 1393565"/>
              <a:gd name="connsiteY1018" fmla="*/ 3406652 h 5053097"/>
              <a:gd name="connsiteX1019" fmla="*/ 1134984 w 1393565"/>
              <a:gd name="connsiteY1019" fmla="*/ 3397187 h 5053097"/>
              <a:gd name="connsiteX1020" fmla="*/ 1129519 w 1393565"/>
              <a:gd name="connsiteY1020" fmla="*/ 3336715 h 5053097"/>
              <a:gd name="connsiteX1021" fmla="*/ 1134699 w 1393565"/>
              <a:gd name="connsiteY1021" fmla="*/ 3255669 h 5053097"/>
              <a:gd name="connsiteX1022" fmla="*/ 1138235 w 1393565"/>
              <a:gd name="connsiteY1022" fmla="*/ 3273671 h 5053097"/>
              <a:gd name="connsiteX1023" fmla="*/ 1146593 w 1393565"/>
              <a:gd name="connsiteY1023" fmla="*/ 3254812 h 5053097"/>
              <a:gd name="connsiteX1024" fmla="*/ 1155273 w 1393565"/>
              <a:gd name="connsiteY1024" fmla="*/ 3349895 h 5053097"/>
              <a:gd name="connsiteX1025" fmla="*/ 1159559 w 1393565"/>
              <a:gd name="connsiteY1025" fmla="*/ 3469124 h 5053097"/>
              <a:gd name="connsiteX1026" fmla="*/ 1164773 w 1393565"/>
              <a:gd name="connsiteY1026" fmla="*/ 3612285 h 5053097"/>
              <a:gd name="connsiteX1027" fmla="*/ 1164453 w 1393565"/>
              <a:gd name="connsiteY1027" fmla="*/ 3648289 h 5053097"/>
              <a:gd name="connsiteX1028" fmla="*/ 1167953 w 1393565"/>
              <a:gd name="connsiteY1028" fmla="*/ 3687723 h 5053097"/>
              <a:gd name="connsiteX1029" fmla="*/ 1170632 w 1393565"/>
              <a:gd name="connsiteY1029" fmla="*/ 3878032 h 5053097"/>
              <a:gd name="connsiteX1030" fmla="*/ 1163381 w 1393565"/>
              <a:gd name="connsiteY1030" fmla="*/ 4092345 h 5053097"/>
              <a:gd name="connsiteX1031" fmla="*/ 1157916 w 1393565"/>
              <a:gd name="connsiteY1031" fmla="*/ 4229505 h 5053097"/>
              <a:gd name="connsiteX1032" fmla="*/ 1168560 w 1393565"/>
              <a:gd name="connsiteY1032" fmla="*/ 4449604 h 5053097"/>
              <a:gd name="connsiteX1033" fmla="*/ 1173382 w 1393565"/>
              <a:gd name="connsiteY1033" fmla="*/ 4448782 h 5053097"/>
              <a:gd name="connsiteX1034" fmla="*/ 1177776 w 1393565"/>
              <a:gd name="connsiteY1034" fmla="*/ 4418957 h 5053097"/>
              <a:gd name="connsiteX1035" fmla="*/ 1184240 w 1393565"/>
              <a:gd name="connsiteY1035" fmla="*/ 4415528 h 5053097"/>
              <a:gd name="connsiteX1036" fmla="*/ 1173703 w 1393565"/>
              <a:gd name="connsiteY1036" fmla="*/ 4535543 h 5053097"/>
              <a:gd name="connsiteX1037" fmla="*/ 1175097 w 1393565"/>
              <a:gd name="connsiteY1037" fmla="*/ 4548402 h 5053097"/>
              <a:gd name="connsiteX1038" fmla="*/ 1184490 w 1393565"/>
              <a:gd name="connsiteY1038" fmla="*/ 4516683 h 5053097"/>
              <a:gd name="connsiteX1039" fmla="*/ 1193492 w 1393565"/>
              <a:gd name="connsiteY1039" fmla="*/ 4478107 h 5053097"/>
              <a:gd name="connsiteX1040" fmla="*/ 1190777 w 1393565"/>
              <a:gd name="connsiteY1040" fmla="*/ 4556117 h 5053097"/>
              <a:gd name="connsiteX1041" fmla="*/ 1192742 w 1393565"/>
              <a:gd name="connsiteY1041" fmla="*/ 4562118 h 5053097"/>
              <a:gd name="connsiteX1042" fmla="*/ 1196421 w 1393565"/>
              <a:gd name="connsiteY1042" fmla="*/ 4555653 h 5053097"/>
              <a:gd name="connsiteX1043" fmla="*/ 1201206 w 1393565"/>
              <a:gd name="connsiteY1043" fmla="*/ 4547295 h 5053097"/>
              <a:gd name="connsiteX1044" fmla="*/ 1208779 w 1393565"/>
              <a:gd name="connsiteY1044" fmla="*/ 4501503 h 5053097"/>
              <a:gd name="connsiteX1045" fmla="*/ 1213780 w 1393565"/>
              <a:gd name="connsiteY1045" fmla="*/ 4471249 h 5053097"/>
              <a:gd name="connsiteX1046" fmla="*/ 1216494 w 1393565"/>
              <a:gd name="connsiteY1046" fmla="*/ 4477250 h 5053097"/>
              <a:gd name="connsiteX1047" fmla="*/ 1227246 w 1393565"/>
              <a:gd name="connsiteY1047" fmla="*/ 4479786 h 5053097"/>
              <a:gd name="connsiteX1048" fmla="*/ 1239283 w 1393565"/>
              <a:gd name="connsiteY1048" fmla="*/ 4469535 h 5053097"/>
              <a:gd name="connsiteX1049" fmla="*/ 1245105 w 1393565"/>
              <a:gd name="connsiteY1049" fmla="*/ 4452390 h 5053097"/>
              <a:gd name="connsiteX1050" fmla="*/ 1246748 w 1393565"/>
              <a:gd name="connsiteY1050" fmla="*/ 4460105 h 5053097"/>
              <a:gd name="connsiteX1051" fmla="*/ 1242569 w 1393565"/>
              <a:gd name="connsiteY1051" fmla="*/ 4509218 h 5053097"/>
              <a:gd name="connsiteX1052" fmla="*/ 1250642 w 1393565"/>
              <a:gd name="connsiteY1052" fmla="*/ 4523685 h 5053097"/>
              <a:gd name="connsiteX1053" fmla="*/ 1259964 w 1393565"/>
              <a:gd name="connsiteY1053" fmla="*/ 4536329 h 5053097"/>
              <a:gd name="connsiteX1054" fmla="*/ 1257750 w 1393565"/>
              <a:gd name="connsiteY1054" fmla="*/ 4562118 h 5053097"/>
              <a:gd name="connsiteX1055" fmla="*/ 1254714 w 1393565"/>
              <a:gd name="connsiteY1055" fmla="*/ 4551652 h 5053097"/>
              <a:gd name="connsiteX1056" fmla="*/ 1251284 w 1393565"/>
              <a:gd name="connsiteY1056" fmla="*/ 4543258 h 5053097"/>
              <a:gd name="connsiteX1057" fmla="*/ 1247855 w 1393565"/>
              <a:gd name="connsiteY1057" fmla="*/ 4569726 h 5053097"/>
              <a:gd name="connsiteX1058" fmla="*/ 1260072 w 1393565"/>
              <a:gd name="connsiteY1058" fmla="*/ 4615946 h 5053097"/>
              <a:gd name="connsiteX1059" fmla="*/ 1272323 w 1393565"/>
              <a:gd name="connsiteY1059" fmla="*/ 4637842 h 5053097"/>
              <a:gd name="connsiteX1060" fmla="*/ 1271251 w 1393565"/>
              <a:gd name="connsiteY1060" fmla="*/ 4705422 h 5053097"/>
              <a:gd name="connsiteX1061" fmla="*/ 1273180 w 1393565"/>
              <a:gd name="connsiteY1061" fmla="*/ 4796147 h 5053097"/>
              <a:gd name="connsiteX1062" fmla="*/ 1269322 w 1393565"/>
              <a:gd name="connsiteY1062" fmla="*/ 4819293 h 5053097"/>
              <a:gd name="connsiteX1063" fmla="*/ 1249892 w 1393565"/>
              <a:gd name="connsiteY1063" fmla="*/ 4789825 h 5053097"/>
              <a:gd name="connsiteX1064" fmla="*/ 1235890 w 1393565"/>
              <a:gd name="connsiteY1064" fmla="*/ 4745998 h 5053097"/>
              <a:gd name="connsiteX1065" fmla="*/ 1232746 w 1393565"/>
              <a:gd name="connsiteY1065" fmla="*/ 4698635 h 5053097"/>
              <a:gd name="connsiteX1066" fmla="*/ 1234532 w 1393565"/>
              <a:gd name="connsiteY1066" fmla="*/ 4679954 h 5053097"/>
              <a:gd name="connsiteX1067" fmla="*/ 1223852 w 1393565"/>
              <a:gd name="connsiteY1067" fmla="*/ 4678525 h 5053097"/>
              <a:gd name="connsiteX1068" fmla="*/ 1215744 w 1393565"/>
              <a:gd name="connsiteY1068" fmla="*/ 4683062 h 5053097"/>
              <a:gd name="connsiteX1069" fmla="*/ 1208101 w 1393565"/>
              <a:gd name="connsiteY1069" fmla="*/ 4640985 h 5053097"/>
              <a:gd name="connsiteX1070" fmla="*/ 1199278 w 1393565"/>
              <a:gd name="connsiteY1070" fmla="*/ 4601730 h 5053097"/>
              <a:gd name="connsiteX1071" fmla="*/ 1196421 w 1393565"/>
              <a:gd name="connsiteY1071" fmla="*/ 4657237 h 5053097"/>
              <a:gd name="connsiteX1072" fmla="*/ 1199707 w 1393565"/>
              <a:gd name="connsiteY1072" fmla="*/ 4718066 h 5053097"/>
              <a:gd name="connsiteX1073" fmla="*/ 1201136 w 1393565"/>
              <a:gd name="connsiteY1073" fmla="*/ 4741390 h 5053097"/>
              <a:gd name="connsiteX1074" fmla="*/ 1204708 w 1393565"/>
              <a:gd name="connsiteY1074" fmla="*/ 4777716 h 5053097"/>
              <a:gd name="connsiteX1075" fmla="*/ 1196528 w 1393565"/>
              <a:gd name="connsiteY1075" fmla="*/ 4829473 h 5053097"/>
              <a:gd name="connsiteX1076" fmla="*/ 1180847 w 1393565"/>
              <a:gd name="connsiteY1076" fmla="*/ 4875228 h 5053097"/>
              <a:gd name="connsiteX1077" fmla="*/ 1183347 w 1393565"/>
              <a:gd name="connsiteY1077" fmla="*/ 4911876 h 5053097"/>
              <a:gd name="connsiteX1078" fmla="*/ 1175918 w 1393565"/>
              <a:gd name="connsiteY1078" fmla="*/ 4923663 h 5053097"/>
              <a:gd name="connsiteX1079" fmla="*/ 1152486 w 1393565"/>
              <a:gd name="connsiteY1079" fmla="*/ 4937486 h 5053097"/>
              <a:gd name="connsiteX1080" fmla="*/ 1119268 w 1393565"/>
              <a:gd name="connsiteY1080" fmla="*/ 4945737 h 5053097"/>
              <a:gd name="connsiteX1081" fmla="*/ 1089514 w 1393565"/>
              <a:gd name="connsiteY1081" fmla="*/ 4959167 h 5053097"/>
              <a:gd name="connsiteX1082" fmla="*/ 1072369 w 1393565"/>
              <a:gd name="connsiteY1082" fmla="*/ 4973562 h 5053097"/>
              <a:gd name="connsiteX1083" fmla="*/ 1049688 w 1393565"/>
              <a:gd name="connsiteY1083" fmla="*/ 4947309 h 5053097"/>
              <a:gd name="connsiteX1084" fmla="*/ 1034579 w 1393565"/>
              <a:gd name="connsiteY1084" fmla="*/ 4912412 h 5053097"/>
              <a:gd name="connsiteX1085" fmla="*/ 1022934 w 1393565"/>
              <a:gd name="connsiteY1085" fmla="*/ 4914305 h 5053097"/>
              <a:gd name="connsiteX1086" fmla="*/ 1011254 w 1393565"/>
              <a:gd name="connsiteY1086" fmla="*/ 4916198 h 5053097"/>
              <a:gd name="connsiteX1087" fmla="*/ 1013398 w 1393565"/>
              <a:gd name="connsiteY1087" fmla="*/ 4880622 h 5053097"/>
              <a:gd name="connsiteX1088" fmla="*/ 1002039 w 1393565"/>
              <a:gd name="connsiteY1088" fmla="*/ 4803148 h 5053097"/>
              <a:gd name="connsiteX1089" fmla="*/ 997788 w 1393565"/>
              <a:gd name="connsiteY1089" fmla="*/ 4823222 h 5053097"/>
              <a:gd name="connsiteX1090" fmla="*/ 1004432 w 1393565"/>
              <a:gd name="connsiteY1090" fmla="*/ 4844010 h 5053097"/>
              <a:gd name="connsiteX1091" fmla="*/ 985108 w 1393565"/>
              <a:gd name="connsiteY1091" fmla="*/ 4915412 h 5053097"/>
              <a:gd name="connsiteX1092" fmla="*/ 983394 w 1393565"/>
              <a:gd name="connsiteY1092" fmla="*/ 4965132 h 5053097"/>
              <a:gd name="connsiteX1093" fmla="*/ 983358 w 1393565"/>
              <a:gd name="connsiteY1093" fmla="*/ 5012745 h 5053097"/>
              <a:gd name="connsiteX1094" fmla="*/ 973500 w 1393565"/>
              <a:gd name="connsiteY1094" fmla="*/ 4990564 h 5053097"/>
              <a:gd name="connsiteX1095" fmla="*/ 966642 w 1393565"/>
              <a:gd name="connsiteY1095" fmla="*/ 4979670 h 5053097"/>
              <a:gd name="connsiteX1096" fmla="*/ 959784 w 1393565"/>
              <a:gd name="connsiteY1096" fmla="*/ 4957132 h 5053097"/>
              <a:gd name="connsiteX1097" fmla="*/ 947604 w 1393565"/>
              <a:gd name="connsiteY1097" fmla="*/ 4927878 h 5053097"/>
              <a:gd name="connsiteX1098" fmla="*/ 928923 w 1393565"/>
              <a:gd name="connsiteY1098" fmla="*/ 4970026 h 5053097"/>
              <a:gd name="connsiteX1099" fmla="*/ 920136 w 1393565"/>
              <a:gd name="connsiteY1099" fmla="*/ 4964168 h 5053097"/>
              <a:gd name="connsiteX1100" fmla="*/ 908813 w 1393565"/>
              <a:gd name="connsiteY1100" fmla="*/ 4947559 h 5053097"/>
              <a:gd name="connsiteX1101" fmla="*/ 875630 w 1393565"/>
              <a:gd name="connsiteY1101" fmla="*/ 4990743 h 5053097"/>
              <a:gd name="connsiteX1102" fmla="*/ 863736 w 1393565"/>
              <a:gd name="connsiteY1102" fmla="*/ 4966133 h 5053097"/>
              <a:gd name="connsiteX1103" fmla="*/ 860343 w 1393565"/>
              <a:gd name="connsiteY1103" fmla="*/ 4959882 h 5053097"/>
              <a:gd name="connsiteX1104" fmla="*/ 856985 w 1393565"/>
              <a:gd name="connsiteY1104" fmla="*/ 4972741 h 5053097"/>
              <a:gd name="connsiteX1105" fmla="*/ 849198 w 1393565"/>
              <a:gd name="connsiteY1105" fmla="*/ 4976169 h 5053097"/>
              <a:gd name="connsiteX1106" fmla="*/ 829053 w 1393565"/>
              <a:gd name="connsiteY1106" fmla="*/ 4997208 h 5053097"/>
              <a:gd name="connsiteX1107" fmla="*/ 821873 w 1393565"/>
              <a:gd name="connsiteY1107" fmla="*/ 5013031 h 5053097"/>
              <a:gd name="connsiteX1108" fmla="*/ 818552 w 1393565"/>
              <a:gd name="connsiteY1108" fmla="*/ 5003602 h 5053097"/>
              <a:gd name="connsiteX1109" fmla="*/ 804086 w 1393565"/>
              <a:gd name="connsiteY1109" fmla="*/ 5006066 h 5053097"/>
              <a:gd name="connsiteX1110" fmla="*/ 794799 w 1393565"/>
              <a:gd name="connsiteY1110" fmla="*/ 5016210 h 5053097"/>
              <a:gd name="connsiteX1111" fmla="*/ 792692 w 1393565"/>
              <a:gd name="connsiteY1111" fmla="*/ 4982170 h 5053097"/>
              <a:gd name="connsiteX1112" fmla="*/ 764652 w 1393565"/>
              <a:gd name="connsiteY1112" fmla="*/ 4980206 h 5053097"/>
              <a:gd name="connsiteX1113" fmla="*/ 742257 w 1393565"/>
              <a:gd name="connsiteY1113" fmla="*/ 5018175 h 5053097"/>
              <a:gd name="connsiteX1114" fmla="*/ 736399 w 1393565"/>
              <a:gd name="connsiteY1114" fmla="*/ 4991600 h 5053097"/>
              <a:gd name="connsiteX1115" fmla="*/ 736435 w 1393565"/>
              <a:gd name="connsiteY1115" fmla="*/ 4991600 h 5053097"/>
              <a:gd name="connsiteX1116" fmla="*/ 731791 w 1393565"/>
              <a:gd name="connsiteY1116" fmla="*/ 4965025 h 5053097"/>
              <a:gd name="connsiteX1117" fmla="*/ 716610 w 1393565"/>
              <a:gd name="connsiteY1117" fmla="*/ 4986599 h 5053097"/>
              <a:gd name="connsiteX1118" fmla="*/ 695822 w 1393565"/>
              <a:gd name="connsiteY1118" fmla="*/ 4993029 h 5053097"/>
              <a:gd name="connsiteX1119" fmla="*/ 693215 w 1393565"/>
              <a:gd name="connsiteY1119" fmla="*/ 4987993 h 5053097"/>
              <a:gd name="connsiteX1120" fmla="*/ 681213 w 1393565"/>
              <a:gd name="connsiteY1120" fmla="*/ 4993993 h 5053097"/>
              <a:gd name="connsiteX1121" fmla="*/ 674712 w 1393565"/>
              <a:gd name="connsiteY1121" fmla="*/ 4986135 h 5053097"/>
              <a:gd name="connsiteX1122" fmla="*/ 684714 w 1393565"/>
              <a:gd name="connsiteY1122" fmla="*/ 4927913 h 5053097"/>
              <a:gd name="connsiteX1123" fmla="*/ 678570 w 1393565"/>
              <a:gd name="connsiteY1123" fmla="*/ 4897160 h 5053097"/>
              <a:gd name="connsiteX1124" fmla="*/ 669747 w 1393565"/>
              <a:gd name="connsiteY1124" fmla="*/ 4919091 h 5053097"/>
              <a:gd name="connsiteX1125" fmla="*/ 658067 w 1393565"/>
              <a:gd name="connsiteY1125" fmla="*/ 4946309 h 5053097"/>
              <a:gd name="connsiteX1126" fmla="*/ 628814 w 1393565"/>
              <a:gd name="connsiteY1126" fmla="*/ 4952952 h 5053097"/>
              <a:gd name="connsiteX1127" fmla="*/ 618241 w 1393565"/>
              <a:gd name="connsiteY1127" fmla="*/ 4938558 h 5053097"/>
              <a:gd name="connsiteX1128" fmla="*/ 588630 w 1393565"/>
              <a:gd name="connsiteY1128" fmla="*/ 4915340 h 5053097"/>
              <a:gd name="connsiteX1129" fmla="*/ 585808 w 1393565"/>
              <a:gd name="connsiteY1129" fmla="*/ 4926449 h 5053097"/>
              <a:gd name="connsiteX1130" fmla="*/ 585559 w 1393565"/>
              <a:gd name="connsiteY1130" fmla="*/ 4937593 h 5053097"/>
              <a:gd name="connsiteX1131" fmla="*/ 579022 w 1393565"/>
              <a:gd name="connsiteY1131" fmla="*/ 4922877 h 5053097"/>
              <a:gd name="connsiteX1132" fmla="*/ 565556 w 1393565"/>
              <a:gd name="connsiteY1132" fmla="*/ 4911840 h 5053097"/>
              <a:gd name="connsiteX1133" fmla="*/ 558626 w 1393565"/>
              <a:gd name="connsiteY1133" fmla="*/ 4918377 h 5053097"/>
              <a:gd name="connsiteX1134" fmla="*/ 550197 w 1393565"/>
              <a:gd name="connsiteY1134" fmla="*/ 4930235 h 5053097"/>
              <a:gd name="connsiteX1135" fmla="*/ 513942 w 1393565"/>
              <a:gd name="connsiteY1135" fmla="*/ 4930450 h 5053097"/>
              <a:gd name="connsiteX1136" fmla="*/ 498155 w 1393565"/>
              <a:gd name="connsiteY1136" fmla="*/ 4939558 h 5053097"/>
              <a:gd name="connsiteX1137" fmla="*/ 494225 w 1393565"/>
              <a:gd name="connsiteY1137" fmla="*/ 4954738 h 5053097"/>
              <a:gd name="connsiteX1138" fmla="*/ 488725 w 1393565"/>
              <a:gd name="connsiteY1138" fmla="*/ 4941987 h 5053097"/>
              <a:gd name="connsiteX1139" fmla="*/ 483189 w 1393565"/>
              <a:gd name="connsiteY1139" fmla="*/ 4925627 h 5053097"/>
              <a:gd name="connsiteX1140" fmla="*/ 474616 w 1393565"/>
              <a:gd name="connsiteY1140" fmla="*/ 4918126 h 5053097"/>
              <a:gd name="connsiteX1141" fmla="*/ 466043 w 1393565"/>
              <a:gd name="connsiteY1141" fmla="*/ 4908340 h 5053097"/>
              <a:gd name="connsiteX1142" fmla="*/ 461186 w 1393565"/>
              <a:gd name="connsiteY1142" fmla="*/ 4898410 h 5053097"/>
              <a:gd name="connsiteX1143" fmla="*/ 451256 w 1393565"/>
              <a:gd name="connsiteY1143" fmla="*/ 4935021 h 5053097"/>
              <a:gd name="connsiteX1144" fmla="*/ 448970 w 1393565"/>
              <a:gd name="connsiteY1144" fmla="*/ 4966740 h 5053097"/>
              <a:gd name="connsiteX1145" fmla="*/ 438433 w 1393565"/>
              <a:gd name="connsiteY1145" fmla="*/ 4943594 h 5053097"/>
              <a:gd name="connsiteX1146" fmla="*/ 429789 w 1393565"/>
              <a:gd name="connsiteY1146" fmla="*/ 4919270 h 5053097"/>
              <a:gd name="connsiteX1147" fmla="*/ 416680 w 1393565"/>
              <a:gd name="connsiteY1147" fmla="*/ 4927271 h 5053097"/>
              <a:gd name="connsiteX1148" fmla="*/ 401000 w 1393565"/>
              <a:gd name="connsiteY1148" fmla="*/ 4934236 h 5053097"/>
              <a:gd name="connsiteX1149" fmla="*/ 376818 w 1393565"/>
              <a:gd name="connsiteY1149" fmla="*/ 4966061 h 5053097"/>
              <a:gd name="connsiteX1150" fmla="*/ 373461 w 1393565"/>
              <a:gd name="connsiteY1150" fmla="*/ 4973598 h 5053097"/>
              <a:gd name="connsiteX1151" fmla="*/ 370067 w 1393565"/>
              <a:gd name="connsiteY1151" fmla="*/ 4958810 h 5053097"/>
              <a:gd name="connsiteX1152" fmla="*/ 366459 w 1393565"/>
              <a:gd name="connsiteY1152" fmla="*/ 4942487 h 5053097"/>
              <a:gd name="connsiteX1153" fmla="*/ 352815 w 1393565"/>
              <a:gd name="connsiteY1153" fmla="*/ 4941058 h 5053097"/>
              <a:gd name="connsiteX1154" fmla="*/ 338420 w 1393565"/>
              <a:gd name="connsiteY1154" fmla="*/ 4939379 h 5053097"/>
              <a:gd name="connsiteX1155" fmla="*/ 327312 w 1393565"/>
              <a:gd name="connsiteY1155" fmla="*/ 4941701 h 5053097"/>
              <a:gd name="connsiteX1156" fmla="*/ 322490 w 1393565"/>
              <a:gd name="connsiteY1156" fmla="*/ 4946916 h 5053097"/>
              <a:gd name="connsiteX1157" fmla="*/ 313810 w 1393565"/>
              <a:gd name="connsiteY1157" fmla="*/ 4953345 h 5053097"/>
              <a:gd name="connsiteX1158" fmla="*/ 306095 w 1393565"/>
              <a:gd name="connsiteY1158" fmla="*/ 4962239 h 5053097"/>
              <a:gd name="connsiteX1159" fmla="*/ 308452 w 1393565"/>
              <a:gd name="connsiteY1159" fmla="*/ 4938129 h 5053097"/>
              <a:gd name="connsiteX1160" fmla="*/ 302130 w 1393565"/>
              <a:gd name="connsiteY1160" fmla="*/ 4920448 h 5053097"/>
              <a:gd name="connsiteX1161" fmla="*/ 294736 w 1393565"/>
              <a:gd name="connsiteY1161" fmla="*/ 4929664 h 5053097"/>
              <a:gd name="connsiteX1162" fmla="*/ 297951 w 1393565"/>
              <a:gd name="connsiteY1162" fmla="*/ 4918912 h 5053097"/>
              <a:gd name="connsiteX1163" fmla="*/ 307917 w 1393565"/>
              <a:gd name="connsiteY1163" fmla="*/ 4841724 h 5053097"/>
              <a:gd name="connsiteX1164" fmla="*/ 308559 w 1393565"/>
              <a:gd name="connsiteY1164" fmla="*/ 4812685 h 5053097"/>
              <a:gd name="connsiteX1165" fmla="*/ 304809 w 1393565"/>
              <a:gd name="connsiteY1165" fmla="*/ 4778145 h 5053097"/>
              <a:gd name="connsiteX1166" fmla="*/ 301202 w 1393565"/>
              <a:gd name="connsiteY1166" fmla="*/ 4792718 h 5053097"/>
              <a:gd name="connsiteX1167" fmla="*/ 300916 w 1393565"/>
              <a:gd name="connsiteY1167" fmla="*/ 4807291 h 5053097"/>
              <a:gd name="connsiteX1168" fmla="*/ 291665 w 1393565"/>
              <a:gd name="connsiteY1168" fmla="*/ 4787146 h 5053097"/>
              <a:gd name="connsiteX1169" fmla="*/ 282414 w 1393565"/>
              <a:gd name="connsiteY1169" fmla="*/ 4767001 h 5053097"/>
              <a:gd name="connsiteX1170" fmla="*/ 276341 w 1393565"/>
              <a:gd name="connsiteY1170" fmla="*/ 4786182 h 5053097"/>
              <a:gd name="connsiteX1171" fmla="*/ 261625 w 1393565"/>
              <a:gd name="connsiteY1171" fmla="*/ 4804113 h 5053097"/>
              <a:gd name="connsiteX1172" fmla="*/ 256517 w 1393565"/>
              <a:gd name="connsiteY1172" fmla="*/ 4800647 h 5053097"/>
              <a:gd name="connsiteX1173" fmla="*/ 253446 w 1393565"/>
              <a:gd name="connsiteY1173" fmla="*/ 4796897 h 5053097"/>
              <a:gd name="connsiteX1174" fmla="*/ 212440 w 1393565"/>
              <a:gd name="connsiteY1174" fmla="*/ 4731960 h 5053097"/>
              <a:gd name="connsiteX1175" fmla="*/ 188295 w 1393565"/>
              <a:gd name="connsiteY1175" fmla="*/ 4764964 h 5053097"/>
              <a:gd name="connsiteX1176" fmla="*/ 193724 w 1393565"/>
              <a:gd name="connsiteY1176" fmla="*/ 4771287 h 5053097"/>
              <a:gd name="connsiteX1177" fmla="*/ 186580 w 1393565"/>
              <a:gd name="connsiteY1177" fmla="*/ 4793075 h 5053097"/>
              <a:gd name="connsiteX1178" fmla="*/ 176293 w 1393565"/>
              <a:gd name="connsiteY1178" fmla="*/ 4809363 h 5053097"/>
              <a:gd name="connsiteX1179" fmla="*/ 158827 w 1393565"/>
              <a:gd name="connsiteY1179" fmla="*/ 4807791 h 5053097"/>
              <a:gd name="connsiteX1180" fmla="*/ 137467 w 1393565"/>
              <a:gd name="connsiteY1180" fmla="*/ 4815328 h 5053097"/>
              <a:gd name="connsiteX1181" fmla="*/ 133538 w 1393565"/>
              <a:gd name="connsiteY1181" fmla="*/ 4824436 h 5053097"/>
              <a:gd name="connsiteX1182" fmla="*/ 135038 w 1393565"/>
              <a:gd name="connsiteY1182" fmla="*/ 4813685 h 5053097"/>
              <a:gd name="connsiteX1183" fmla="*/ 138788 w 1393565"/>
              <a:gd name="connsiteY1183" fmla="*/ 4793932 h 5053097"/>
              <a:gd name="connsiteX1184" fmla="*/ 135538 w 1393565"/>
              <a:gd name="connsiteY1184" fmla="*/ 4787039 h 5053097"/>
              <a:gd name="connsiteX1185" fmla="*/ 130001 w 1393565"/>
              <a:gd name="connsiteY1185" fmla="*/ 4776859 h 5053097"/>
              <a:gd name="connsiteX1186" fmla="*/ 119322 w 1393565"/>
              <a:gd name="connsiteY1186" fmla="*/ 4732782 h 5053097"/>
              <a:gd name="connsiteX1187" fmla="*/ 108642 w 1393565"/>
              <a:gd name="connsiteY1187" fmla="*/ 4700993 h 5053097"/>
              <a:gd name="connsiteX1188" fmla="*/ 110928 w 1393565"/>
              <a:gd name="connsiteY1188" fmla="*/ 4627412 h 5053097"/>
              <a:gd name="connsiteX1189" fmla="*/ 116964 w 1393565"/>
              <a:gd name="connsiteY1189" fmla="*/ 4536543 h 5053097"/>
              <a:gd name="connsiteX1190" fmla="*/ 103605 w 1393565"/>
              <a:gd name="connsiteY1190" fmla="*/ 4111204 h 5053097"/>
              <a:gd name="connsiteX1191" fmla="*/ 100962 w 1393565"/>
              <a:gd name="connsiteY1191" fmla="*/ 3986046 h 5053097"/>
              <a:gd name="connsiteX1192" fmla="*/ 103713 w 1393565"/>
              <a:gd name="connsiteY1192" fmla="*/ 3912322 h 5053097"/>
              <a:gd name="connsiteX1193" fmla="*/ 109570 w 1393565"/>
              <a:gd name="connsiteY1193" fmla="*/ 3919180 h 5053097"/>
              <a:gd name="connsiteX1194" fmla="*/ 116393 w 1393565"/>
              <a:gd name="connsiteY1194" fmla="*/ 3806023 h 5053097"/>
              <a:gd name="connsiteX1195" fmla="*/ 117214 w 1393565"/>
              <a:gd name="connsiteY1195" fmla="*/ 3723727 h 5053097"/>
              <a:gd name="connsiteX1196" fmla="*/ 122036 w 1393565"/>
              <a:gd name="connsiteY1196" fmla="*/ 3795736 h 5053097"/>
              <a:gd name="connsiteX1197" fmla="*/ 136609 w 1393565"/>
              <a:gd name="connsiteY1197" fmla="*/ 3863638 h 5053097"/>
              <a:gd name="connsiteX1198" fmla="*/ 137502 w 1393565"/>
              <a:gd name="connsiteY1198" fmla="*/ 3839885 h 5053097"/>
              <a:gd name="connsiteX1199" fmla="*/ 139003 w 1393565"/>
              <a:gd name="connsiteY1199" fmla="*/ 3826419 h 5053097"/>
              <a:gd name="connsiteX1200" fmla="*/ 140360 w 1393565"/>
              <a:gd name="connsiteY1200" fmla="*/ 3809702 h 5053097"/>
              <a:gd name="connsiteX1201" fmla="*/ 140289 w 1393565"/>
              <a:gd name="connsiteY1201" fmla="*/ 3761446 h 5053097"/>
              <a:gd name="connsiteX1202" fmla="*/ 143468 w 1393565"/>
              <a:gd name="connsiteY1202" fmla="*/ 3763839 h 5053097"/>
              <a:gd name="connsiteX1203" fmla="*/ 151540 w 1393565"/>
              <a:gd name="connsiteY1203" fmla="*/ 3767518 h 5053097"/>
              <a:gd name="connsiteX1204" fmla="*/ 153469 w 1393565"/>
              <a:gd name="connsiteY1204" fmla="*/ 3798130 h 5053097"/>
              <a:gd name="connsiteX1205" fmla="*/ 150576 w 1393565"/>
              <a:gd name="connsiteY1205" fmla="*/ 3840313 h 5053097"/>
              <a:gd name="connsiteX1206" fmla="*/ 149290 w 1393565"/>
              <a:gd name="connsiteY1206" fmla="*/ 3875425 h 5053097"/>
              <a:gd name="connsiteX1207" fmla="*/ 154397 w 1393565"/>
              <a:gd name="connsiteY1207" fmla="*/ 3881247 h 5053097"/>
              <a:gd name="connsiteX1208" fmla="*/ 157434 w 1393565"/>
              <a:gd name="connsiteY1208" fmla="*/ 3940790 h 5053097"/>
              <a:gd name="connsiteX1209" fmla="*/ 159612 w 1393565"/>
              <a:gd name="connsiteY1209" fmla="*/ 4018157 h 5053097"/>
              <a:gd name="connsiteX1210" fmla="*/ 167721 w 1393565"/>
              <a:gd name="connsiteY1210" fmla="*/ 3991189 h 5053097"/>
              <a:gd name="connsiteX1211" fmla="*/ 177900 w 1393565"/>
              <a:gd name="connsiteY1211" fmla="*/ 3956042 h 5053097"/>
              <a:gd name="connsiteX1212" fmla="*/ 181222 w 1393565"/>
              <a:gd name="connsiteY1212" fmla="*/ 3946576 h 5053097"/>
              <a:gd name="connsiteX1213" fmla="*/ 174578 w 1393565"/>
              <a:gd name="connsiteY1213" fmla="*/ 3925145 h 5053097"/>
              <a:gd name="connsiteX1214" fmla="*/ 167721 w 1393565"/>
              <a:gd name="connsiteY1214" fmla="*/ 3912287 h 5053097"/>
              <a:gd name="connsiteX1215" fmla="*/ 175543 w 1393565"/>
              <a:gd name="connsiteY1215" fmla="*/ 3908036 h 5053097"/>
              <a:gd name="connsiteX1216" fmla="*/ 178401 w 1393565"/>
              <a:gd name="connsiteY1216" fmla="*/ 3910608 h 5053097"/>
              <a:gd name="connsiteX1217" fmla="*/ 173757 w 1393565"/>
              <a:gd name="connsiteY1217" fmla="*/ 3622572 h 5053097"/>
              <a:gd name="connsiteX1218" fmla="*/ 171828 w 1393565"/>
              <a:gd name="connsiteY1218" fmla="*/ 3572851 h 5053097"/>
              <a:gd name="connsiteX1219" fmla="*/ 167327 w 1393565"/>
              <a:gd name="connsiteY1219" fmla="*/ 3555028 h 5053097"/>
              <a:gd name="connsiteX1220" fmla="*/ 165792 w 1393565"/>
              <a:gd name="connsiteY1220" fmla="*/ 3573887 h 5053097"/>
              <a:gd name="connsiteX1221" fmla="*/ 160970 w 1393565"/>
              <a:gd name="connsiteY1221" fmla="*/ 3597712 h 5053097"/>
              <a:gd name="connsiteX1222" fmla="*/ 150611 w 1393565"/>
              <a:gd name="connsiteY1222" fmla="*/ 3608856 h 5053097"/>
              <a:gd name="connsiteX1223" fmla="*/ 147111 w 1393565"/>
              <a:gd name="connsiteY1223" fmla="*/ 3597712 h 5053097"/>
              <a:gd name="connsiteX1224" fmla="*/ 142503 w 1393565"/>
              <a:gd name="connsiteY1224" fmla="*/ 3577780 h 5053097"/>
              <a:gd name="connsiteX1225" fmla="*/ 135467 w 1393565"/>
              <a:gd name="connsiteY1225" fmla="*/ 3533275 h 5053097"/>
              <a:gd name="connsiteX1226" fmla="*/ 131573 w 1393565"/>
              <a:gd name="connsiteY1226" fmla="*/ 3496163 h 5053097"/>
              <a:gd name="connsiteX1227" fmla="*/ 124287 w 1393565"/>
              <a:gd name="connsiteY1227" fmla="*/ 3499520 h 5053097"/>
              <a:gd name="connsiteX1228" fmla="*/ 121179 w 1393565"/>
              <a:gd name="connsiteY1228" fmla="*/ 3497413 h 5053097"/>
              <a:gd name="connsiteX1229" fmla="*/ 128144 w 1393565"/>
              <a:gd name="connsiteY1229" fmla="*/ 3417010 h 5053097"/>
              <a:gd name="connsiteX1230" fmla="*/ 136609 w 1393565"/>
              <a:gd name="connsiteY1230" fmla="*/ 3428833 h 5053097"/>
              <a:gd name="connsiteX1231" fmla="*/ 154504 w 1393565"/>
              <a:gd name="connsiteY1231" fmla="*/ 3491663 h 5053097"/>
              <a:gd name="connsiteX1232" fmla="*/ 164792 w 1393565"/>
              <a:gd name="connsiteY1232" fmla="*/ 3527667 h 5053097"/>
              <a:gd name="connsiteX1233" fmla="*/ 164648 w 1393565"/>
              <a:gd name="connsiteY1233" fmla="*/ 3430548 h 5053097"/>
              <a:gd name="connsiteX1234" fmla="*/ 162077 w 1393565"/>
              <a:gd name="connsiteY1234" fmla="*/ 3415118 h 5053097"/>
              <a:gd name="connsiteX1235" fmla="*/ 157505 w 1393565"/>
              <a:gd name="connsiteY1235" fmla="*/ 3424547 h 5053097"/>
              <a:gd name="connsiteX1236" fmla="*/ 150397 w 1393565"/>
              <a:gd name="connsiteY1236" fmla="*/ 3433977 h 5053097"/>
              <a:gd name="connsiteX1237" fmla="*/ 143717 w 1393565"/>
              <a:gd name="connsiteY1237" fmla="*/ 3414439 h 5053097"/>
              <a:gd name="connsiteX1238" fmla="*/ 148933 w 1393565"/>
              <a:gd name="connsiteY1238" fmla="*/ 3410045 h 5053097"/>
              <a:gd name="connsiteX1239" fmla="*/ 154255 w 1393565"/>
              <a:gd name="connsiteY1239" fmla="*/ 3397436 h 5053097"/>
              <a:gd name="connsiteX1240" fmla="*/ 150576 w 1393565"/>
              <a:gd name="connsiteY1240" fmla="*/ 3365325 h 5053097"/>
              <a:gd name="connsiteX1241" fmla="*/ 158005 w 1393565"/>
              <a:gd name="connsiteY1241" fmla="*/ 3339965 h 5053097"/>
              <a:gd name="connsiteX1242" fmla="*/ 159755 w 1393565"/>
              <a:gd name="connsiteY1242" fmla="*/ 3329428 h 5053097"/>
              <a:gd name="connsiteX1243" fmla="*/ 159434 w 1393565"/>
              <a:gd name="connsiteY1243" fmla="*/ 3309533 h 5053097"/>
              <a:gd name="connsiteX1244" fmla="*/ 169685 w 1393565"/>
              <a:gd name="connsiteY1244" fmla="*/ 3295674 h 5053097"/>
              <a:gd name="connsiteX1245" fmla="*/ 174578 w 1393565"/>
              <a:gd name="connsiteY1245" fmla="*/ 3293459 h 5053097"/>
              <a:gd name="connsiteX1246" fmla="*/ 167721 w 1393565"/>
              <a:gd name="connsiteY1246" fmla="*/ 3287530 h 5053097"/>
              <a:gd name="connsiteX1247" fmla="*/ 160863 w 1393565"/>
              <a:gd name="connsiteY1247" fmla="*/ 3277565 h 5053097"/>
              <a:gd name="connsiteX1248" fmla="*/ 167971 w 1393565"/>
              <a:gd name="connsiteY1248" fmla="*/ 3273671 h 5053097"/>
              <a:gd name="connsiteX1249" fmla="*/ 170971 w 1393565"/>
              <a:gd name="connsiteY1249" fmla="*/ 3271099 h 5053097"/>
              <a:gd name="connsiteX1250" fmla="*/ 169007 w 1393565"/>
              <a:gd name="connsiteY1250" fmla="*/ 3258848 h 5053097"/>
              <a:gd name="connsiteX1251" fmla="*/ 164648 w 1393565"/>
              <a:gd name="connsiteY1251" fmla="*/ 3214271 h 5053097"/>
              <a:gd name="connsiteX1252" fmla="*/ 168256 w 1393565"/>
              <a:gd name="connsiteY1252" fmla="*/ 3190518 h 5053097"/>
              <a:gd name="connsiteX1253" fmla="*/ 169792 w 1393565"/>
              <a:gd name="connsiteY1253" fmla="*/ 3221986 h 5053097"/>
              <a:gd name="connsiteX1254" fmla="*/ 173007 w 1393565"/>
              <a:gd name="connsiteY1254" fmla="*/ 3242096 h 5053097"/>
              <a:gd name="connsiteX1255" fmla="*/ 177508 w 1393565"/>
              <a:gd name="connsiteY1255" fmla="*/ 3264741 h 5053097"/>
              <a:gd name="connsiteX1256" fmla="*/ 183544 w 1393565"/>
              <a:gd name="connsiteY1256" fmla="*/ 3290566 h 5053097"/>
              <a:gd name="connsiteX1257" fmla="*/ 185723 w 1393565"/>
              <a:gd name="connsiteY1257" fmla="*/ 3299317 h 5053097"/>
              <a:gd name="connsiteX1258" fmla="*/ 181437 w 1393565"/>
              <a:gd name="connsiteY1258" fmla="*/ 3311033 h 5053097"/>
              <a:gd name="connsiteX1259" fmla="*/ 185401 w 1393565"/>
              <a:gd name="connsiteY1259" fmla="*/ 3318784 h 5053097"/>
              <a:gd name="connsiteX1260" fmla="*/ 187116 w 1393565"/>
              <a:gd name="connsiteY1260" fmla="*/ 3344287 h 5053097"/>
              <a:gd name="connsiteX1261" fmla="*/ 182687 w 1393565"/>
              <a:gd name="connsiteY1261" fmla="*/ 3399258 h 5053097"/>
              <a:gd name="connsiteX1262" fmla="*/ 188009 w 1393565"/>
              <a:gd name="connsiteY1262" fmla="*/ 3451122 h 5053097"/>
              <a:gd name="connsiteX1263" fmla="*/ 192509 w 1393565"/>
              <a:gd name="connsiteY1263" fmla="*/ 3433870 h 5053097"/>
              <a:gd name="connsiteX1264" fmla="*/ 200117 w 1393565"/>
              <a:gd name="connsiteY1264" fmla="*/ 3412260 h 5053097"/>
              <a:gd name="connsiteX1265" fmla="*/ 200582 w 1393565"/>
              <a:gd name="connsiteY1265" fmla="*/ 3403366 h 5053097"/>
              <a:gd name="connsiteX1266" fmla="*/ 195152 w 1393565"/>
              <a:gd name="connsiteY1266" fmla="*/ 3365861 h 5053097"/>
              <a:gd name="connsiteX1267" fmla="*/ 195188 w 1393565"/>
              <a:gd name="connsiteY1267" fmla="*/ 3332821 h 5053097"/>
              <a:gd name="connsiteX1268" fmla="*/ 201439 w 1393565"/>
              <a:gd name="connsiteY1268" fmla="*/ 3342287 h 5053097"/>
              <a:gd name="connsiteX1269" fmla="*/ 209976 w 1393565"/>
              <a:gd name="connsiteY1269" fmla="*/ 3349431 h 5053097"/>
              <a:gd name="connsiteX1270" fmla="*/ 209119 w 1393565"/>
              <a:gd name="connsiteY1270" fmla="*/ 3329571 h 5053097"/>
              <a:gd name="connsiteX1271" fmla="*/ 209154 w 1393565"/>
              <a:gd name="connsiteY1271" fmla="*/ 3316498 h 5053097"/>
              <a:gd name="connsiteX1272" fmla="*/ 207190 w 1393565"/>
              <a:gd name="connsiteY1272" fmla="*/ 3301603 h 5053097"/>
              <a:gd name="connsiteX1273" fmla="*/ 202046 w 1393565"/>
              <a:gd name="connsiteY1273" fmla="*/ 3287137 h 5053097"/>
              <a:gd name="connsiteX1274" fmla="*/ 207440 w 1393565"/>
              <a:gd name="connsiteY1274" fmla="*/ 3278529 h 5053097"/>
              <a:gd name="connsiteX1275" fmla="*/ 210797 w 1393565"/>
              <a:gd name="connsiteY1275" fmla="*/ 3248418 h 5053097"/>
              <a:gd name="connsiteX1276" fmla="*/ 205511 w 1393565"/>
              <a:gd name="connsiteY1276" fmla="*/ 2901053 h 5053097"/>
              <a:gd name="connsiteX1277" fmla="*/ 207011 w 1393565"/>
              <a:gd name="connsiteY1277" fmla="*/ 2775894 h 5053097"/>
              <a:gd name="connsiteX1278" fmla="*/ 203797 w 1393565"/>
              <a:gd name="connsiteY1278" fmla="*/ 2728460 h 5053097"/>
              <a:gd name="connsiteX1279" fmla="*/ 211297 w 1393565"/>
              <a:gd name="connsiteY1279" fmla="*/ 2716458 h 5053097"/>
              <a:gd name="connsiteX1280" fmla="*/ 215369 w 1393565"/>
              <a:gd name="connsiteY1280" fmla="*/ 2698028 h 5053097"/>
              <a:gd name="connsiteX1281" fmla="*/ 210440 w 1393565"/>
              <a:gd name="connsiteY1281" fmla="*/ 2657451 h 5053097"/>
              <a:gd name="connsiteX1282" fmla="*/ 209119 w 1393565"/>
              <a:gd name="connsiteY1282" fmla="*/ 2639913 h 5053097"/>
              <a:gd name="connsiteX1283" fmla="*/ 209262 w 1393565"/>
              <a:gd name="connsiteY1283" fmla="*/ 2602766 h 5053097"/>
              <a:gd name="connsiteX1284" fmla="*/ 208904 w 1393565"/>
              <a:gd name="connsiteY1284" fmla="*/ 2552724 h 5053097"/>
              <a:gd name="connsiteX1285" fmla="*/ 212262 w 1393565"/>
              <a:gd name="connsiteY1285" fmla="*/ 2570047 h 5053097"/>
              <a:gd name="connsiteX1286" fmla="*/ 216048 w 1393565"/>
              <a:gd name="connsiteY1286" fmla="*/ 2585942 h 5053097"/>
              <a:gd name="connsiteX1287" fmla="*/ 221192 w 1393565"/>
              <a:gd name="connsiteY1287" fmla="*/ 2640627 h 5053097"/>
              <a:gd name="connsiteX1288" fmla="*/ 226049 w 1393565"/>
              <a:gd name="connsiteY1288" fmla="*/ 2710243 h 5053097"/>
              <a:gd name="connsiteX1289" fmla="*/ 229478 w 1393565"/>
              <a:gd name="connsiteY1289" fmla="*/ 2752249 h 5053097"/>
              <a:gd name="connsiteX1290" fmla="*/ 232264 w 1393565"/>
              <a:gd name="connsiteY1290" fmla="*/ 2775609 h 5053097"/>
              <a:gd name="connsiteX1291" fmla="*/ 230978 w 1393565"/>
              <a:gd name="connsiteY1291" fmla="*/ 2595122 h 5053097"/>
              <a:gd name="connsiteX1292" fmla="*/ 235979 w 1393565"/>
              <a:gd name="connsiteY1292" fmla="*/ 2528721 h 5053097"/>
              <a:gd name="connsiteX1293" fmla="*/ 241301 w 1393565"/>
              <a:gd name="connsiteY1293" fmla="*/ 2547402 h 5053097"/>
              <a:gd name="connsiteX1294" fmla="*/ 248552 w 1393565"/>
              <a:gd name="connsiteY1294" fmla="*/ 2564189 h 5053097"/>
              <a:gd name="connsiteX1295" fmla="*/ 247766 w 1393565"/>
              <a:gd name="connsiteY1295" fmla="*/ 2579584 h 5053097"/>
              <a:gd name="connsiteX1296" fmla="*/ 244230 w 1393565"/>
              <a:gd name="connsiteY1296" fmla="*/ 2669774 h 5053097"/>
              <a:gd name="connsiteX1297" fmla="*/ 243123 w 1393565"/>
              <a:gd name="connsiteY1297" fmla="*/ 2751606 h 5053097"/>
              <a:gd name="connsiteX1298" fmla="*/ 242980 w 1393565"/>
              <a:gd name="connsiteY1298" fmla="*/ 2777323 h 5053097"/>
              <a:gd name="connsiteX1299" fmla="*/ 246731 w 1393565"/>
              <a:gd name="connsiteY1299" fmla="*/ 2780752 h 5053097"/>
              <a:gd name="connsiteX1300" fmla="*/ 253088 w 1393565"/>
              <a:gd name="connsiteY1300" fmla="*/ 2833473 h 5053097"/>
              <a:gd name="connsiteX1301" fmla="*/ 258446 w 1393565"/>
              <a:gd name="connsiteY1301" fmla="*/ 2851190 h 5053097"/>
              <a:gd name="connsiteX1302" fmla="*/ 267019 w 1393565"/>
              <a:gd name="connsiteY1302" fmla="*/ 2849261 h 5053097"/>
              <a:gd name="connsiteX1303" fmla="*/ 270626 w 1393565"/>
              <a:gd name="connsiteY1303" fmla="*/ 2830973 h 5053097"/>
              <a:gd name="connsiteX1304" fmla="*/ 266911 w 1393565"/>
              <a:gd name="connsiteY1304" fmla="*/ 2809256 h 5053097"/>
              <a:gd name="connsiteX1305" fmla="*/ 253588 w 1393565"/>
              <a:gd name="connsiteY1305" fmla="*/ 2747570 h 5053097"/>
              <a:gd name="connsiteX1306" fmla="*/ 259089 w 1393565"/>
              <a:gd name="connsiteY1306" fmla="*/ 2725888 h 5053097"/>
              <a:gd name="connsiteX1307" fmla="*/ 262304 w 1393565"/>
              <a:gd name="connsiteY1307" fmla="*/ 2664952 h 5053097"/>
              <a:gd name="connsiteX1308" fmla="*/ 258446 w 1393565"/>
              <a:gd name="connsiteY1308" fmla="*/ 2599194 h 5053097"/>
              <a:gd name="connsiteX1309" fmla="*/ 257018 w 1393565"/>
              <a:gd name="connsiteY1309" fmla="*/ 2588728 h 5053097"/>
              <a:gd name="connsiteX1310" fmla="*/ 261054 w 1393565"/>
              <a:gd name="connsiteY1310" fmla="*/ 2598158 h 5053097"/>
              <a:gd name="connsiteX1311" fmla="*/ 267840 w 1393565"/>
              <a:gd name="connsiteY1311" fmla="*/ 2607588 h 5053097"/>
              <a:gd name="connsiteX1312" fmla="*/ 265590 w 1393565"/>
              <a:gd name="connsiteY1312" fmla="*/ 2585120 h 5053097"/>
              <a:gd name="connsiteX1313" fmla="*/ 260839 w 1393565"/>
              <a:gd name="connsiteY1313" fmla="*/ 2568154 h 5053097"/>
              <a:gd name="connsiteX1314" fmla="*/ 262768 w 1393565"/>
              <a:gd name="connsiteY1314" fmla="*/ 2564189 h 5053097"/>
              <a:gd name="connsiteX1315" fmla="*/ 270912 w 1393565"/>
              <a:gd name="connsiteY1315" fmla="*/ 2568797 h 5053097"/>
              <a:gd name="connsiteX1316" fmla="*/ 277484 w 1393565"/>
              <a:gd name="connsiteY1316" fmla="*/ 2589264 h 5053097"/>
              <a:gd name="connsiteX1317" fmla="*/ 280592 w 1393565"/>
              <a:gd name="connsiteY1317" fmla="*/ 2609481 h 5053097"/>
              <a:gd name="connsiteX1318" fmla="*/ 281449 w 1393565"/>
              <a:gd name="connsiteY1318" fmla="*/ 2522720 h 5053097"/>
              <a:gd name="connsiteX1319" fmla="*/ 279699 w 1393565"/>
              <a:gd name="connsiteY1319" fmla="*/ 2406134 h 5053097"/>
              <a:gd name="connsiteX1320" fmla="*/ 277127 w 1393565"/>
              <a:gd name="connsiteY1320" fmla="*/ 2374415 h 5053097"/>
              <a:gd name="connsiteX1321" fmla="*/ 273984 w 1393565"/>
              <a:gd name="connsiteY1321" fmla="*/ 2435280 h 5053097"/>
              <a:gd name="connsiteX1322" fmla="*/ 266769 w 1393565"/>
              <a:gd name="connsiteY1322" fmla="*/ 2507575 h 5053097"/>
              <a:gd name="connsiteX1323" fmla="*/ 263804 w 1393565"/>
              <a:gd name="connsiteY1323" fmla="*/ 2512719 h 5053097"/>
              <a:gd name="connsiteX1324" fmla="*/ 259482 w 1393565"/>
              <a:gd name="connsiteY1324" fmla="*/ 2520970 h 5053097"/>
              <a:gd name="connsiteX1325" fmla="*/ 256231 w 1393565"/>
              <a:gd name="connsiteY1325" fmla="*/ 2511254 h 5053097"/>
              <a:gd name="connsiteX1326" fmla="*/ 248623 w 1393565"/>
              <a:gd name="connsiteY1326" fmla="*/ 2455533 h 5053097"/>
              <a:gd name="connsiteX1327" fmla="*/ 243837 w 1393565"/>
              <a:gd name="connsiteY1327" fmla="*/ 2436923 h 5053097"/>
              <a:gd name="connsiteX1328" fmla="*/ 250195 w 1393565"/>
              <a:gd name="connsiteY1328" fmla="*/ 2446675 h 5053097"/>
              <a:gd name="connsiteX1329" fmla="*/ 257982 w 1393565"/>
              <a:gd name="connsiteY1329" fmla="*/ 2454533 h 5053097"/>
              <a:gd name="connsiteX1330" fmla="*/ 263768 w 1393565"/>
              <a:gd name="connsiteY1330" fmla="*/ 2462248 h 5053097"/>
              <a:gd name="connsiteX1331" fmla="*/ 266840 w 1393565"/>
              <a:gd name="connsiteY1331" fmla="*/ 2470428 h 5053097"/>
              <a:gd name="connsiteX1332" fmla="*/ 268626 w 1393565"/>
              <a:gd name="connsiteY1332" fmla="*/ 2457569 h 5053097"/>
              <a:gd name="connsiteX1333" fmla="*/ 265125 w 1393565"/>
              <a:gd name="connsiteY1333" fmla="*/ 2339197 h 5053097"/>
              <a:gd name="connsiteX1334" fmla="*/ 258517 w 1393565"/>
              <a:gd name="connsiteY1334" fmla="*/ 2237327 h 5053097"/>
              <a:gd name="connsiteX1335" fmla="*/ 251767 w 1393565"/>
              <a:gd name="connsiteY1335" fmla="*/ 2230541 h 5053097"/>
              <a:gd name="connsiteX1336" fmla="*/ 242908 w 1393565"/>
              <a:gd name="connsiteY1336" fmla="*/ 2216539 h 5053097"/>
              <a:gd name="connsiteX1337" fmla="*/ 236336 w 1393565"/>
              <a:gd name="connsiteY1337" fmla="*/ 2204573 h 5053097"/>
              <a:gd name="connsiteX1338" fmla="*/ 244230 w 1393565"/>
              <a:gd name="connsiteY1338" fmla="*/ 2202108 h 5053097"/>
              <a:gd name="connsiteX1339" fmla="*/ 246623 w 1393565"/>
              <a:gd name="connsiteY1339" fmla="*/ 2153245 h 5053097"/>
              <a:gd name="connsiteX1340" fmla="*/ 249017 w 1393565"/>
              <a:gd name="connsiteY1340" fmla="*/ 2104596 h 5053097"/>
              <a:gd name="connsiteX1341" fmla="*/ 268019 w 1393565"/>
              <a:gd name="connsiteY1341" fmla="*/ 2096667 h 5053097"/>
              <a:gd name="connsiteX1342" fmla="*/ 274020 w 1393565"/>
              <a:gd name="connsiteY1342" fmla="*/ 2088962 h 5053097"/>
              <a:gd name="connsiteX1343" fmla="*/ 277484 w 1393565"/>
              <a:gd name="connsiteY1343" fmla="*/ 2093238 h 5053097"/>
              <a:gd name="connsiteX1344" fmla="*/ 280913 w 1393565"/>
              <a:gd name="connsiteY1344" fmla="*/ 2038584 h 5053097"/>
              <a:gd name="connsiteX1345" fmla="*/ 277484 w 1393565"/>
              <a:gd name="connsiteY1345" fmla="*/ 1981806 h 5053097"/>
              <a:gd name="connsiteX1346" fmla="*/ 274055 w 1393565"/>
              <a:gd name="connsiteY1346" fmla="*/ 2025151 h 5053097"/>
              <a:gd name="connsiteX1347" fmla="*/ 270555 w 1393565"/>
              <a:gd name="connsiteY1347" fmla="*/ 2067117 h 5053097"/>
              <a:gd name="connsiteX1348" fmla="*/ 264840 w 1393565"/>
              <a:gd name="connsiteY1348" fmla="*/ 2039999 h 5053097"/>
              <a:gd name="connsiteX1349" fmla="*/ 257124 w 1393565"/>
              <a:gd name="connsiteY1349" fmla="*/ 2049304 h 5053097"/>
              <a:gd name="connsiteX1350" fmla="*/ 252910 w 1393565"/>
              <a:gd name="connsiteY1350" fmla="*/ 2078450 h 5053097"/>
              <a:gd name="connsiteX1351" fmla="*/ 248945 w 1393565"/>
              <a:gd name="connsiteY1351" fmla="*/ 2088105 h 5053097"/>
              <a:gd name="connsiteX1352" fmla="*/ 246480 w 1393565"/>
              <a:gd name="connsiteY1352" fmla="*/ 2077818 h 5053097"/>
              <a:gd name="connsiteX1353" fmla="*/ 250409 w 1393565"/>
              <a:gd name="connsiteY1353" fmla="*/ 1764064 h 5053097"/>
              <a:gd name="connsiteX1354" fmla="*/ 253374 w 1393565"/>
              <a:gd name="connsiteY1354" fmla="*/ 1787524 h 5053097"/>
              <a:gd name="connsiteX1355" fmla="*/ 260339 w 1393565"/>
              <a:gd name="connsiteY1355" fmla="*/ 1824851 h 5053097"/>
              <a:gd name="connsiteX1356" fmla="*/ 267197 w 1393565"/>
              <a:gd name="connsiteY1356" fmla="*/ 1833569 h 5053097"/>
              <a:gd name="connsiteX1357" fmla="*/ 267197 w 1393565"/>
              <a:gd name="connsiteY1357" fmla="*/ 1823297 h 5053097"/>
              <a:gd name="connsiteX1358" fmla="*/ 269091 w 1393565"/>
              <a:gd name="connsiteY1358" fmla="*/ 1796261 h 5053097"/>
              <a:gd name="connsiteX1359" fmla="*/ 265804 w 1393565"/>
              <a:gd name="connsiteY1359" fmla="*/ 1788067 h 5053097"/>
              <a:gd name="connsiteX1360" fmla="*/ 260554 w 1393565"/>
              <a:gd name="connsiteY1360" fmla="*/ 1796640 h 5053097"/>
              <a:gd name="connsiteX1361" fmla="*/ 260446 w 1393565"/>
              <a:gd name="connsiteY1361" fmla="*/ 1786181 h 5053097"/>
              <a:gd name="connsiteX1362" fmla="*/ 264626 w 1393565"/>
              <a:gd name="connsiteY1362" fmla="*/ 1771440 h 5053097"/>
              <a:gd name="connsiteX1363" fmla="*/ 269662 w 1393565"/>
              <a:gd name="connsiteY1363" fmla="*/ 1713319 h 5053097"/>
              <a:gd name="connsiteX1364" fmla="*/ 265625 w 1393565"/>
              <a:gd name="connsiteY1364" fmla="*/ 1671481 h 5053097"/>
              <a:gd name="connsiteX1365" fmla="*/ 260589 w 1393565"/>
              <a:gd name="connsiteY1365" fmla="*/ 1702057 h 5053097"/>
              <a:gd name="connsiteX1366" fmla="*/ 254874 w 1393565"/>
              <a:gd name="connsiteY1366" fmla="*/ 1677196 h 5053097"/>
              <a:gd name="connsiteX1367" fmla="*/ 250838 w 1393565"/>
              <a:gd name="connsiteY1367" fmla="*/ 1587471 h 5053097"/>
              <a:gd name="connsiteX1368" fmla="*/ 249624 w 1393565"/>
              <a:gd name="connsiteY1368" fmla="*/ 1520605 h 5053097"/>
              <a:gd name="connsiteX1369" fmla="*/ 254124 w 1393565"/>
              <a:gd name="connsiteY1369" fmla="*/ 1539465 h 5053097"/>
              <a:gd name="connsiteX1370" fmla="*/ 268269 w 1393565"/>
              <a:gd name="connsiteY1370" fmla="*/ 1593815 h 5053097"/>
              <a:gd name="connsiteX1371" fmla="*/ 265090 w 1393565"/>
              <a:gd name="connsiteY1371" fmla="*/ 1569126 h 5053097"/>
              <a:gd name="connsiteX1372" fmla="*/ 267340 w 1393565"/>
              <a:gd name="connsiteY1372" fmla="*/ 1553002 h 5053097"/>
              <a:gd name="connsiteX1373" fmla="*/ 273198 w 1393565"/>
              <a:gd name="connsiteY1373" fmla="*/ 1473039 h 5053097"/>
              <a:gd name="connsiteX1374" fmla="*/ 261625 w 1393565"/>
              <a:gd name="connsiteY1374" fmla="*/ 1441770 h 5053097"/>
              <a:gd name="connsiteX1375" fmla="*/ 257768 w 1393565"/>
              <a:gd name="connsiteY1375" fmla="*/ 1422879 h 5053097"/>
              <a:gd name="connsiteX1376" fmla="*/ 257339 w 1393565"/>
              <a:gd name="connsiteY1376" fmla="*/ 1437452 h 5053097"/>
              <a:gd name="connsiteX1377" fmla="*/ 244873 w 1393565"/>
              <a:gd name="connsiteY1377" fmla="*/ 1435738 h 5053097"/>
              <a:gd name="connsiteX1378" fmla="*/ 237515 w 1393565"/>
              <a:gd name="connsiteY1378" fmla="*/ 1401680 h 5053097"/>
              <a:gd name="connsiteX1379" fmla="*/ 227514 w 1393565"/>
              <a:gd name="connsiteY1379" fmla="*/ 1499213 h 5053097"/>
              <a:gd name="connsiteX1380" fmla="*/ 219120 w 1393565"/>
              <a:gd name="connsiteY1380" fmla="*/ 1595165 h 5053097"/>
              <a:gd name="connsiteX1381" fmla="*/ 233014 w 1393565"/>
              <a:gd name="connsiteY1381" fmla="*/ 1609070 h 5053097"/>
              <a:gd name="connsiteX1382" fmla="*/ 246516 w 1393565"/>
              <a:gd name="connsiteY1382" fmla="*/ 1637799 h 5053097"/>
              <a:gd name="connsiteX1383" fmla="*/ 247838 w 1393565"/>
              <a:gd name="connsiteY1383" fmla="*/ 1676625 h 5053097"/>
              <a:gd name="connsiteX1384" fmla="*/ 247838 w 1393565"/>
              <a:gd name="connsiteY1384" fmla="*/ 1690995 h 5053097"/>
              <a:gd name="connsiteX1385" fmla="*/ 235300 w 1393565"/>
              <a:gd name="connsiteY1385" fmla="*/ 1716334 h 5053097"/>
              <a:gd name="connsiteX1386" fmla="*/ 230157 w 1393565"/>
              <a:gd name="connsiteY1386" fmla="*/ 1777502 h 5053097"/>
              <a:gd name="connsiteX1387" fmla="*/ 217298 w 1393565"/>
              <a:gd name="connsiteY1387" fmla="*/ 1789757 h 5053097"/>
              <a:gd name="connsiteX1388" fmla="*/ 217227 w 1393565"/>
              <a:gd name="connsiteY1388" fmla="*/ 1756131 h 5053097"/>
              <a:gd name="connsiteX1389" fmla="*/ 220048 w 1393565"/>
              <a:gd name="connsiteY1389" fmla="*/ 1709200 h 5053097"/>
              <a:gd name="connsiteX1390" fmla="*/ 214262 w 1393565"/>
              <a:gd name="connsiteY1390" fmla="*/ 1733203 h 5053097"/>
              <a:gd name="connsiteX1391" fmla="*/ 209119 w 1393565"/>
              <a:gd name="connsiteY1391" fmla="*/ 1757206 h 5053097"/>
              <a:gd name="connsiteX1392" fmla="*/ 203904 w 1393565"/>
              <a:gd name="connsiteY1392" fmla="*/ 1735775 h 5053097"/>
              <a:gd name="connsiteX1393" fmla="*/ 197010 w 1393565"/>
              <a:gd name="connsiteY1393" fmla="*/ 1720445 h 5053097"/>
              <a:gd name="connsiteX1394" fmla="*/ 190438 w 1393565"/>
              <a:gd name="connsiteY1394" fmla="*/ 1721020 h 5053097"/>
              <a:gd name="connsiteX1395" fmla="*/ 187830 w 1393565"/>
              <a:gd name="connsiteY1395" fmla="*/ 1697774 h 5053097"/>
              <a:gd name="connsiteX1396" fmla="*/ 184365 w 1393565"/>
              <a:gd name="connsiteY1396" fmla="*/ 1714097 h 5053097"/>
              <a:gd name="connsiteX1397" fmla="*/ 179686 w 1393565"/>
              <a:gd name="connsiteY1397" fmla="*/ 1749816 h 5053097"/>
              <a:gd name="connsiteX1398" fmla="*/ 173650 w 1393565"/>
              <a:gd name="connsiteY1398" fmla="*/ 1719194 h 5053097"/>
              <a:gd name="connsiteX1399" fmla="*/ 169364 w 1393565"/>
              <a:gd name="connsiteY1399" fmla="*/ 1692055 h 5053097"/>
              <a:gd name="connsiteX1400" fmla="*/ 164291 w 1393565"/>
              <a:gd name="connsiteY1400" fmla="*/ 1693041 h 5053097"/>
              <a:gd name="connsiteX1401" fmla="*/ 159184 w 1393565"/>
              <a:gd name="connsiteY1401" fmla="*/ 1735046 h 5053097"/>
              <a:gd name="connsiteX1402" fmla="*/ 154040 w 1393565"/>
              <a:gd name="connsiteY1402" fmla="*/ 1776923 h 5053097"/>
              <a:gd name="connsiteX1403" fmla="*/ 148861 w 1393565"/>
              <a:gd name="connsiteY1403" fmla="*/ 1777780 h 5053097"/>
              <a:gd name="connsiteX1404" fmla="*/ 143717 w 1393565"/>
              <a:gd name="connsiteY1404" fmla="*/ 1791214 h 5053097"/>
              <a:gd name="connsiteX1405" fmla="*/ 145789 w 1393565"/>
              <a:gd name="connsiteY1405" fmla="*/ 1810056 h 5053097"/>
              <a:gd name="connsiteX1406" fmla="*/ 154004 w 1393565"/>
              <a:gd name="connsiteY1406" fmla="*/ 1796436 h 5053097"/>
              <a:gd name="connsiteX1407" fmla="*/ 163184 w 1393565"/>
              <a:gd name="connsiteY1407" fmla="*/ 1785496 h 5053097"/>
              <a:gd name="connsiteX1408" fmla="*/ 160541 w 1393565"/>
              <a:gd name="connsiteY1408" fmla="*/ 1865220 h 5053097"/>
              <a:gd name="connsiteX1409" fmla="*/ 144182 w 1393565"/>
              <a:gd name="connsiteY1409" fmla="*/ 1999944 h 5053097"/>
              <a:gd name="connsiteX1410" fmla="*/ 141574 w 1393565"/>
              <a:gd name="connsiteY1410" fmla="*/ 1991639 h 5053097"/>
              <a:gd name="connsiteX1411" fmla="*/ 147575 w 1393565"/>
              <a:gd name="connsiteY1411" fmla="*/ 1868885 h 5053097"/>
              <a:gd name="connsiteX1412" fmla="*/ 149290 w 1393565"/>
              <a:gd name="connsiteY1412" fmla="*/ 1844507 h 5053097"/>
              <a:gd name="connsiteX1413" fmla="*/ 147004 w 1393565"/>
              <a:gd name="connsiteY1413" fmla="*/ 1825786 h 5053097"/>
              <a:gd name="connsiteX1414" fmla="*/ 134788 w 1393565"/>
              <a:gd name="connsiteY1414" fmla="*/ 1856594 h 5053097"/>
              <a:gd name="connsiteX1415" fmla="*/ 130680 w 1393565"/>
              <a:gd name="connsiteY1415" fmla="*/ 1878936 h 5053097"/>
              <a:gd name="connsiteX1416" fmla="*/ 132216 w 1393565"/>
              <a:gd name="connsiteY1416" fmla="*/ 1848075 h 5053097"/>
              <a:gd name="connsiteX1417" fmla="*/ 143896 w 1393565"/>
              <a:gd name="connsiteY1417" fmla="*/ 1725717 h 5053097"/>
              <a:gd name="connsiteX1418" fmla="*/ 143717 w 1393565"/>
              <a:gd name="connsiteY1418" fmla="*/ 1704057 h 5053097"/>
              <a:gd name="connsiteX1419" fmla="*/ 147468 w 1393565"/>
              <a:gd name="connsiteY1419" fmla="*/ 1691605 h 5053097"/>
              <a:gd name="connsiteX1420" fmla="*/ 151254 w 1393565"/>
              <a:gd name="connsiteY1420" fmla="*/ 1677361 h 5053097"/>
              <a:gd name="connsiteX1421" fmla="*/ 143396 w 1393565"/>
              <a:gd name="connsiteY1421" fmla="*/ 1610667 h 5053097"/>
              <a:gd name="connsiteX1422" fmla="*/ 131430 w 1393565"/>
              <a:gd name="connsiteY1422" fmla="*/ 1570254 h 5053097"/>
              <a:gd name="connsiteX1423" fmla="*/ 126358 w 1393565"/>
              <a:gd name="connsiteY1423" fmla="*/ 1577184 h 5053097"/>
              <a:gd name="connsiteX1424" fmla="*/ 128823 w 1393565"/>
              <a:gd name="connsiteY1424" fmla="*/ 1505175 h 5053097"/>
              <a:gd name="connsiteX1425" fmla="*/ 133752 w 1393565"/>
              <a:gd name="connsiteY1425" fmla="*/ 1457169 h 5053097"/>
              <a:gd name="connsiteX1426" fmla="*/ 133752 w 1393565"/>
              <a:gd name="connsiteY1426" fmla="*/ 1349155 h 5053097"/>
              <a:gd name="connsiteX1427" fmla="*/ 133073 w 1393565"/>
              <a:gd name="connsiteY1427" fmla="*/ 1160560 h 5053097"/>
              <a:gd name="connsiteX1428" fmla="*/ 134645 w 1393565"/>
              <a:gd name="connsiteY1428" fmla="*/ 1132271 h 5053097"/>
              <a:gd name="connsiteX1429" fmla="*/ 131895 w 1393565"/>
              <a:gd name="connsiteY1429" fmla="*/ 1119412 h 5053097"/>
              <a:gd name="connsiteX1430" fmla="*/ 131752 w 1393565"/>
              <a:gd name="connsiteY1430" fmla="*/ 1085122 h 5053097"/>
              <a:gd name="connsiteX1431" fmla="*/ 136860 w 1393565"/>
              <a:gd name="connsiteY1431" fmla="*/ 1055226 h 5053097"/>
              <a:gd name="connsiteX1432" fmla="*/ 131216 w 1393565"/>
              <a:gd name="connsiteY1432" fmla="*/ 1056655 h 5053097"/>
              <a:gd name="connsiteX1433" fmla="*/ 127930 w 1393565"/>
              <a:gd name="connsiteY1433" fmla="*/ 1014542 h 5053097"/>
              <a:gd name="connsiteX1434" fmla="*/ 132145 w 1393565"/>
              <a:gd name="connsiteY1434" fmla="*/ 958249 h 5053097"/>
              <a:gd name="connsiteX1435" fmla="*/ 119536 w 1393565"/>
              <a:gd name="connsiteY1435" fmla="*/ 936568 h 5053097"/>
              <a:gd name="connsiteX1436" fmla="*/ 110749 w 1393565"/>
              <a:gd name="connsiteY1436" fmla="*/ 958717 h 5053097"/>
              <a:gd name="connsiteX1437" fmla="*/ 100891 w 1393565"/>
              <a:gd name="connsiteY1437" fmla="*/ 979709 h 5053097"/>
              <a:gd name="connsiteX1438" fmla="*/ 95855 w 1393565"/>
              <a:gd name="connsiteY1438" fmla="*/ 995279 h 5053097"/>
              <a:gd name="connsiteX1439" fmla="*/ 109606 w 1393565"/>
              <a:gd name="connsiteY1439" fmla="*/ 1050547 h 5053097"/>
              <a:gd name="connsiteX1440" fmla="*/ 114464 w 1393565"/>
              <a:gd name="connsiteY1440" fmla="*/ 1035402 h 5053097"/>
              <a:gd name="connsiteX1441" fmla="*/ 119179 w 1393565"/>
              <a:gd name="connsiteY1441" fmla="*/ 1025115 h 5053097"/>
              <a:gd name="connsiteX1442" fmla="*/ 119465 w 1393565"/>
              <a:gd name="connsiteY1442" fmla="*/ 1043199 h 5053097"/>
              <a:gd name="connsiteX1443" fmla="*/ 111963 w 1393565"/>
              <a:gd name="connsiteY1443" fmla="*/ 1064238 h 5053097"/>
              <a:gd name="connsiteX1444" fmla="*/ 98033 w 1393565"/>
              <a:gd name="connsiteY1444" fmla="*/ 1105114 h 5053097"/>
              <a:gd name="connsiteX1445" fmla="*/ 95819 w 1393565"/>
              <a:gd name="connsiteY1445" fmla="*/ 1112554 h 5053097"/>
              <a:gd name="connsiteX1446" fmla="*/ 92854 w 1393565"/>
              <a:gd name="connsiteY1446" fmla="*/ 1163822 h 5053097"/>
              <a:gd name="connsiteX1447" fmla="*/ 91675 w 1393565"/>
              <a:gd name="connsiteY1447" fmla="*/ 1212685 h 5053097"/>
              <a:gd name="connsiteX1448" fmla="*/ 83103 w 1393565"/>
              <a:gd name="connsiteY1448" fmla="*/ 1045689 h 5053097"/>
              <a:gd name="connsiteX1449" fmla="*/ 109463 w 1393565"/>
              <a:gd name="connsiteY1449" fmla="*/ 805659 h 5053097"/>
              <a:gd name="connsiteX1450" fmla="*/ 119571 w 1393565"/>
              <a:gd name="connsiteY1450" fmla="*/ 733650 h 5053097"/>
              <a:gd name="connsiteX1451" fmla="*/ 118036 w 1393565"/>
              <a:gd name="connsiteY1451" fmla="*/ 789371 h 5053097"/>
              <a:gd name="connsiteX1452" fmla="*/ 119429 w 1393565"/>
              <a:gd name="connsiteY1452" fmla="*/ 845092 h 5053097"/>
              <a:gd name="connsiteX1453" fmla="*/ 131787 w 1393565"/>
              <a:gd name="connsiteY1453" fmla="*/ 764511 h 5053097"/>
              <a:gd name="connsiteX1454" fmla="*/ 156112 w 1393565"/>
              <a:gd name="connsiteY1454" fmla="*/ 638599 h 5053097"/>
              <a:gd name="connsiteX1455" fmla="*/ 159684 w 1393565"/>
              <a:gd name="connsiteY1455" fmla="*/ 615349 h 5053097"/>
              <a:gd name="connsiteX1456" fmla="*/ 156469 w 1393565"/>
              <a:gd name="connsiteY1456" fmla="*/ 590489 h 5053097"/>
              <a:gd name="connsiteX1457" fmla="*/ 165756 w 1393565"/>
              <a:gd name="connsiteY1457" fmla="*/ 559139 h 5053097"/>
              <a:gd name="connsiteX1458" fmla="*/ 173221 w 1393565"/>
              <a:gd name="connsiteY1458" fmla="*/ 551763 h 5053097"/>
              <a:gd name="connsiteX1459" fmla="*/ 169149 w 1393565"/>
              <a:gd name="connsiteY1459" fmla="*/ 456937 h 5053097"/>
              <a:gd name="connsiteX1460" fmla="*/ 172650 w 1393565"/>
              <a:gd name="connsiteY1460" fmla="*/ 452286 h 5053097"/>
              <a:gd name="connsiteX1461" fmla="*/ 181651 w 1393565"/>
              <a:gd name="connsiteY1461" fmla="*/ 438756 h 5053097"/>
              <a:gd name="connsiteX1462" fmla="*/ 176829 w 1393565"/>
              <a:gd name="connsiteY1462" fmla="*/ 402751 h 5053097"/>
              <a:gd name="connsiteX1463" fmla="*/ 174936 w 1393565"/>
              <a:gd name="connsiteY1463" fmla="*/ 380463 h 5053097"/>
              <a:gd name="connsiteX1464" fmla="*/ 180293 w 1393565"/>
              <a:gd name="connsiteY1464" fmla="*/ 402512 h 5053097"/>
              <a:gd name="connsiteX1465" fmla="*/ 189080 w 1393565"/>
              <a:gd name="connsiteY1465" fmla="*/ 418392 h 5053097"/>
              <a:gd name="connsiteX1466" fmla="*/ 190938 w 1393565"/>
              <a:gd name="connsiteY1466" fmla="*/ 395483 h 5053097"/>
              <a:gd name="connsiteX1467" fmla="*/ 193974 w 1393565"/>
              <a:gd name="connsiteY1467" fmla="*/ 360853 h 5053097"/>
              <a:gd name="connsiteX1468" fmla="*/ 198260 w 1393565"/>
              <a:gd name="connsiteY1468" fmla="*/ 315419 h 5053097"/>
              <a:gd name="connsiteX1469" fmla="*/ 197939 w 1393565"/>
              <a:gd name="connsiteY1469" fmla="*/ 287880 h 5053097"/>
              <a:gd name="connsiteX1470" fmla="*/ 193223 w 1393565"/>
              <a:gd name="connsiteY1470" fmla="*/ 303310 h 5053097"/>
              <a:gd name="connsiteX1471" fmla="*/ 190259 w 1393565"/>
              <a:gd name="connsiteY1471" fmla="*/ 287880 h 5053097"/>
              <a:gd name="connsiteX1472" fmla="*/ 203332 w 1393565"/>
              <a:gd name="connsiteY1472" fmla="*/ 216985 h 5053097"/>
              <a:gd name="connsiteX1473" fmla="*/ 229300 w 1393565"/>
              <a:gd name="connsiteY1473" fmla="*/ 191478 h 5053097"/>
              <a:gd name="connsiteX1474" fmla="*/ 251588 w 1393565"/>
              <a:gd name="connsiteY1474" fmla="*/ 170747 h 5053097"/>
              <a:gd name="connsiteX1475" fmla="*/ 254303 w 1393565"/>
              <a:gd name="connsiteY1475" fmla="*/ 188382 h 5053097"/>
              <a:gd name="connsiteX1476" fmla="*/ 261161 w 1393565"/>
              <a:gd name="connsiteY1476" fmla="*/ 199601 h 5053097"/>
              <a:gd name="connsiteX1477" fmla="*/ 270126 w 1393565"/>
              <a:gd name="connsiteY1477" fmla="*/ 188028 h 5053097"/>
              <a:gd name="connsiteX1478" fmla="*/ 286343 w 1393565"/>
              <a:gd name="connsiteY1478" fmla="*/ 178655 h 5053097"/>
              <a:gd name="connsiteX1479" fmla="*/ 310238 w 1393565"/>
              <a:gd name="connsiteY1479" fmla="*/ 167911 h 5053097"/>
              <a:gd name="connsiteX1480" fmla="*/ 325205 w 1393565"/>
              <a:gd name="connsiteY1480" fmla="*/ 163718 h 5053097"/>
              <a:gd name="connsiteX1481" fmla="*/ 333563 w 1393565"/>
              <a:gd name="connsiteY1481" fmla="*/ 176044 h 5053097"/>
              <a:gd name="connsiteX1482" fmla="*/ 346636 w 1393565"/>
              <a:gd name="connsiteY1482" fmla="*/ 164761 h 5053097"/>
              <a:gd name="connsiteX1483" fmla="*/ 356744 w 1393565"/>
              <a:gd name="connsiteY1483" fmla="*/ 149005 h 5053097"/>
              <a:gd name="connsiteX1484" fmla="*/ 361709 w 1393565"/>
              <a:gd name="connsiteY1484" fmla="*/ 160150 h 5053097"/>
              <a:gd name="connsiteX1485" fmla="*/ 377854 w 1393565"/>
              <a:gd name="connsiteY1485" fmla="*/ 142147 h 5053097"/>
              <a:gd name="connsiteX1486" fmla="*/ 399178 w 1393565"/>
              <a:gd name="connsiteY1486" fmla="*/ 89434 h 5053097"/>
              <a:gd name="connsiteX1487" fmla="*/ 403929 w 1393565"/>
              <a:gd name="connsiteY1487" fmla="*/ 99353 h 5053097"/>
              <a:gd name="connsiteX1488" fmla="*/ 408179 w 1393565"/>
              <a:gd name="connsiteY1488" fmla="*/ 204084 h 5053097"/>
              <a:gd name="connsiteX1489" fmla="*/ 423038 w 1393565"/>
              <a:gd name="connsiteY1489" fmla="*/ 180763 h 5053097"/>
              <a:gd name="connsiteX1490" fmla="*/ 434968 w 1393565"/>
              <a:gd name="connsiteY1490" fmla="*/ 185310 h 5053097"/>
              <a:gd name="connsiteX1491" fmla="*/ 443898 w 1393565"/>
              <a:gd name="connsiteY1491" fmla="*/ 200344 h 5053097"/>
              <a:gd name="connsiteX1492" fmla="*/ 449649 w 1393565"/>
              <a:gd name="connsiteY1492" fmla="*/ 218164 h 5053097"/>
              <a:gd name="connsiteX1493" fmla="*/ 454113 w 1393565"/>
              <a:gd name="connsiteY1493" fmla="*/ 233016 h 5053097"/>
              <a:gd name="connsiteX1494" fmla="*/ 462650 w 1393565"/>
              <a:gd name="connsiteY1494" fmla="*/ 226158 h 5053097"/>
              <a:gd name="connsiteX1495" fmla="*/ 470830 w 1393565"/>
              <a:gd name="connsiteY1495" fmla="*/ 208156 h 5053097"/>
              <a:gd name="connsiteX1496" fmla="*/ 479795 w 1393565"/>
              <a:gd name="connsiteY1496" fmla="*/ 200237 h 5053097"/>
              <a:gd name="connsiteX1497" fmla="*/ 488082 w 1393565"/>
              <a:gd name="connsiteY1497" fmla="*/ 193514 h 5053097"/>
              <a:gd name="connsiteX1498" fmla="*/ 494940 w 1393565"/>
              <a:gd name="connsiteY1498" fmla="*/ 173008 h 5053097"/>
              <a:gd name="connsiteX1499" fmla="*/ 502155 w 1393565"/>
              <a:gd name="connsiteY1499" fmla="*/ 155006 h 5053097"/>
              <a:gd name="connsiteX1500" fmla="*/ 504799 w 1393565"/>
              <a:gd name="connsiteY1500" fmla="*/ 137004 h 5053097"/>
              <a:gd name="connsiteX1501" fmla="*/ 507191 w 1393565"/>
              <a:gd name="connsiteY1501" fmla="*/ 149898 h 5053097"/>
              <a:gd name="connsiteX1502" fmla="*/ 514228 w 1393565"/>
              <a:gd name="connsiteY1502" fmla="*/ 162436 h 5053097"/>
              <a:gd name="connsiteX1503" fmla="*/ 519372 w 1393565"/>
              <a:gd name="connsiteY1503" fmla="*/ 147291 h 5053097"/>
              <a:gd name="connsiteX1504" fmla="*/ 522694 w 1393565"/>
              <a:gd name="connsiteY1504" fmla="*/ 157578 h 5053097"/>
              <a:gd name="connsiteX1505" fmla="*/ 525301 w 1393565"/>
              <a:gd name="connsiteY1505" fmla="*/ 167093 h 5053097"/>
              <a:gd name="connsiteX1506" fmla="*/ 551411 w 1393565"/>
              <a:gd name="connsiteY1506" fmla="*/ 140411 h 5053097"/>
              <a:gd name="connsiteX1507" fmla="*/ 553161 w 1393565"/>
              <a:gd name="connsiteY1507" fmla="*/ 164436 h 5053097"/>
              <a:gd name="connsiteX1508" fmla="*/ 555912 w 1393565"/>
              <a:gd name="connsiteY1508" fmla="*/ 165590 h 5053097"/>
              <a:gd name="connsiteX1509" fmla="*/ 564020 w 1393565"/>
              <a:gd name="connsiteY1509" fmla="*/ 153845 h 5053097"/>
              <a:gd name="connsiteX1510" fmla="*/ 573521 w 1393565"/>
              <a:gd name="connsiteY1510" fmla="*/ 168011 h 5053097"/>
              <a:gd name="connsiteX1511" fmla="*/ 577486 w 1393565"/>
              <a:gd name="connsiteY1511" fmla="*/ 183295 h 5053097"/>
              <a:gd name="connsiteX1512" fmla="*/ 581630 w 1393565"/>
              <a:gd name="connsiteY1512" fmla="*/ 197869 h 5053097"/>
              <a:gd name="connsiteX1513" fmla="*/ 589666 w 1393565"/>
              <a:gd name="connsiteY1513" fmla="*/ 182438 h 5053097"/>
              <a:gd name="connsiteX1514" fmla="*/ 596488 w 1393565"/>
              <a:gd name="connsiteY1514" fmla="*/ 162721 h 5053097"/>
              <a:gd name="connsiteX1515" fmla="*/ 602382 w 1393565"/>
              <a:gd name="connsiteY1515" fmla="*/ 176230 h 5053097"/>
              <a:gd name="connsiteX1516" fmla="*/ 601096 w 1393565"/>
              <a:gd name="connsiteY1516" fmla="*/ 191554 h 5053097"/>
              <a:gd name="connsiteX1517" fmla="*/ 603203 w 1393565"/>
              <a:gd name="connsiteY1517" fmla="*/ 204855 h 5053097"/>
              <a:gd name="connsiteX1518" fmla="*/ 607883 w 1393565"/>
              <a:gd name="connsiteY1518" fmla="*/ 218114 h 5053097"/>
              <a:gd name="connsiteX1519" fmla="*/ 605704 w 1393565"/>
              <a:gd name="connsiteY1519" fmla="*/ 229587 h 5053097"/>
              <a:gd name="connsiteX1520" fmla="*/ 618134 w 1393565"/>
              <a:gd name="connsiteY1520" fmla="*/ 215871 h 5053097"/>
              <a:gd name="connsiteX1521" fmla="*/ 639922 w 1393565"/>
              <a:gd name="connsiteY1521" fmla="*/ 173008 h 5053097"/>
              <a:gd name="connsiteX1522" fmla="*/ 650602 w 1393565"/>
              <a:gd name="connsiteY1522" fmla="*/ 150284 h 5053097"/>
              <a:gd name="connsiteX1523" fmla="*/ 642065 w 1393565"/>
              <a:gd name="connsiteY1523" fmla="*/ 219300 h 5053097"/>
              <a:gd name="connsiteX1524" fmla="*/ 642673 w 1393565"/>
              <a:gd name="connsiteY1524" fmla="*/ 223722 h 5053097"/>
              <a:gd name="connsiteX1525" fmla="*/ 658639 w 1393565"/>
              <a:gd name="connsiteY1525" fmla="*/ 179145 h 5053097"/>
              <a:gd name="connsiteX1526" fmla="*/ 670391 w 1393565"/>
              <a:gd name="connsiteY1526" fmla="*/ 150720 h 5053097"/>
              <a:gd name="connsiteX1527" fmla="*/ 666783 w 1393565"/>
              <a:gd name="connsiteY1527" fmla="*/ 183295 h 5053097"/>
              <a:gd name="connsiteX1528" fmla="*/ 673212 w 1393565"/>
              <a:gd name="connsiteY1528" fmla="*/ 173008 h 5053097"/>
              <a:gd name="connsiteX1529" fmla="*/ 689464 w 1393565"/>
              <a:gd name="connsiteY1529" fmla="*/ 114715 h 5053097"/>
              <a:gd name="connsiteX1530" fmla="*/ 687393 w 1393565"/>
              <a:gd name="connsiteY1530" fmla="*/ 160021 h 5053097"/>
              <a:gd name="connsiteX1531" fmla="*/ 675462 w 1393565"/>
              <a:gd name="connsiteY1531" fmla="*/ 257562 h 5053097"/>
              <a:gd name="connsiteX1532" fmla="*/ 678892 w 1393565"/>
              <a:gd name="connsiteY1532" fmla="*/ 287880 h 5053097"/>
              <a:gd name="connsiteX1533" fmla="*/ 737613 w 1393565"/>
              <a:gd name="connsiteY1533" fmla="*/ 40135 h 5053097"/>
              <a:gd name="connsiteX1534" fmla="*/ 744757 w 1393565"/>
              <a:gd name="connsiteY1534" fmla="*/ 22132 h 5053097"/>
              <a:gd name="connsiteX1535" fmla="*/ 561984 w 1393565"/>
              <a:gd name="connsiteY1535" fmla="*/ 11845 h 5053097"/>
              <a:gd name="connsiteX1536" fmla="*/ 563199 w 1393565"/>
              <a:gd name="connsiteY1536" fmla="*/ 22990 h 5053097"/>
              <a:gd name="connsiteX1537" fmla="*/ 558626 w 1393565"/>
              <a:gd name="connsiteY1537" fmla="*/ 24418 h 5053097"/>
              <a:gd name="connsiteX1538" fmla="*/ 561984 w 1393565"/>
              <a:gd name="connsiteY1538" fmla="*/ 11845 h 5053097"/>
              <a:gd name="connsiteX1539" fmla="*/ 963249 w 1393565"/>
              <a:gd name="connsiteY1539" fmla="*/ 1558 h 5053097"/>
              <a:gd name="connsiteX1540" fmla="*/ 965999 w 1393565"/>
              <a:gd name="connsiteY1540" fmla="*/ 27276 h 5053097"/>
              <a:gd name="connsiteX1541" fmla="*/ 963249 w 1393565"/>
              <a:gd name="connsiteY1541" fmla="*/ 52993 h 5053097"/>
              <a:gd name="connsiteX1542" fmla="*/ 960498 w 1393565"/>
              <a:gd name="connsiteY1542" fmla="*/ 27276 h 5053097"/>
              <a:gd name="connsiteX1543" fmla="*/ 963249 w 1393565"/>
              <a:gd name="connsiteY1543" fmla="*/ 1558 h 505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</a:cxnLst>
            <a:rect l="l" t="t" r="r" b="b"/>
            <a:pathLst>
              <a:path w="1393565" h="5053097">
                <a:moveTo>
                  <a:pt x="631167" y="4970705"/>
                </a:moveTo>
                <a:cubicBezTo>
                  <a:pt x="632841" y="4972098"/>
                  <a:pt x="634064" y="4976706"/>
                  <a:pt x="634064" y="4983885"/>
                </a:cubicBezTo>
                <a:cubicBezTo>
                  <a:pt x="634064" y="4991421"/>
                  <a:pt x="633672" y="4997601"/>
                  <a:pt x="633171" y="4997601"/>
                </a:cubicBezTo>
                <a:cubicBezTo>
                  <a:pt x="632671" y="4997601"/>
                  <a:pt x="630279" y="4994422"/>
                  <a:pt x="627849" y="4990528"/>
                </a:cubicBezTo>
                <a:cubicBezTo>
                  <a:pt x="625420" y="4986635"/>
                  <a:pt x="624385" y="4980492"/>
                  <a:pt x="625563" y="4976813"/>
                </a:cubicBezTo>
                <a:cubicBezTo>
                  <a:pt x="627367" y="4971134"/>
                  <a:pt x="629493" y="4969312"/>
                  <a:pt x="631167" y="4970705"/>
                </a:cubicBezTo>
                <a:close/>
                <a:moveTo>
                  <a:pt x="944345" y="4966167"/>
                </a:moveTo>
                <a:cubicBezTo>
                  <a:pt x="946157" y="4968327"/>
                  <a:pt x="949103" y="4993502"/>
                  <a:pt x="948997" y="5013031"/>
                </a:cubicBezTo>
                <a:cubicBezTo>
                  <a:pt x="948854" y="5033355"/>
                  <a:pt x="944317" y="5061430"/>
                  <a:pt x="942889" y="5050750"/>
                </a:cubicBezTo>
                <a:cubicBezTo>
                  <a:pt x="942639" y="5048857"/>
                  <a:pt x="940424" y="5033070"/>
                  <a:pt x="937959" y="5015603"/>
                </a:cubicBezTo>
                <a:cubicBezTo>
                  <a:pt x="934209" y="4989135"/>
                  <a:pt x="934209" y="4983885"/>
                  <a:pt x="938067" y="4983885"/>
                </a:cubicBezTo>
                <a:cubicBezTo>
                  <a:pt x="940889" y="4983885"/>
                  <a:pt x="942818" y="4979599"/>
                  <a:pt x="943067" y="4972741"/>
                </a:cubicBezTo>
                <a:cubicBezTo>
                  <a:pt x="943264" y="4967285"/>
                  <a:pt x="943741" y="4965448"/>
                  <a:pt x="944345" y="4966167"/>
                </a:cubicBezTo>
                <a:close/>
                <a:moveTo>
                  <a:pt x="1384578" y="4827959"/>
                </a:moveTo>
                <a:cubicBezTo>
                  <a:pt x="1385667" y="4828705"/>
                  <a:pt x="1387212" y="4831170"/>
                  <a:pt x="1389552" y="4835581"/>
                </a:cubicBezTo>
                <a:cubicBezTo>
                  <a:pt x="1394767" y="4845439"/>
                  <a:pt x="1394839" y="4846725"/>
                  <a:pt x="1390123" y="4846725"/>
                </a:cubicBezTo>
                <a:cubicBezTo>
                  <a:pt x="1387194" y="4846725"/>
                  <a:pt x="1383944" y="4844510"/>
                  <a:pt x="1382908" y="4841796"/>
                </a:cubicBezTo>
                <a:cubicBezTo>
                  <a:pt x="1381872" y="4839081"/>
                  <a:pt x="1381586" y="4834045"/>
                  <a:pt x="1382337" y="4830651"/>
                </a:cubicBezTo>
                <a:cubicBezTo>
                  <a:pt x="1382855" y="4828187"/>
                  <a:pt x="1383488" y="4827214"/>
                  <a:pt x="1384578" y="4827959"/>
                </a:cubicBezTo>
                <a:close/>
                <a:moveTo>
                  <a:pt x="233229" y="4824686"/>
                </a:moveTo>
                <a:cubicBezTo>
                  <a:pt x="238444" y="4827901"/>
                  <a:pt x="236765" y="4849261"/>
                  <a:pt x="231157" y="4851404"/>
                </a:cubicBezTo>
                <a:cubicBezTo>
                  <a:pt x="227299" y="4852868"/>
                  <a:pt x="226014" y="4850868"/>
                  <a:pt x="226014" y="4843474"/>
                </a:cubicBezTo>
                <a:cubicBezTo>
                  <a:pt x="226014" y="4830794"/>
                  <a:pt x="229300" y="4822222"/>
                  <a:pt x="233229" y="4824686"/>
                </a:cubicBezTo>
                <a:close/>
                <a:moveTo>
                  <a:pt x="210155" y="4780681"/>
                </a:moveTo>
                <a:lnTo>
                  <a:pt x="218262" y="4790111"/>
                </a:lnTo>
                <a:lnTo>
                  <a:pt x="226406" y="4799540"/>
                </a:lnTo>
                <a:lnTo>
                  <a:pt x="214369" y="4807720"/>
                </a:lnTo>
                <a:cubicBezTo>
                  <a:pt x="196831" y="4819650"/>
                  <a:pt x="194688" y="4817900"/>
                  <a:pt x="202832" y="4798290"/>
                </a:cubicBezTo>
                <a:close/>
                <a:moveTo>
                  <a:pt x="73816" y="4553545"/>
                </a:moveTo>
                <a:lnTo>
                  <a:pt x="78138" y="4568976"/>
                </a:lnTo>
                <a:cubicBezTo>
                  <a:pt x="85639" y="4595908"/>
                  <a:pt x="88818" y="4608338"/>
                  <a:pt x="88818" y="4610981"/>
                </a:cubicBezTo>
                <a:cubicBezTo>
                  <a:pt x="88889" y="4616660"/>
                  <a:pt x="78424" y="4613088"/>
                  <a:pt x="73816" y="4605838"/>
                </a:cubicBezTo>
                <a:cubicBezTo>
                  <a:pt x="70137" y="4600051"/>
                  <a:pt x="69530" y="4592622"/>
                  <a:pt x="71387" y="4575834"/>
                </a:cubicBezTo>
                <a:close/>
                <a:moveTo>
                  <a:pt x="1316828" y="4466892"/>
                </a:moveTo>
                <a:cubicBezTo>
                  <a:pt x="1323473" y="4465570"/>
                  <a:pt x="1325865" y="4472964"/>
                  <a:pt x="1328865" y="4504218"/>
                </a:cubicBezTo>
                <a:cubicBezTo>
                  <a:pt x="1331295" y="4529649"/>
                  <a:pt x="1326723" y="4537615"/>
                  <a:pt x="1318686" y="4521934"/>
                </a:cubicBezTo>
                <a:cubicBezTo>
                  <a:pt x="1315971" y="4516683"/>
                  <a:pt x="1313221" y="4502432"/>
                  <a:pt x="1312542" y="4490216"/>
                </a:cubicBezTo>
                <a:cubicBezTo>
                  <a:pt x="1311506" y="4471857"/>
                  <a:pt x="1312256" y="4467820"/>
                  <a:pt x="1316828" y="4466892"/>
                </a:cubicBezTo>
                <a:close/>
                <a:moveTo>
                  <a:pt x="97114" y="3735488"/>
                </a:moveTo>
                <a:cubicBezTo>
                  <a:pt x="97372" y="3734434"/>
                  <a:pt x="97694" y="3739319"/>
                  <a:pt x="98247" y="3749445"/>
                </a:cubicBezTo>
                <a:cubicBezTo>
                  <a:pt x="98962" y="3761696"/>
                  <a:pt x="100855" y="3773091"/>
                  <a:pt x="102462" y="3774734"/>
                </a:cubicBezTo>
                <a:cubicBezTo>
                  <a:pt x="105927" y="3778198"/>
                  <a:pt x="103284" y="3787164"/>
                  <a:pt x="98783" y="3787164"/>
                </a:cubicBezTo>
                <a:cubicBezTo>
                  <a:pt x="97069" y="3787164"/>
                  <a:pt x="95997" y="3773662"/>
                  <a:pt x="96354" y="3757160"/>
                </a:cubicBezTo>
                <a:cubicBezTo>
                  <a:pt x="96658" y="3743533"/>
                  <a:pt x="96855" y="3736541"/>
                  <a:pt x="97114" y="3735488"/>
                </a:cubicBezTo>
                <a:close/>
                <a:moveTo>
                  <a:pt x="120250" y="3680043"/>
                </a:moveTo>
                <a:cubicBezTo>
                  <a:pt x="123143" y="3682937"/>
                  <a:pt x="123251" y="3687044"/>
                  <a:pt x="120607" y="3695295"/>
                </a:cubicBezTo>
                <a:lnTo>
                  <a:pt x="117000" y="3706582"/>
                </a:lnTo>
                <a:lnTo>
                  <a:pt x="116643" y="3691330"/>
                </a:lnTo>
                <a:cubicBezTo>
                  <a:pt x="116357" y="3679793"/>
                  <a:pt x="117250" y="3677043"/>
                  <a:pt x="120250" y="3680043"/>
                </a:cubicBezTo>
                <a:close/>
                <a:moveTo>
                  <a:pt x="114062" y="3620157"/>
                </a:moveTo>
                <a:cubicBezTo>
                  <a:pt x="114848" y="3620402"/>
                  <a:pt x="116000" y="3626072"/>
                  <a:pt x="117464" y="3637145"/>
                </a:cubicBezTo>
                <a:cubicBezTo>
                  <a:pt x="118714" y="3646968"/>
                  <a:pt x="118250" y="3653433"/>
                  <a:pt x="116214" y="3653433"/>
                </a:cubicBezTo>
                <a:cubicBezTo>
                  <a:pt x="114357" y="3653433"/>
                  <a:pt x="112856" y="3645468"/>
                  <a:pt x="112856" y="3635716"/>
                </a:cubicBezTo>
                <a:cubicBezTo>
                  <a:pt x="112856" y="3625090"/>
                  <a:pt x="113276" y="3619911"/>
                  <a:pt x="114062" y="3620157"/>
                </a:cubicBezTo>
                <a:close/>
                <a:moveTo>
                  <a:pt x="122786" y="3547134"/>
                </a:moveTo>
                <a:cubicBezTo>
                  <a:pt x="126465" y="3553634"/>
                  <a:pt x="131109" y="3584853"/>
                  <a:pt x="128394" y="3584853"/>
                </a:cubicBezTo>
                <a:cubicBezTo>
                  <a:pt x="127251" y="3584853"/>
                  <a:pt x="125751" y="3582924"/>
                  <a:pt x="125037" y="3580567"/>
                </a:cubicBezTo>
                <a:cubicBezTo>
                  <a:pt x="121965" y="3570529"/>
                  <a:pt x="120072" y="3542348"/>
                  <a:pt x="122786" y="3547134"/>
                </a:cubicBezTo>
                <a:close/>
                <a:moveTo>
                  <a:pt x="1130984" y="3454551"/>
                </a:moveTo>
                <a:cubicBezTo>
                  <a:pt x="1132270" y="3454551"/>
                  <a:pt x="1132698" y="3459944"/>
                  <a:pt x="1131912" y="3466552"/>
                </a:cubicBezTo>
                <a:cubicBezTo>
                  <a:pt x="1130627" y="3477590"/>
                  <a:pt x="1124340" y="3484090"/>
                  <a:pt x="1124447" y="3474268"/>
                </a:cubicBezTo>
                <a:cubicBezTo>
                  <a:pt x="1124555" y="3466731"/>
                  <a:pt x="1128555" y="3454551"/>
                  <a:pt x="1130984" y="3454551"/>
                </a:cubicBezTo>
                <a:close/>
                <a:moveTo>
                  <a:pt x="1115339" y="3389685"/>
                </a:moveTo>
                <a:cubicBezTo>
                  <a:pt x="1118125" y="3392972"/>
                  <a:pt x="1109195" y="3547134"/>
                  <a:pt x="1106231" y="3547134"/>
                </a:cubicBezTo>
                <a:cubicBezTo>
                  <a:pt x="1104409" y="3547134"/>
                  <a:pt x="1103659" y="3538847"/>
                  <a:pt x="1104552" y="3528131"/>
                </a:cubicBezTo>
                <a:cubicBezTo>
                  <a:pt x="1105802" y="3513237"/>
                  <a:pt x="1105159" y="3509486"/>
                  <a:pt x="1101551" y="3510879"/>
                </a:cubicBezTo>
                <a:cubicBezTo>
                  <a:pt x="1098158" y="3512201"/>
                  <a:pt x="1097051" y="3508915"/>
                  <a:pt x="1097230" y="3498164"/>
                </a:cubicBezTo>
                <a:cubicBezTo>
                  <a:pt x="1097408" y="3490234"/>
                  <a:pt x="1098301" y="3485626"/>
                  <a:pt x="1099230" y="3487983"/>
                </a:cubicBezTo>
                <a:cubicBezTo>
                  <a:pt x="1104016" y="3499807"/>
                  <a:pt x="1106373" y="3487841"/>
                  <a:pt x="1108374" y="3442049"/>
                </a:cubicBezTo>
                <a:cubicBezTo>
                  <a:pt x="1110338" y="3396472"/>
                  <a:pt x="1111803" y="3385507"/>
                  <a:pt x="1115339" y="3389685"/>
                </a:cubicBezTo>
                <a:close/>
                <a:moveTo>
                  <a:pt x="1098113" y="3374398"/>
                </a:moveTo>
                <a:cubicBezTo>
                  <a:pt x="1098890" y="3373889"/>
                  <a:pt x="1099747" y="3374541"/>
                  <a:pt x="1100837" y="3376255"/>
                </a:cubicBezTo>
                <a:cubicBezTo>
                  <a:pt x="1105409" y="3383506"/>
                  <a:pt x="1104087" y="3404187"/>
                  <a:pt x="1098587" y="3411510"/>
                </a:cubicBezTo>
                <a:cubicBezTo>
                  <a:pt x="1095801" y="3415153"/>
                  <a:pt x="1093551" y="3417189"/>
                  <a:pt x="1093551" y="3416010"/>
                </a:cubicBezTo>
                <a:cubicBezTo>
                  <a:pt x="1093551" y="3414831"/>
                  <a:pt x="1095122" y="3409724"/>
                  <a:pt x="1097051" y="3404652"/>
                </a:cubicBezTo>
                <a:cubicBezTo>
                  <a:pt x="1099337" y="3398615"/>
                  <a:pt x="1099408" y="3394043"/>
                  <a:pt x="1097194" y="3391400"/>
                </a:cubicBezTo>
                <a:cubicBezTo>
                  <a:pt x="1095336" y="3389150"/>
                  <a:pt x="1094765" y="3383828"/>
                  <a:pt x="1095872" y="3379506"/>
                </a:cubicBezTo>
                <a:cubicBezTo>
                  <a:pt x="1096640" y="3376577"/>
                  <a:pt x="1097336" y="3374907"/>
                  <a:pt x="1098113" y="3374398"/>
                </a:cubicBezTo>
                <a:close/>
                <a:moveTo>
                  <a:pt x="1101779" y="3343055"/>
                </a:moveTo>
                <a:cubicBezTo>
                  <a:pt x="1102051" y="3341653"/>
                  <a:pt x="1102427" y="3341841"/>
                  <a:pt x="1102837" y="3343966"/>
                </a:cubicBezTo>
                <a:cubicBezTo>
                  <a:pt x="1103659" y="3348216"/>
                  <a:pt x="1103659" y="3355146"/>
                  <a:pt x="1102837" y="3359396"/>
                </a:cubicBezTo>
                <a:cubicBezTo>
                  <a:pt x="1102016" y="3363647"/>
                  <a:pt x="1101337" y="3360182"/>
                  <a:pt x="1101337" y="3351681"/>
                </a:cubicBezTo>
                <a:cubicBezTo>
                  <a:pt x="1101337" y="3347449"/>
                  <a:pt x="1101507" y="3344457"/>
                  <a:pt x="1101779" y="3343055"/>
                </a:cubicBezTo>
                <a:close/>
                <a:moveTo>
                  <a:pt x="114035" y="3294531"/>
                </a:moveTo>
                <a:cubicBezTo>
                  <a:pt x="115893" y="3292638"/>
                  <a:pt x="118250" y="3302925"/>
                  <a:pt x="123358" y="3335500"/>
                </a:cubicBezTo>
                <a:cubicBezTo>
                  <a:pt x="125644" y="3350145"/>
                  <a:pt x="126644" y="3363039"/>
                  <a:pt x="125572" y="3364147"/>
                </a:cubicBezTo>
                <a:cubicBezTo>
                  <a:pt x="124465" y="3365218"/>
                  <a:pt x="122715" y="3360932"/>
                  <a:pt x="121643" y="3354610"/>
                </a:cubicBezTo>
                <a:cubicBezTo>
                  <a:pt x="115893" y="3320713"/>
                  <a:pt x="112749" y="3295781"/>
                  <a:pt x="114035" y="3294531"/>
                </a:cubicBezTo>
                <a:close/>
                <a:moveTo>
                  <a:pt x="1117553" y="3228237"/>
                </a:moveTo>
                <a:cubicBezTo>
                  <a:pt x="1121482" y="3234345"/>
                  <a:pt x="1121590" y="3264848"/>
                  <a:pt x="1117732" y="3286530"/>
                </a:cubicBezTo>
                <a:cubicBezTo>
                  <a:pt x="1115553" y="3298710"/>
                  <a:pt x="1114910" y="3293674"/>
                  <a:pt x="1114589" y="3262527"/>
                </a:cubicBezTo>
                <a:cubicBezTo>
                  <a:pt x="1114339" y="3235952"/>
                  <a:pt x="1115303" y="3224772"/>
                  <a:pt x="1117553" y="3228237"/>
                </a:cubicBezTo>
                <a:close/>
                <a:moveTo>
                  <a:pt x="138324" y="3211199"/>
                </a:moveTo>
                <a:lnTo>
                  <a:pt x="144289" y="3236024"/>
                </a:lnTo>
                <a:cubicBezTo>
                  <a:pt x="150754" y="3262813"/>
                  <a:pt x="152862" y="3322642"/>
                  <a:pt x="147253" y="3319177"/>
                </a:cubicBezTo>
                <a:cubicBezTo>
                  <a:pt x="142718" y="3316355"/>
                  <a:pt x="139038" y="3332535"/>
                  <a:pt x="141753" y="3343358"/>
                </a:cubicBezTo>
                <a:cubicBezTo>
                  <a:pt x="144039" y="3352395"/>
                  <a:pt x="138145" y="3390507"/>
                  <a:pt x="133037" y="3399687"/>
                </a:cubicBezTo>
                <a:cubicBezTo>
                  <a:pt x="131180" y="3403080"/>
                  <a:pt x="130252" y="3400187"/>
                  <a:pt x="130359" y="3391114"/>
                </a:cubicBezTo>
                <a:cubicBezTo>
                  <a:pt x="130430" y="3383578"/>
                  <a:pt x="131823" y="3368933"/>
                  <a:pt x="133395" y="3358539"/>
                </a:cubicBezTo>
                <a:cubicBezTo>
                  <a:pt x="135109" y="3347537"/>
                  <a:pt x="134859" y="3319391"/>
                  <a:pt x="132788" y="3290816"/>
                </a:cubicBezTo>
                <a:cubicBezTo>
                  <a:pt x="129966" y="3252061"/>
                  <a:pt x="130180" y="3238738"/>
                  <a:pt x="133788" y="3226558"/>
                </a:cubicBezTo>
                <a:close/>
                <a:moveTo>
                  <a:pt x="128028" y="3193693"/>
                </a:moveTo>
                <a:cubicBezTo>
                  <a:pt x="128287" y="3191982"/>
                  <a:pt x="128644" y="3192215"/>
                  <a:pt x="129037" y="3194804"/>
                </a:cubicBezTo>
                <a:cubicBezTo>
                  <a:pt x="129823" y="3199983"/>
                  <a:pt x="129823" y="3208484"/>
                  <a:pt x="129037" y="3213664"/>
                </a:cubicBezTo>
                <a:cubicBezTo>
                  <a:pt x="128251" y="3218843"/>
                  <a:pt x="127608" y="3214628"/>
                  <a:pt x="127608" y="3204234"/>
                </a:cubicBezTo>
                <a:cubicBezTo>
                  <a:pt x="127608" y="3199055"/>
                  <a:pt x="127769" y="3195402"/>
                  <a:pt x="128028" y="3193693"/>
                </a:cubicBezTo>
                <a:close/>
                <a:moveTo>
                  <a:pt x="1100873" y="3176802"/>
                </a:moveTo>
                <a:cubicBezTo>
                  <a:pt x="1104874" y="3176802"/>
                  <a:pt x="1104659" y="3213628"/>
                  <a:pt x="1100659" y="3216092"/>
                </a:cubicBezTo>
                <a:cubicBezTo>
                  <a:pt x="1098873" y="3217200"/>
                  <a:pt x="1096622" y="3216735"/>
                  <a:pt x="1095586" y="3215093"/>
                </a:cubicBezTo>
                <a:cubicBezTo>
                  <a:pt x="1092836" y="3210592"/>
                  <a:pt x="1097479" y="3176802"/>
                  <a:pt x="1100873" y="3176802"/>
                </a:cubicBezTo>
                <a:close/>
                <a:moveTo>
                  <a:pt x="1111879" y="3146794"/>
                </a:moveTo>
                <a:cubicBezTo>
                  <a:pt x="1112642" y="3147039"/>
                  <a:pt x="1113749" y="3151620"/>
                  <a:pt x="1115125" y="3160514"/>
                </a:cubicBezTo>
                <a:cubicBezTo>
                  <a:pt x="1116232" y="3167658"/>
                  <a:pt x="1115696" y="3173373"/>
                  <a:pt x="1113910" y="3173373"/>
                </a:cubicBezTo>
                <a:cubicBezTo>
                  <a:pt x="1112124" y="3173373"/>
                  <a:pt x="1110696" y="3166943"/>
                  <a:pt x="1110696" y="3159085"/>
                </a:cubicBezTo>
                <a:cubicBezTo>
                  <a:pt x="1110696" y="3150638"/>
                  <a:pt x="1111115" y="3146548"/>
                  <a:pt x="1111879" y="3146794"/>
                </a:cubicBezTo>
                <a:close/>
                <a:moveTo>
                  <a:pt x="1151843" y="3104793"/>
                </a:moveTo>
                <a:cubicBezTo>
                  <a:pt x="1153344" y="3109508"/>
                  <a:pt x="1154736" y="3136904"/>
                  <a:pt x="1154915" y="3165657"/>
                </a:cubicBezTo>
                <a:cubicBezTo>
                  <a:pt x="1155273" y="3215771"/>
                  <a:pt x="1154987" y="3217950"/>
                  <a:pt x="1148414" y="3217950"/>
                </a:cubicBezTo>
                <a:cubicBezTo>
                  <a:pt x="1142700" y="3217950"/>
                  <a:pt x="1141556" y="3220236"/>
                  <a:pt x="1141556" y="3231666"/>
                </a:cubicBezTo>
                <a:cubicBezTo>
                  <a:pt x="1141556" y="3239203"/>
                  <a:pt x="1140021" y="3245382"/>
                  <a:pt x="1138127" y="3245382"/>
                </a:cubicBezTo>
                <a:cubicBezTo>
                  <a:pt x="1136234" y="3245382"/>
                  <a:pt x="1134699" y="3238845"/>
                  <a:pt x="1134734" y="3230808"/>
                </a:cubicBezTo>
                <a:cubicBezTo>
                  <a:pt x="1134734" y="3222807"/>
                  <a:pt x="1135735" y="3205841"/>
                  <a:pt x="1136913" y="3193090"/>
                </a:cubicBezTo>
                <a:cubicBezTo>
                  <a:pt x="1138735" y="3174123"/>
                  <a:pt x="1139949" y="3170622"/>
                  <a:pt x="1143771" y="3173801"/>
                </a:cubicBezTo>
                <a:cubicBezTo>
                  <a:pt x="1147629" y="3177016"/>
                  <a:pt x="1148486" y="3170765"/>
                  <a:pt x="1148736" y="3136940"/>
                </a:cubicBezTo>
                <a:cubicBezTo>
                  <a:pt x="1148986" y="3111258"/>
                  <a:pt x="1150093" y="3099399"/>
                  <a:pt x="1151843" y="3104793"/>
                </a:cubicBezTo>
                <a:close/>
                <a:moveTo>
                  <a:pt x="133958" y="3099015"/>
                </a:moveTo>
                <a:cubicBezTo>
                  <a:pt x="135931" y="3098131"/>
                  <a:pt x="138271" y="3103650"/>
                  <a:pt x="141503" y="3115330"/>
                </a:cubicBezTo>
                <a:cubicBezTo>
                  <a:pt x="147075" y="3135368"/>
                  <a:pt x="146932" y="3147655"/>
                  <a:pt x="141253" y="3133582"/>
                </a:cubicBezTo>
                <a:cubicBezTo>
                  <a:pt x="139110" y="3128189"/>
                  <a:pt x="138360" y="3128903"/>
                  <a:pt x="136895" y="3137868"/>
                </a:cubicBezTo>
                <a:cubicBezTo>
                  <a:pt x="135431" y="3146905"/>
                  <a:pt x="134431" y="3147905"/>
                  <a:pt x="130751" y="3143905"/>
                </a:cubicBezTo>
                <a:cubicBezTo>
                  <a:pt x="127644" y="3140547"/>
                  <a:pt x="127001" y="3133761"/>
                  <a:pt x="128608" y="3121116"/>
                </a:cubicBezTo>
                <a:cubicBezTo>
                  <a:pt x="130377" y="3107186"/>
                  <a:pt x="131984" y="3099899"/>
                  <a:pt x="133958" y="3099015"/>
                </a:cubicBezTo>
                <a:close/>
                <a:moveTo>
                  <a:pt x="175864" y="3010495"/>
                </a:moveTo>
                <a:lnTo>
                  <a:pt x="178293" y="3029355"/>
                </a:lnTo>
                <a:cubicBezTo>
                  <a:pt x="181901" y="3057144"/>
                  <a:pt x="181829" y="3181160"/>
                  <a:pt x="178222" y="3186875"/>
                </a:cubicBezTo>
                <a:cubicBezTo>
                  <a:pt x="175900" y="3190518"/>
                  <a:pt x="174543" y="3188767"/>
                  <a:pt x="172935" y="3180016"/>
                </a:cubicBezTo>
                <a:cubicBezTo>
                  <a:pt x="169364" y="3160835"/>
                  <a:pt x="169149" y="3039106"/>
                  <a:pt x="172650" y="3024211"/>
                </a:cubicBezTo>
                <a:close/>
                <a:moveTo>
                  <a:pt x="161497" y="3007750"/>
                </a:moveTo>
                <a:cubicBezTo>
                  <a:pt x="162354" y="3009585"/>
                  <a:pt x="162291" y="3013728"/>
                  <a:pt x="160791" y="3019068"/>
                </a:cubicBezTo>
                <a:cubicBezTo>
                  <a:pt x="158755" y="3026247"/>
                  <a:pt x="157969" y="3026711"/>
                  <a:pt x="155898" y="3021854"/>
                </a:cubicBezTo>
                <a:cubicBezTo>
                  <a:pt x="154540" y="3018675"/>
                  <a:pt x="154897" y="3013460"/>
                  <a:pt x="156683" y="3010281"/>
                </a:cubicBezTo>
                <a:cubicBezTo>
                  <a:pt x="158862" y="3006388"/>
                  <a:pt x="160639" y="3005914"/>
                  <a:pt x="161497" y="3007750"/>
                </a:cubicBezTo>
                <a:close/>
                <a:moveTo>
                  <a:pt x="138574" y="2997279"/>
                </a:moveTo>
                <a:cubicBezTo>
                  <a:pt x="142824" y="2995636"/>
                  <a:pt x="143682" y="2998994"/>
                  <a:pt x="143468" y="3016603"/>
                </a:cubicBezTo>
                <a:cubicBezTo>
                  <a:pt x="143146" y="3044892"/>
                  <a:pt x="138860" y="3056644"/>
                  <a:pt x="135752" y="3037784"/>
                </a:cubicBezTo>
                <a:cubicBezTo>
                  <a:pt x="131930" y="3014674"/>
                  <a:pt x="133002" y="2999423"/>
                  <a:pt x="138574" y="2997279"/>
                </a:cubicBezTo>
                <a:close/>
                <a:moveTo>
                  <a:pt x="154397" y="2944554"/>
                </a:moveTo>
                <a:cubicBezTo>
                  <a:pt x="154701" y="2943826"/>
                  <a:pt x="155612" y="2944291"/>
                  <a:pt x="157219" y="2945773"/>
                </a:cubicBezTo>
                <a:cubicBezTo>
                  <a:pt x="159505" y="2947916"/>
                  <a:pt x="160720" y="2954774"/>
                  <a:pt x="159934" y="2961203"/>
                </a:cubicBezTo>
                <a:cubicBezTo>
                  <a:pt x="159148" y="2967561"/>
                  <a:pt x="158255" y="2969704"/>
                  <a:pt x="157934" y="2965918"/>
                </a:cubicBezTo>
                <a:cubicBezTo>
                  <a:pt x="157612" y="2962168"/>
                  <a:pt x="156362" y="2955203"/>
                  <a:pt x="155219" y="2950488"/>
                </a:cubicBezTo>
                <a:cubicBezTo>
                  <a:pt x="154398" y="2947202"/>
                  <a:pt x="154094" y="2945282"/>
                  <a:pt x="154397" y="2944554"/>
                </a:cubicBezTo>
                <a:close/>
                <a:moveTo>
                  <a:pt x="91640" y="2919627"/>
                </a:moveTo>
                <a:cubicBezTo>
                  <a:pt x="95426" y="2919627"/>
                  <a:pt x="107892" y="2980599"/>
                  <a:pt x="104713" y="2983778"/>
                </a:cubicBezTo>
                <a:cubicBezTo>
                  <a:pt x="103534" y="2984956"/>
                  <a:pt x="102570" y="2984992"/>
                  <a:pt x="102570" y="2983885"/>
                </a:cubicBezTo>
                <a:cubicBezTo>
                  <a:pt x="102570" y="2980706"/>
                  <a:pt x="92354" y="2932450"/>
                  <a:pt x="90246" y="2925627"/>
                </a:cubicBezTo>
                <a:cubicBezTo>
                  <a:pt x="89211" y="2922341"/>
                  <a:pt x="89854" y="2919627"/>
                  <a:pt x="91640" y="2919627"/>
                </a:cubicBezTo>
                <a:close/>
                <a:moveTo>
                  <a:pt x="727" y="2887610"/>
                </a:moveTo>
                <a:cubicBezTo>
                  <a:pt x="1191" y="2886810"/>
                  <a:pt x="2022" y="2889552"/>
                  <a:pt x="3629" y="2895124"/>
                </a:cubicBezTo>
                <a:cubicBezTo>
                  <a:pt x="7558" y="2908768"/>
                  <a:pt x="6343" y="2935343"/>
                  <a:pt x="2271" y="2925341"/>
                </a:cubicBezTo>
                <a:cubicBezTo>
                  <a:pt x="842" y="2921913"/>
                  <a:pt x="-157" y="2911090"/>
                  <a:pt x="21" y="2901339"/>
                </a:cubicBezTo>
                <a:cubicBezTo>
                  <a:pt x="164" y="2892749"/>
                  <a:pt x="263" y="2888409"/>
                  <a:pt x="727" y="2887610"/>
                </a:cubicBezTo>
                <a:close/>
                <a:moveTo>
                  <a:pt x="152433" y="2875478"/>
                </a:moveTo>
                <a:cubicBezTo>
                  <a:pt x="156398" y="2871513"/>
                  <a:pt x="157684" y="2879586"/>
                  <a:pt x="156719" y="2902946"/>
                </a:cubicBezTo>
                <a:lnTo>
                  <a:pt x="155719" y="2928199"/>
                </a:lnTo>
                <a:lnTo>
                  <a:pt x="153290" y="2902624"/>
                </a:lnTo>
                <a:cubicBezTo>
                  <a:pt x="151933" y="2888587"/>
                  <a:pt x="151576" y="2876371"/>
                  <a:pt x="152433" y="2875478"/>
                </a:cubicBezTo>
                <a:close/>
                <a:moveTo>
                  <a:pt x="174578" y="2796183"/>
                </a:moveTo>
                <a:cubicBezTo>
                  <a:pt x="176900" y="2792575"/>
                  <a:pt x="177900" y="2797969"/>
                  <a:pt x="177936" y="2814185"/>
                </a:cubicBezTo>
                <a:cubicBezTo>
                  <a:pt x="178008" y="2837724"/>
                  <a:pt x="176972" y="2841653"/>
                  <a:pt x="173221" y="2831902"/>
                </a:cubicBezTo>
                <a:cubicBezTo>
                  <a:pt x="170042" y="2823615"/>
                  <a:pt x="170864" y="2801969"/>
                  <a:pt x="174578" y="2796183"/>
                </a:cubicBezTo>
                <a:close/>
                <a:moveTo>
                  <a:pt x="1170560" y="2783325"/>
                </a:moveTo>
                <a:cubicBezTo>
                  <a:pt x="1170801" y="2780682"/>
                  <a:pt x="1171132" y="2781039"/>
                  <a:pt x="1171489" y="2785039"/>
                </a:cubicBezTo>
                <a:cubicBezTo>
                  <a:pt x="1172203" y="2793075"/>
                  <a:pt x="1172203" y="2806184"/>
                  <a:pt x="1171489" y="2814185"/>
                </a:cubicBezTo>
                <a:cubicBezTo>
                  <a:pt x="1170775" y="2822221"/>
                  <a:pt x="1170167" y="2815649"/>
                  <a:pt x="1170167" y="2799612"/>
                </a:cubicBezTo>
                <a:cubicBezTo>
                  <a:pt x="1170167" y="2791611"/>
                  <a:pt x="1170319" y="2785968"/>
                  <a:pt x="1170560" y="2783325"/>
                </a:cubicBezTo>
                <a:close/>
                <a:moveTo>
                  <a:pt x="73030" y="2710743"/>
                </a:moveTo>
                <a:cubicBezTo>
                  <a:pt x="73744" y="2711529"/>
                  <a:pt x="78495" y="2747676"/>
                  <a:pt x="83531" y="2791039"/>
                </a:cubicBezTo>
                <a:cubicBezTo>
                  <a:pt x="88568" y="2834437"/>
                  <a:pt x="93569" y="2875693"/>
                  <a:pt x="94640" y="2882765"/>
                </a:cubicBezTo>
                <a:cubicBezTo>
                  <a:pt x="96390" y="2894302"/>
                  <a:pt x="95819" y="2895624"/>
                  <a:pt x="89068" y="2895624"/>
                </a:cubicBezTo>
                <a:cubicBezTo>
                  <a:pt x="81710" y="2895624"/>
                  <a:pt x="81638" y="2896303"/>
                  <a:pt x="83782" y="2929056"/>
                </a:cubicBezTo>
                <a:cubicBezTo>
                  <a:pt x="84960" y="2947452"/>
                  <a:pt x="88925" y="2974348"/>
                  <a:pt x="92533" y="2988850"/>
                </a:cubicBezTo>
                <a:cubicBezTo>
                  <a:pt x="104606" y="3037427"/>
                  <a:pt x="118857" y="3212878"/>
                  <a:pt x="114249" y="3256526"/>
                </a:cubicBezTo>
                <a:cubicBezTo>
                  <a:pt x="111857" y="3279279"/>
                  <a:pt x="107749" y="3281779"/>
                  <a:pt x="102820" y="3263384"/>
                </a:cubicBezTo>
                <a:cubicBezTo>
                  <a:pt x="80460" y="3180088"/>
                  <a:pt x="75173" y="3122009"/>
                  <a:pt x="75066" y="2959739"/>
                </a:cubicBezTo>
                <a:cubicBezTo>
                  <a:pt x="74995" y="2891480"/>
                  <a:pt x="73495" y="2807934"/>
                  <a:pt x="71709" y="2774108"/>
                </a:cubicBezTo>
                <a:cubicBezTo>
                  <a:pt x="68744" y="2718387"/>
                  <a:pt x="68994" y="2706422"/>
                  <a:pt x="73030" y="2710743"/>
                </a:cubicBezTo>
                <a:close/>
                <a:moveTo>
                  <a:pt x="146339" y="2699697"/>
                </a:moveTo>
                <a:cubicBezTo>
                  <a:pt x="148727" y="2698956"/>
                  <a:pt x="152487" y="2700028"/>
                  <a:pt x="155648" y="2703528"/>
                </a:cubicBezTo>
                <a:cubicBezTo>
                  <a:pt x="161756" y="2710279"/>
                  <a:pt x="161720" y="2710458"/>
                  <a:pt x="154719" y="2710458"/>
                </a:cubicBezTo>
                <a:cubicBezTo>
                  <a:pt x="150790" y="2710458"/>
                  <a:pt x="146504" y="2708779"/>
                  <a:pt x="145253" y="2706743"/>
                </a:cubicBezTo>
                <a:cubicBezTo>
                  <a:pt x="142932" y="2702993"/>
                  <a:pt x="143950" y="2700439"/>
                  <a:pt x="146339" y="2699697"/>
                </a:cubicBezTo>
                <a:close/>
                <a:moveTo>
                  <a:pt x="176972" y="2688169"/>
                </a:moveTo>
                <a:lnTo>
                  <a:pt x="177472" y="2733603"/>
                </a:lnTo>
                <a:cubicBezTo>
                  <a:pt x="177972" y="2776109"/>
                  <a:pt x="177329" y="2782931"/>
                  <a:pt x="173436" y="2776466"/>
                </a:cubicBezTo>
                <a:cubicBezTo>
                  <a:pt x="172543" y="2775073"/>
                  <a:pt x="173007" y="2754606"/>
                  <a:pt x="174400" y="2731032"/>
                </a:cubicBezTo>
                <a:close/>
                <a:moveTo>
                  <a:pt x="124894" y="2667595"/>
                </a:moveTo>
                <a:lnTo>
                  <a:pt x="128823" y="2681311"/>
                </a:lnTo>
                <a:cubicBezTo>
                  <a:pt x="135752" y="2705600"/>
                  <a:pt x="137038" y="2713887"/>
                  <a:pt x="133895" y="2713887"/>
                </a:cubicBezTo>
                <a:cubicBezTo>
                  <a:pt x="132216" y="2713887"/>
                  <a:pt x="129037" y="2711708"/>
                  <a:pt x="126787" y="2709029"/>
                </a:cubicBezTo>
                <a:cubicBezTo>
                  <a:pt x="124465" y="2706207"/>
                  <a:pt x="123215" y="2696456"/>
                  <a:pt x="123822" y="2685883"/>
                </a:cubicBezTo>
                <a:close/>
                <a:moveTo>
                  <a:pt x="1090300" y="2641878"/>
                </a:moveTo>
                <a:cubicBezTo>
                  <a:pt x="1093193" y="2641878"/>
                  <a:pt x="1096873" y="2654379"/>
                  <a:pt x="1096944" y="2664488"/>
                </a:cubicBezTo>
                <a:cubicBezTo>
                  <a:pt x="1096979" y="2668452"/>
                  <a:pt x="1094158" y="2674239"/>
                  <a:pt x="1090693" y="2677346"/>
                </a:cubicBezTo>
                <a:cubicBezTo>
                  <a:pt x="1083692" y="2683704"/>
                  <a:pt x="1079835" y="2684597"/>
                  <a:pt x="1079835" y="2679882"/>
                </a:cubicBezTo>
                <a:cubicBezTo>
                  <a:pt x="1079835" y="2671953"/>
                  <a:pt x="1088121" y="2641878"/>
                  <a:pt x="1090300" y="2641878"/>
                </a:cubicBezTo>
                <a:close/>
                <a:moveTo>
                  <a:pt x="154791" y="2611016"/>
                </a:moveTo>
                <a:cubicBezTo>
                  <a:pt x="159434" y="2611016"/>
                  <a:pt x="161363" y="2626983"/>
                  <a:pt x="158184" y="2638770"/>
                </a:cubicBezTo>
                <a:cubicBezTo>
                  <a:pt x="155112" y="2650057"/>
                  <a:pt x="154969" y="2649807"/>
                  <a:pt x="153647" y="2630733"/>
                </a:cubicBezTo>
                <a:cubicBezTo>
                  <a:pt x="152897" y="2619875"/>
                  <a:pt x="153397" y="2611016"/>
                  <a:pt x="154791" y="2611016"/>
                </a:cubicBezTo>
                <a:close/>
                <a:moveTo>
                  <a:pt x="174578" y="2580156"/>
                </a:moveTo>
                <a:cubicBezTo>
                  <a:pt x="176400" y="2582977"/>
                  <a:pt x="177936" y="2592979"/>
                  <a:pt x="177936" y="2602337"/>
                </a:cubicBezTo>
                <a:cubicBezTo>
                  <a:pt x="178008" y="2617839"/>
                  <a:pt x="178507" y="2618875"/>
                  <a:pt x="183401" y="2613946"/>
                </a:cubicBezTo>
                <a:cubicBezTo>
                  <a:pt x="186402" y="2610981"/>
                  <a:pt x="189723" y="2601837"/>
                  <a:pt x="190831" y="2593621"/>
                </a:cubicBezTo>
                <a:cubicBezTo>
                  <a:pt x="193724" y="2572048"/>
                  <a:pt x="198082" y="2585620"/>
                  <a:pt x="198117" y="2616160"/>
                </a:cubicBezTo>
                <a:cubicBezTo>
                  <a:pt x="198117" y="2635877"/>
                  <a:pt x="197439" y="2638806"/>
                  <a:pt x="194402" y="2632448"/>
                </a:cubicBezTo>
                <a:cubicBezTo>
                  <a:pt x="192331" y="2628197"/>
                  <a:pt x="189330" y="2624733"/>
                  <a:pt x="187652" y="2624733"/>
                </a:cubicBezTo>
                <a:cubicBezTo>
                  <a:pt x="182294" y="2624733"/>
                  <a:pt x="180793" y="2634305"/>
                  <a:pt x="184937" y="2642021"/>
                </a:cubicBezTo>
                <a:cubicBezTo>
                  <a:pt x="188187" y="2648093"/>
                  <a:pt x="187937" y="2650557"/>
                  <a:pt x="183615" y="2654879"/>
                </a:cubicBezTo>
                <a:cubicBezTo>
                  <a:pt x="178793" y="2659701"/>
                  <a:pt x="177936" y="2659344"/>
                  <a:pt x="174721" y="2650843"/>
                </a:cubicBezTo>
                <a:cubicBezTo>
                  <a:pt x="170078" y="2638592"/>
                  <a:pt x="169935" y="2572976"/>
                  <a:pt x="174578" y="2580156"/>
                </a:cubicBezTo>
                <a:close/>
                <a:moveTo>
                  <a:pt x="122715" y="2556153"/>
                </a:moveTo>
                <a:cubicBezTo>
                  <a:pt x="126216" y="2556153"/>
                  <a:pt x="135145" y="2576155"/>
                  <a:pt x="132716" y="2578584"/>
                </a:cubicBezTo>
                <a:cubicBezTo>
                  <a:pt x="131823" y="2579477"/>
                  <a:pt x="128537" y="2577370"/>
                  <a:pt x="125394" y="2573905"/>
                </a:cubicBezTo>
                <a:cubicBezTo>
                  <a:pt x="119357" y="2567226"/>
                  <a:pt x="117679" y="2556153"/>
                  <a:pt x="122715" y="2556153"/>
                </a:cubicBezTo>
                <a:close/>
                <a:moveTo>
                  <a:pt x="1112624" y="2539115"/>
                </a:moveTo>
                <a:cubicBezTo>
                  <a:pt x="1117161" y="2534614"/>
                  <a:pt x="1115732" y="2627519"/>
                  <a:pt x="1111124" y="2639306"/>
                </a:cubicBezTo>
                <a:cubicBezTo>
                  <a:pt x="1106409" y="2651415"/>
                  <a:pt x="1103838" y="2651307"/>
                  <a:pt x="1103838" y="2639020"/>
                </a:cubicBezTo>
                <a:cubicBezTo>
                  <a:pt x="1103838" y="2633698"/>
                  <a:pt x="1104945" y="2628197"/>
                  <a:pt x="1106302" y="2626840"/>
                </a:cubicBezTo>
                <a:cubicBezTo>
                  <a:pt x="1107659" y="2625483"/>
                  <a:pt x="1108946" y="2605909"/>
                  <a:pt x="1109124" y="2583334"/>
                </a:cubicBezTo>
                <a:cubicBezTo>
                  <a:pt x="1109303" y="2560796"/>
                  <a:pt x="1110874" y="2540901"/>
                  <a:pt x="1112624" y="2539115"/>
                </a:cubicBezTo>
                <a:close/>
                <a:moveTo>
                  <a:pt x="1163653" y="2520720"/>
                </a:moveTo>
                <a:cubicBezTo>
                  <a:pt x="1163908" y="2518710"/>
                  <a:pt x="1164255" y="2519237"/>
                  <a:pt x="1164630" y="2522791"/>
                </a:cubicBezTo>
                <a:cubicBezTo>
                  <a:pt x="1165381" y="2529935"/>
                  <a:pt x="1165346" y="2540722"/>
                  <a:pt x="1164595" y="2546794"/>
                </a:cubicBezTo>
                <a:cubicBezTo>
                  <a:pt x="1163845" y="2552902"/>
                  <a:pt x="1163238" y="2547080"/>
                  <a:pt x="1163238" y="2533864"/>
                </a:cubicBezTo>
                <a:cubicBezTo>
                  <a:pt x="1163238" y="2527274"/>
                  <a:pt x="1163399" y="2522729"/>
                  <a:pt x="1163653" y="2520720"/>
                </a:cubicBezTo>
                <a:close/>
                <a:moveTo>
                  <a:pt x="270590" y="2520148"/>
                </a:moveTo>
                <a:cubicBezTo>
                  <a:pt x="274591" y="2517684"/>
                  <a:pt x="274591" y="2529971"/>
                  <a:pt x="270590" y="2542437"/>
                </a:cubicBezTo>
                <a:cubicBezTo>
                  <a:pt x="268233" y="2549759"/>
                  <a:pt x="267804" y="2548938"/>
                  <a:pt x="267483" y="2536650"/>
                </a:cubicBezTo>
                <a:cubicBezTo>
                  <a:pt x="267305" y="2528757"/>
                  <a:pt x="268697" y="2521327"/>
                  <a:pt x="270590" y="2520148"/>
                </a:cubicBezTo>
                <a:close/>
                <a:moveTo>
                  <a:pt x="131185" y="2519286"/>
                </a:moveTo>
                <a:cubicBezTo>
                  <a:pt x="131948" y="2519532"/>
                  <a:pt x="133056" y="2524113"/>
                  <a:pt x="134431" y="2533007"/>
                </a:cubicBezTo>
                <a:cubicBezTo>
                  <a:pt x="135538" y="2540151"/>
                  <a:pt x="135002" y="2545865"/>
                  <a:pt x="133216" y="2545865"/>
                </a:cubicBezTo>
                <a:cubicBezTo>
                  <a:pt x="131430" y="2545865"/>
                  <a:pt x="130001" y="2539436"/>
                  <a:pt x="130001" y="2531578"/>
                </a:cubicBezTo>
                <a:cubicBezTo>
                  <a:pt x="130001" y="2523131"/>
                  <a:pt x="130421" y="2519041"/>
                  <a:pt x="131185" y="2519286"/>
                </a:cubicBezTo>
                <a:close/>
                <a:moveTo>
                  <a:pt x="188799" y="2518840"/>
                </a:moveTo>
                <a:cubicBezTo>
                  <a:pt x="189250" y="2518595"/>
                  <a:pt x="190581" y="2520184"/>
                  <a:pt x="193188" y="2523399"/>
                </a:cubicBezTo>
                <a:cubicBezTo>
                  <a:pt x="199189" y="2530792"/>
                  <a:pt x="200475" y="2551152"/>
                  <a:pt x="195152" y="2554438"/>
                </a:cubicBezTo>
                <a:cubicBezTo>
                  <a:pt x="193117" y="2555688"/>
                  <a:pt x="191688" y="2551902"/>
                  <a:pt x="191688" y="2545223"/>
                </a:cubicBezTo>
                <a:cubicBezTo>
                  <a:pt x="191652" y="2538972"/>
                  <a:pt x="190759" y="2530007"/>
                  <a:pt x="189687" y="2525291"/>
                </a:cubicBezTo>
                <a:cubicBezTo>
                  <a:pt x="188777" y="2521166"/>
                  <a:pt x="188348" y="2519086"/>
                  <a:pt x="188799" y="2518840"/>
                </a:cubicBezTo>
                <a:close/>
                <a:moveTo>
                  <a:pt x="144128" y="2513179"/>
                </a:moveTo>
                <a:cubicBezTo>
                  <a:pt x="144530" y="2512031"/>
                  <a:pt x="146593" y="2512880"/>
                  <a:pt x="150576" y="2515005"/>
                </a:cubicBezTo>
                <a:cubicBezTo>
                  <a:pt x="157612" y="2518791"/>
                  <a:pt x="159720" y="2526899"/>
                  <a:pt x="154504" y="2530150"/>
                </a:cubicBezTo>
                <a:cubicBezTo>
                  <a:pt x="152897" y="2531114"/>
                  <a:pt x="149790" y="2528078"/>
                  <a:pt x="147647" y="2523327"/>
                </a:cubicBezTo>
                <a:cubicBezTo>
                  <a:pt x="144986" y="2517469"/>
                  <a:pt x="143727" y="2514326"/>
                  <a:pt x="144128" y="2513179"/>
                </a:cubicBezTo>
                <a:close/>
                <a:moveTo>
                  <a:pt x="1039651" y="2502610"/>
                </a:moveTo>
                <a:cubicBezTo>
                  <a:pt x="1041008" y="2501253"/>
                  <a:pt x="1042115" y="2506182"/>
                  <a:pt x="1042115" y="2513576"/>
                </a:cubicBezTo>
                <a:cubicBezTo>
                  <a:pt x="1042115" y="2520970"/>
                  <a:pt x="1044437" y="2539115"/>
                  <a:pt x="1047259" y="2553902"/>
                </a:cubicBezTo>
                <a:cubicBezTo>
                  <a:pt x="1053939" y="2588871"/>
                  <a:pt x="1053760" y="2594800"/>
                  <a:pt x="1045723" y="2599837"/>
                </a:cubicBezTo>
                <a:cubicBezTo>
                  <a:pt x="1040008" y="2603409"/>
                  <a:pt x="1038079" y="2602766"/>
                  <a:pt x="1032257" y="2595372"/>
                </a:cubicBezTo>
                <a:cubicBezTo>
                  <a:pt x="1025970" y="2587371"/>
                  <a:pt x="1025221" y="2587192"/>
                  <a:pt x="1021898" y="2592871"/>
                </a:cubicBezTo>
                <a:cubicBezTo>
                  <a:pt x="1018862" y="2598086"/>
                  <a:pt x="1018291" y="2597336"/>
                  <a:pt x="1018220" y="2588121"/>
                </a:cubicBezTo>
                <a:cubicBezTo>
                  <a:pt x="1018113" y="2577691"/>
                  <a:pt x="1023827" y="2568547"/>
                  <a:pt x="1032221" y="2565761"/>
                </a:cubicBezTo>
                <a:cubicBezTo>
                  <a:pt x="1034758" y="2564904"/>
                  <a:pt x="1036365" y="2553688"/>
                  <a:pt x="1036686" y="2534721"/>
                </a:cubicBezTo>
                <a:cubicBezTo>
                  <a:pt x="1036972" y="2518398"/>
                  <a:pt x="1038329" y="2503932"/>
                  <a:pt x="1039651" y="2502610"/>
                </a:cubicBezTo>
                <a:close/>
                <a:moveTo>
                  <a:pt x="1052474" y="2488323"/>
                </a:moveTo>
                <a:cubicBezTo>
                  <a:pt x="1063904" y="2488644"/>
                  <a:pt x="1064761" y="2490573"/>
                  <a:pt x="1067154" y="2521005"/>
                </a:cubicBezTo>
                <a:cubicBezTo>
                  <a:pt x="1069083" y="2546223"/>
                  <a:pt x="1064154" y="2543544"/>
                  <a:pt x="1060832" y="2517577"/>
                </a:cubicBezTo>
                <a:cubicBezTo>
                  <a:pt x="1058260" y="2497574"/>
                  <a:pt x="1057939" y="2496931"/>
                  <a:pt x="1055760" y="2508147"/>
                </a:cubicBezTo>
                <a:lnTo>
                  <a:pt x="1053403" y="2520148"/>
                </a:lnTo>
                <a:lnTo>
                  <a:pt x="1050760" y="2509004"/>
                </a:lnTo>
                <a:cubicBezTo>
                  <a:pt x="1049295" y="2502896"/>
                  <a:pt x="1046759" y="2497860"/>
                  <a:pt x="1045116" y="2497860"/>
                </a:cubicBezTo>
                <a:cubicBezTo>
                  <a:pt x="1043473" y="2497860"/>
                  <a:pt x="1042115" y="2495645"/>
                  <a:pt x="1042115" y="2492966"/>
                </a:cubicBezTo>
                <a:cubicBezTo>
                  <a:pt x="1042115" y="2489716"/>
                  <a:pt x="1045616" y="2488144"/>
                  <a:pt x="1052474" y="2488323"/>
                </a:cubicBezTo>
                <a:close/>
                <a:moveTo>
                  <a:pt x="1096979" y="2479393"/>
                </a:moveTo>
                <a:lnTo>
                  <a:pt x="1096979" y="2496110"/>
                </a:lnTo>
                <a:cubicBezTo>
                  <a:pt x="1096979" y="2505289"/>
                  <a:pt x="1098765" y="2517791"/>
                  <a:pt x="1100980" y="2523827"/>
                </a:cubicBezTo>
                <a:cubicBezTo>
                  <a:pt x="1104230" y="2532935"/>
                  <a:pt x="1103945" y="2537007"/>
                  <a:pt x="1099265" y="2546901"/>
                </a:cubicBezTo>
                <a:cubicBezTo>
                  <a:pt x="1095229" y="2555367"/>
                  <a:pt x="1093551" y="2568119"/>
                  <a:pt x="1093551" y="2590121"/>
                </a:cubicBezTo>
                <a:cubicBezTo>
                  <a:pt x="1093551" y="2624661"/>
                  <a:pt x="1089479" y="2630126"/>
                  <a:pt x="1082228" y="2605266"/>
                </a:cubicBezTo>
                <a:cubicBezTo>
                  <a:pt x="1078120" y="2591264"/>
                  <a:pt x="1077263" y="2590228"/>
                  <a:pt x="1075406" y="2597372"/>
                </a:cubicBezTo>
                <a:cubicBezTo>
                  <a:pt x="1071191" y="2613446"/>
                  <a:pt x="1069762" y="2601694"/>
                  <a:pt x="1073298" y="2579977"/>
                </a:cubicBezTo>
                <a:cubicBezTo>
                  <a:pt x="1075263" y="2567833"/>
                  <a:pt x="1075834" y="2545544"/>
                  <a:pt x="1074619" y="2530435"/>
                </a:cubicBezTo>
                <a:lnTo>
                  <a:pt x="1072405" y="2503003"/>
                </a:lnTo>
                <a:lnTo>
                  <a:pt x="1084692" y="2491180"/>
                </a:lnTo>
                <a:close/>
                <a:moveTo>
                  <a:pt x="172864" y="2472142"/>
                </a:moveTo>
                <a:lnTo>
                  <a:pt x="177543" y="2502360"/>
                </a:lnTo>
                <a:cubicBezTo>
                  <a:pt x="182330" y="2533328"/>
                  <a:pt x="181008" y="2543973"/>
                  <a:pt x="174543" y="2526899"/>
                </a:cubicBezTo>
                <a:cubicBezTo>
                  <a:pt x="172507" y="2521577"/>
                  <a:pt x="171328" y="2507111"/>
                  <a:pt x="171864" y="2494681"/>
                </a:cubicBezTo>
                <a:close/>
                <a:moveTo>
                  <a:pt x="224906" y="2456069"/>
                </a:moveTo>
                <a:cubicBezTo>
                  <a:pt x="225906" y="2458569"/>
                  <a:pt x="225799" y="2461498"/>
                  <a:pt x="224656" y="2462641"/>
                </a:cubicBezTo>
                <a:cubicBezTo>
                  <a:pt x="223513" y="2463784"/>
                  <a:pt x="222691" y="2461748"/>
                  <a:pt x="222834" y="2458140"/>
                </a:cubicBezTo>
                <a:cubicBezTo>
                  <a:pt x="223013" y="2454140"/>
                  <a:pt x="223835" y="2453354"/>
                  <a:pt x="224906" y="2456069"/>
                </a:cubicBezTo>
                <a:close/>
                <a:moveTo>
                  <a:pt x="62136" y="2451568"/>
                </a:moveTo>
                <a:lnTo>
                  <a:pt x="66851" y="2486251"/>
                </a:lnTo>
                <a:cubicBezTo>
                  <a:pt x="69423" y="2505325"/>
                  <a:pt x="76995" y="2541937"/>
                  <a:pt x="83639" y="2567654"/>
                </a:cubicBezTo>
                <a:cubicBezTo>
                  <a:pt x="96283" y="2616625"/>
                  <a:pt x="97605" y="2624733"/>
                  <a:pt x="92747" y="2624733"/>
                </a:cubicBezTo>
                <a:cubicBezTo>
                  <a:pt x="91139" y="2624733"/>
                  <a:pt x="83424" y="2605373"/>
                  <a:pt x="75602" y="2581692"/>
                </a:cubicBezTo>
                <a:cubicBezTo>
                  <a:pt x="61850" y="2539936"/>
                  <a:pt x="61422" y="2537400"/>
                  <a:pt x="61779" y="2495109"/>
                </a:cubicBezTo>
                <a:close/>
                <a:moveTo>
                  <a:pt x="155228" y="2446099"/>
                </a:moveTo>
                <a:cubicBezTo>
                  <a:pt x="155532" y="2445335"/>
                  <a:pt x="155934" y="2445692"/>
                  <a:pt x="156362" y="2447353"/>
                </a:cubicBezTo>
                <a:cubicBezTo>
                  <a:pt x="157255" y="2450711"/>
                  <a:pt x="157183" y="2455319"/>
                  <a:pt x="156255" y="2457640"/>
                </a:cubicBezTo>
                <a:cubicBezTo>
                  <a:pt x="155326" y="2459962"/>
                  <a:pt x="154612" y="2457248"/>
                  <a:pt x="154683" y="2451568"/>
                </a:cubicBezTo>
                <a:cubicBezTo>
                  <a:pt x="154719" y="2448747"/>
                  <a:pt x="154925" y="2446862"/>
                  <a:pt x="155228" y="2446099"/>
                </a:cubicBezTo>
                <a:close/>
                <a:moveTo>
                  <a:pt x="176860" y="2382993"/>
                </a:moveTo>
                <a:cubicBezTo>
                  <a:pt x="177258" y="2384176"/>
                  <a:pt x="176811" y="2387900"/>
                  <a:pt x="175793" y="2394990"/>
                </a:cubicBezTo>
                <a:cubicBezTo>
                  <a:pt x="173328" y="2412492"/>
                  <a:pt x="173150" y="2412992"/>
                  <a:pt x="170006" y="2409849"/>
                </a:cubicBezTo>
                <a:cubicBezTo>
                  <a:pt x="166006" y="2405848"/>
                  <a:pt x="167542" y="2393097"/>
                  <a:pt x="172864" y="2386239"/>
                </a:cubicBezTo>
                <a:cubicBezTo>
                  <a:pt x="175222" y="2383167"/>
                  <a:pt x="176463" y="2381810"/>
                  <a:pt x="176860" y="2382993"/>
                </a:cubicBezTo>
                <a:close/>
                <a:moveTo>
                  <a:pt x="1115053" y="2371272"/>
                </a:moveTo>
                <a:cubicBezTo>
                  <a:pt x="1117589" y="2375166"/>
                  <a:pt x="1113124" y="2422422"/>
                  <a:pt x="1110196" y="2422422"/>
                </a:cubicBezTo>
                <a:cubicBezTo>
                  <a:pt x="1108124" y="2422422"/>
                  <a:pt x="1107731" y="2413099"/>
                  <a:pt x="1109231" y="2397562"/>
                </a:cubicBezTo>
                <a:cubicBezTo>
                  <a:pt x="1111446" y="2374201"/>
                  <a:pt x="1112839" y="2367915"/>
                  <a:pt x="1115053" y="2371272"/>
                </a:cubicBezTo>
                <a:close/>
                <a:moveTo>
                  <a:pt x="1101913" y="2365388"/>
                </a:moveTo>
                <a:cubicBezTo>
                  <a:pt x="1102159" y="2363370"/>
                  <a:pt x="1102498" y="2363647"/>
                  <a:pt x="1102873" y="2366701"/>
                </a:cubicBezTo>
                <a:cubicBezTo>
                  <a:pt x="1103659" y="2372844"/>
                  <a:pt x="1103659" y="2382881"/>
                  <a:pt x="1102873" y="2388989"/>
                </a:cubicBezTo>
                <a:cubicBezTo>
                  <a:pt x="1102123" y="2395133"/>
                  <a:pt x="1101516" y="2390096"/>
                  <a:pt x="1101516" y="2377845"/>
                </a:cubicBezTo>
                <a:cubicBezTo>
                  <a:pt x="1101516" y="2371719"/>
                  <a:pt x="1101668" y="2367406"/>
                  <a:pt x="1101913" y="2365388"/>
                </a:cubicBezTo>
                <a:close/>
                <a:moveTo>
                  <a:pt x="1163751" y="2352771"/>
                </a:moveTo>
                <a:cubicBezTo>
                  <a:pt x="1163979" y="2349815"/>
                  <a:pt x="1164291" y="2350217"/>
                  <a:pt x="1164630" y="2354699"/>
                </a:cubicBezTo>
                <a:cubicBezTo>
                  <a:pt x="1165346" y="2363664"/>
                  <a:pt x="1165346" y="2378309"/>
                  <a:pt x="1164630" y="2387275"/>
                </a:cubicBezTo>
                <a:cubicBezTo>
                  <a:pt x="1163952" y="2396240"/>
                  <a:pt x="1163381" y="2388918"/>
                  <a:pt x="1163381" y="2370987"/>
                </a:cubicBezTo>
                <a:cubicBezTo>
                  <a:pt x="1163381" y="2362040"/>
                  <a:pt x="1163524" y="2355726"/>
                  <a:pt x="1163751" y="2352771"/>
                </a:cubicBezTo>
                <a:close/>
                <a:moveTo>
                  <a:pt x="255218" y="2313843"/>
                </a:moveTo>
                <a:cubicBezTo>
                  <a:pt x="256607" y="2313837"/>
                  <a:pt x="257893" y="2314783"/>
                  <a:pt x="258768" y="2317051"/>
                </a:cubicBezTo>
                <a:cubicBezTo>
                  <a:pt x="261625" y="2324517"/>
                  <a:pt x="259482" y="2334125"/>
                  <a:pt x="254589" y="2335768"/>
                </a:cubicBezTo>
                <a:cubicBezTo>
                  <a:pt x="252410" y="2336482"/>
                  <a:pt x="249516" y="2333732"/>
                  <a:pt x="248230" y="2329660"/>
                </a:cubicBezTo>
                <a:cubicBezTo>
                  <a:pt x="245953" y="2322454"/>
                  <a:pt x="251050" y="2313862"/>
                  <a:pt x="255218" y="2313843"/>
                </a:cubicBezTo>
                <a:close/>
                <a:moveTo>
                  <a:pt x="1072548" y="2280904"/>
                </a:moveTo>
                <a:cubicBezTo>
                  <a:pt x="1075406" y="2278046"/>
                  <a:pt x="1076513" y="2280547"/>
                  <a:pt x="1076905" y="2290584"/>
                </a:cubicBezTo>
                <a:cubicBezTo>
                  <a:pt x="1077156" y="2298049"/>
                  <a:pt x="1077977" y="2319552"/>
                  <a:pt x="1078691" y="2338411"/>
                </a:cubicBezTo>
                <a:cubicBezTo>
                  <a:pt x="1080870" y="2396097"/>
                  <a:pt x="1080620" y="2407920"/>
                  <a:pt x="1077120" y="2414170"/>
                </a:cubicBezTo>
                <a:cubicBezTo>
                  <a:pt x="1074798" y="2418350"/>
                  <a:pt x="1073012" y="2399633"/>
                  <a:pt x="1071226" y="2352449"/>
                </a:cubicBezTo>
                <a:cubicBezTo>
                  <a:pt x="1069405" y="2303835"/>
                  <a:pt x="1069762" y="2283654"/>
                  <a:pt x="1072548" y="2280904"/>
                </a:cubicBezTo>
                <a:close/>
                <a:moveTo>
                  <a:pt x="1044473" y="2274975"/>
                </a:moveTo>
                <a:cubicBezTo>
                  <a:pt x="1048545" y="2274975"/>
                  <a:pt x="1049366" y="2278868"/>
                  <a:pt x="1048438" y="2293834"/>
                </a:cubicBezTo>
                <a:cubicBezTo>
                  <a:pt x="1047295" y="2312265"/>
                  <a:pt x="1049581" y="2318123"/>
                  <a:pt x="1053724" y="2307336"/>
                </a:cubicBezTo>
                <a:cubicBezTo>
                  <a:pt x="1054867" y="2304407"/>
                  <a:pt x="1057082" y="2302800"/>
                  <a:pt x="1058689" y="2303800"/>
                </a:cubicBezTo>
                <a:cubicBezTo>
                  <a:pt x="1060332" y="2304800"/>
                  <a:pt x="1058725" y="2318980"/>
                  <a:pt x="1055189" y="2335304"/>
                </a:cubicBezTo>
                <a:cubicBezTo>
                  <a:pt x="1049295" y="2362450"/>
                  <a:pt x="1049223" y="2365700"/>
                  <a:pt x="1054117" y="2373201"/>
                </a:cubicBezTo>
                <a:cubicBezTo>
                  <a:pt x="1059082" y="2380774"/>
                  <a:pt x="1058939" y="2383309"/>
                  <a:pt x="1052510" y="2404884"/>
                </a:cubicBezTo>
                <a:cubicBezTo>
                  <a:pt x="1048473" y="2418421"/>
                  <a:pt x="1045509" y="2438281"/>
                  <a:pt x="1045473" y="2451961"/>
                </a:cubicBezTo>
                <a:cubicBezTo>
                  <a:pt x="1045402" y="2485966"/>
                  <a:pt x="1038972" y="2493145"/>
                  <a:pt x="1038151" y="2460140"/>
                </a:cubicBezTo>
                <a:cubicBezTo>
                  <a:pt x="1037079" y="2417957"/>
                  <a:pt x="1036686" y="2414563"/>
                  <a:pt x="1030686" y="2397454"/>
                </a:cubicBezTo>
                <a:cubicBezTo>
                  <a:pt x="1023256" y="2376095"/>
                  <a:pt x="1023435" y="2374273"/>
                  <a:pt x="1034079" y="2364200"/>
                </a:cubicBezTo>
                <a:cubicBezTo>
                  <a:pt x="1043008" y="2355699"/>
                  <a:pt x="1043044" y="2355449"/>
                  <a:pt x="1041187" y="2315337"/>
                </a:cubicBezTo>
                <a:cubicBezTo>
                  <a:pt x="1039615" y="2280940"/>
                  <a:pt x="1040080" y="2274975"/>
                  <a:pt x="1044473" y="2274975"/>
                </a:cubicBezTo>
                <a:close/>
                <a:moveTo>
                  <a:pt x="222192" y="2270081"/>
                </a:moveTo>
                <a:cubicBezTo>
                  <a:pt x="224906" y="2268402"/>
                  <a:pt x="226157" y="2282726"/>
                  <a:pt x="226549" y="2320230"/>
                </a:cubicBezTo>
                <a:cubicBezTo>
                  <a:pt x="227192" y="2385060"/>
                  <a:pt x="226763" y="2380917"/>
                  <a:pt x="232907" y="2384917"/>
                </a:cubicBezTo>
                <a:cubicBezTo>
                  <a:pt x="237337" y="2387810"/>
                  <a:pt x="237229" y="2388739"/>
                  <a:pt x="232014" y="2391811"/>
                </a:cubicBezTo>
                <a:cubicBezTo>
                  <a:pt x="228728" y="2393739"/>
                  <a:pt x="226049" y="2398740"/>
                  <a:pt x="226049" y="2402884"/>
                </a:cubicBezTo>
                <a:cubicBezTo>
                  <a:pt x="226121" y="2409027"/>
                  <a:pt x="226728" y="2409456"/>
                  <a:pt x="229442" y="2405277"/>
                </a:cubicBezTo>
                <a:cubicBezTo>
                  <a:pt x="231800" y="2401669"/>
                  <a:pt x="232764" y="2406313"/>
                  <a:pt x="232800" y="2421172"/>
                </a:cubicBezTo>
                <a:cubicBezTo>
                  <a:pt x="232872" y="2435637"/>
                  <a:pt x="231264" y="2443496"/>
                  <a:pt x="227764" y="2446389"/>
                </a:cubicBezTo>
                <a:cubicBezTo>
                  <a:pt x="223692" y="2449782"/>
                  <a:pt x="222370" y="2449711"/>
                  <a:pt x="221227" y="2445960"/>
                </a:cubicBezTo>
                <a:cubicBezTo>
                  <a:pt x="219549" y="2440531"/>
                  <a:pt x="212047" y="2312515"/>
                  <a:pt x="212512" y="2297263"/>
                </a:cubicBezTo>
                <a:cubicBezTo>
                  <a:pt x="212690" y="2291620"/>
                  <a:pt x="213619" y="2288905"/>
                  <a:pt x="214548" y="2291263"/>
                </a:cubicBezTo>
                <a:cubicBezTo>
                  <a:pt x="218156" y="2300121"/>
                  <a:pt x="222085" y="2295120"/>
                  <a:pt x="220263" y="2283976"/>
                </a:cubicBezTo>
                <a:cubicBezTo>
                  <a:pt x="219191" y="2277225"/>
                  <a:pt x="219977" y="2271438"/>
                  <a:pt x="222192" y="2270081"/>
                </a:cubicBezTo>
                <a:close/>
                <a:moveTo>
                  <a:pt x="154683" y="2262973"/>
                </a:moveTo>
                <a:lnTo>
                  <a:pt x="157827" y="2276368"/>
                </a:lnTo>
                <a:cubicBezTo>
                  <a:pt x="161006" y="2289834"/>
                  <a:pt x="160505" y="2294048"/>
                  <a:pt x="156290" y="2289834"/>
                </a:cubicBezTo>
                <a:cubicBezTo>
                  <a:pt x="155040" y="2288584"/>
                  <a:pt x="154147" y="2282011"/>
                  <a:pt x="154362" y="2275260"/>
                </a:cubicBezTo>
                <a:close/>
                <a:moveTo>
                  <a:pt x="1104983" y="2262158"/>
                </a:moveTo>
                <a:cubicBezTo>
                  <a:pt x="1106773" y="2260750"/>
                  <a:pt x="1108910" y="2276636"/>
                  <a:pt x="1108695" y="2296299"/>
                </a:cubicBezTo>
                <a:cubicBezTo>
                  <a:pt x="1108374" y="2325088"/>
                  <a:pt x="1104874" y="2343555"/>
                  <a:pt x="1099694" y="2343555"/>
                </a:cubicBezTo>
                <a:cubicBezTo>
                  <a:pt x="1097372" y="2343555"/>
                  <a:pt x="1097087" y="2339661"/>
                  <a:pt x="1098908" y="2332410"/>
                </a:cubicBezTo>
                <a:cubicBezTo>
                  <a:pt x="1100480" y="2326302"/>
                  <a:pt x="1101909" y="2312015"/>
                  <a:pt x="1102123" y="2300692"/>
                </a:cubicBezTo>
                <a:cubicBezTo>
                  <a:pt x="1102337" y="2289369"/>
                  <a:pt x="1102945" y="2275510"/>
                  <a:pt x="1103409" y="2269831"/>
                </a:cubicBezTo>
                <a:cubicBezTo>
                  <a:pt x="1103829" y="2265018"/>
                  <a:pt x="1104387" y="2262627"/>
                  <a:pt x="1104983" y="2262158"/>
                </a:cubicBezTo>
                <a:close/>
                <a:moveTo>
                  <a:pt x="1075084" y="2256437"/>
                </a:moveTo>
                <a:cubicBezTo>
                  <a:pt x="1079120" y="2254901"/>
                  <a:pt x="1080049" y="2255794"/>
                  <a:pt x="1078513" y="2259794"/>
                </a:cubicBezTo>
                <a:cubicBezTo>
                  <a:pt x="1077334" y="2262794"/>
                  <a:pt x="1076405" y="2267438"/>
                  <a:pt x="1076405" y="2270117"/>
                </a:cubicBezTo>
                <a:cubicBezTo>
                  <a:pt x="1076405" y="2272796"/>
                  <a:pt x="1074870" y="2274975"/>
                  <a:pt x="1072976" y="2274975"/>
                </a:cubicBezTo>
                <a:cubicBezTo>
                  <a:pt x="1071083" y="2274975"/>
                  <a:pt x="1069548" y="2271295"/>
                  <a:pt x="1069548" y="2266795"/>
                </a:cubicBezTo>
                <a:cubicBezTo>
                  <a:pt x="1069548" y="2262259"/>
                  <a:pt x="1072048" y="2257615"/>
                  <a:pt x="1075084" y="2256437"/>
                </a:cubicBezTo>
                <a:close/>
                <a:moveTo>
                  <a:pt x="1013791" y="2238970"/>
                </a:moveTo>
                <a:lnTo>
                  <a:pt x="1014219" y="2262259"/>
                </a:lnTo>
                <a:cubicBezTo>
                  <a:pt x="1014541" y="2278582"/>
                  <a:pt x="1013005" y="2288048"/>
                  <a:pt x="1009076" y="2294048"/>
                </a:cubicBezTo>
                <a:cubicBezTo>
                  <a:pt x="1006004" y="2298763"/>
                  <a:pt x="1002325" y="2307550"/>
                  <a:pt x="1000861" y="2313658"/>
                </a:cubicBezTo>
                <a:cubicBezTo>
                  <a:pt x="999110" y="2320980"/>
                  <a:pt x="998110" y="2322266"/>
                  <a:pt x="997896" y="2317409"/>
                </a:cubicBezTo>
                <a:cubicBezTo>
                  <a:pt x="997682" y="2313408"/>
                  <a:pt x="996538" y="2305193"/>
                  <a:pt x="995324" y="2299156"/>
                </a:cubicBezTo>
                <a:cubicBezTo>
                  <a:pt x="993467" y="2289691"/>
                  <a:pt x="994038" y="2288333"/>
                  <a:pt x="999574" y="2289298"/>
                </a:cubicBezTo>
                <a:cubicBezTo>
                  <a:pt x="1005147" y="2290262"/>
                  <a:pt x="1006540" y="2286905"/>
                  <a:pt x="1009897" y="2264688"/>
                </a:cubicBezTo>
                <a:close/>
                <a:moveTo>
                  <a:pt x="144575" y="2231912"/>
                </a:moveTo>
                <a:cubicBezTo>
                  <a:pt x="145182" y="2231095"/>
                  <a:pt x="146147" y="2231470"/>
                  <a:pt x="147575" y="2232898"/>
                </a:cubicBezTo>
                <a:cubicBezTo>
                  <a:pt x="152040" y="2237363"/>
                  <a:pt x="148504" y="2262509"/>
                  <a:pt x="143789" y="2259616"/>
                </a:cubicBezTo>
                <a:cubicBezTo>
                  <a:pt x="142146" y="2258580"/>
                  <a:pt x="140110" y="2260473"/>
                  <a:pt x="139217" y="2263795"/>
                </a:cubicBezTo>
                <a:cubicBezTo>
                  <a:pt x="138217" y="2267653"/>
                  <a:pt x="137502" y="2266509"/>
                  <a:pt x="137252" y="2260616"/>
                </a:cubicBezTo>
                <a:cubicBezTo>
                  <a:pt x="137038" y="2255544"/>
                  <a:pt x="138395" y="2250436"/>
                  <a:pt x="140289" y="2249257"/>
                </a:cubicBezTo>
                <a:cubicBezTo>
                  <a:pt x="142182" y="2248114"/>
                  <a:pt x="143717" y="2243078"/>
                  <a:pt x="143717" y="2238077"/>
                </a:cubicBezTo>
                <a:cubicBezTo>
                  <a:pt x="143717" y="2234738"/>
                  <a:pt x="143967" y="2232729"/>
                  <a:pt x="144575" y="2231912"/>
                </a:cubicBezTo>
                <a:close/>
                <a:moveTo>
                  <a:pt x="170243" y="2187482"/>
                </a:moveTo>
                <a:cubicBezTo>
                  <a:pt x="170971" y="2188214"/>
                  <a:pt x="171650" y="2190965"/>
                  <a:pt x="172650" y="2196108"/>
                </a:cubicBezTo>
                <a:cubicBezTo>
                  <a:pt x="173936" y="2202716"/>
                  <a:pt x="174471" y="2219682"/>
                  <a:pt x="173900" y="2233827"/>
                </a:cubicBezTo>
                <a:cubicBezTo>
                  <a:pt x="172900" y="2257651"/>
                  <a:pt x="172507" y="2258830"/>
                  <a:pt x="168542" y="2249900"/>
                </a:cubicBezTo>
                <a:cubicBezTo>
                  <a:pt x="163827" y="2239220"/>
                  <a:pt x="163184" y="2201715"/>
                  <a:pt x="167542" y="2190964"/>
                </a:cubicBezTo>
                <a:cubicBezTo>
                  <a:pt x="168739" y="2188035"/>
                  <a:pt x="169516" y="2186749"/>
                  <a:pt x="170243" y="2187482"/>
                </a:cubicBezTo>
                <a:close/>
                <a:moveTo>
                  <a:pt x="208011" y="2182463"/>
                </a:moveTo>
                <a:cubicBezTo>
                  <a:pt x="214155" y="2182427"/>
                  <a:pt x="219155" y="2183928"/>
                  <a:pt x="219155" y="2185821"/>
                </a:cubicBezTo>
                <a:cubicBezTo>
                  <a:pt x="219155" y="2190178"/>
                  <a:pt x="208762" y="2190178"/>
                  <a:pt x="202011" y="2185821"/>
                </a:cubicBezTo>
                <a:cubicBezTo>
                  <a:pt x="198117" y="2183320"/>
                  <a:pt x="199546" y="2182499"/>
                  <a:pt x="208011" y="2182463"/>
                </a:cubicBezTo>
                <a:close/>
                <a:moveTo>
                  <a:pt x="192831" y="2181356"/>
                </a:moveTo>
                <a:lnTo>
                  <a:pt x="197546" y="2199787"/>
                </a:lnTo>
                <a:cubicBezTo>
                  <a:pt x="200117" y="2209895"/>
                  <a:pt x="206833" y="2225325"/>
                  <a:pt x="212405" y="2234041"/>
                </a:cubicBezTo>
                <a:cubicBezTo>
                  <a:pt x="224013" y="2252079"/>
                  <a:pt x="224585" y="2255329"/>
                  <a:pt x="217441" y="2261259"/>
                </a:cubicBezTo>
                <a:cubicBezTo>
                  <a:pt x="214619" y="2263616"/>
                  <a:pt x="212298" y="2269295"/>
                  <a:pt x="212298" y="2273903"/>
                </a:cubicBezTo>
                <a:cubicBezTo>
                  <a:pt x="212298" y="2278582"/>
                  <a:pt x="210797" y="2281333"/>
                  <a:pt x="208868" y="2280118"/>
                </a:cubicBezTo>
                <a:cubicBezTo>
                  <a:pt x="206976" y="2278975"/>
                  <a:pt x="205439" y="2275010"/>
                  <a:pt x="205439" y="2271367"/>
                </a:cubicBezTo>
                <a:cubicBezTo>
                  <a:pt x="205439" y="2262723"/>
                  <a:pt x="199653" y="2262759"/>
                  <a:pt x="196938" y="2271367"/>
                </a:cubicBezTo>
                <a:cubicBezTo>
                  <a:pt x="195724" y="2275118"/>
                  <a:pt x="197760" y="2283797"/>
                  <a:pt x="201582" y="2291263"/>
                </a:cubicBezTo>
                <a:cubicBezTo>
                  <a:pt x="207583" y="2303014"/>
                  <a:pt x="208118" y="2309158"/>
                  <a:pt x="206440" y="2345483"/>
                </a:cubicBezTo>
                <a:cubicBezTo>
                  <a:pt x="205368" y="2367986"/>
                  <a:pt x="204082" y="2401098"/>
                  <a:pt x="203511" y="2418993"/>
                </a:cubicBezTo>
                <a:cubicBezTo>
                  <a:pt x="202439" y="2454211"/>
                  <a:pt x="197189" y="2503825"/>
                  <a:pt x="194188" y="2506825"/>
                </a:cubicBezTo>
                <a:cubicBezTo>
                  <a:pt x="193188" y="2507825"/>
                  <a:pt x="191402" y="2505718"/>
                  <a:pt x="190295" y="2502146"/>
                </a:cubicBezTo>
                <a:cubicBezTo>
                  <a:pt x="189152" y="2498574"/>
                  <a:pt x="187580" y="2459355"/>
                  <a:pt x="186794" y="2414992"/>
                </a:cubicBezTo>
                <a:cubicBezTo>
                  <a:pt x="185687" y="2351020"/>
                  <a:pt x="184258" y="2331625"/>
                  <a:pt x="179865" y="2321123"/>
                </a:cubicBezTo>
                <a:cubicBezTo>
                  <a:pt x="173721" y="2306407"/>
                  <a:pt x="175043" y="2298049"/>
                  <a:pt x="183008" y="2301121"/>
                </a:cubicBezTo>
                <a:cubicBezTo>
                  <a:pt x="187437" y="2302835"/>
                  <a:pt x="188295" y="2299549"/>
                  <a:pt x="188295" y="2281368"/>
                </a:cubicBezTo>
                <a:cubicBezTo>
                  <a:pt x="188295" y="2269367"/>
                  <a:pt x="189330" y="2241971"/>
                  <a:pt x="190580" y="2220468"/>
                </a:cubicBezTo>
                <a:close/>
                <a:moveTo>
                  <a:pt x="1038936" y="2140136"/>
                </a:moveTo>
                <a:cubicBezTo>
                  <a:pt x="1040973" y="2142172"/>
                  <a:pt x="1042115" y="2149030"/>
                  <a:pt x="1041508" y="2155388"/>
                </a:cubicBezTo>
                <a:cubicBezTo>
                  <a:pt x="1040473" y="2166282"/>
                  <a:pt x="1040258" y="2166461"/>
                  <a:pt x="1037865" y="2158389"/>
                </a:cubicBezTo>
                <a:cubicBezTo>
                  <a:pt x="1033971" y="2145209"/>
                  <a:pt x="1034543" y="2135743"/>
                  <a:pt x="1038936" y="2140136"/>
                </a:cubicBezTo>
                <a:close/>
                <a:moveTo>
                  <a:pt x="1055796" y="2110740"/>
                </a:moveTo>
                <a:cubicBezTo>
                  <a:pt x="1060439" y="2102167"/>
                  <a:pt x="1063761" y="2184213"/>
                  <a:pt x="1059332" y="2197643"/>
                </a:cubicBezTo>
                <a:cubicBezTo>
                  <a:pt x="1057118" y="2204359"/>
                  <a:pt x="1054153" y="2209824"/>
                  <a:pt x="1052724" y="2209824"/>
                </a:cubicBezTo>
                <a:cubicBezTo>
                  <a:pt x="1051295" y="2209824"/>
                  <a:pt x="1050831" y="2188607"/>
                  <a:pt x="1051688" y="2162675"/>
                </a:cubicBezTo>
                <a:cubicBezTo>
                  <a:pt x="1052510" y="2136743"/>
                  <a:pt x="1054367" y="2113383"/>
                  <a:pt x="1055796" y="2110740"/>
                </a:cubicBezTo>
                <a:close/>
                <a:moveTo>
                  <a:pt x="1041272" y="2098850"/>
                </a:moveTo>
                <a:cubicBezTo>
                  <a:pt x="1042107" y="2099631"/>
                  <a:pt x="1043188" y="2102007"/>
                  <a:pt x="1044652" y="2106096"/>
                </a:cubicBezTo>
                <a:cubicBezTo>
                  <a:pt x="1048509" y="2116955"/>
                  <a:pt x="1044080" y="2122920"/>
                  <a:pt x="1040008" y="2112312"/>
                </a:cubicBezTo>
                <a:cubicBezTo>
                  <a:pt x="1038972" y="2109597"/>
                  <a:pt x="1038687" y="2104561"/>
                  <a:pt x="1039365" y="2101167"/>
                </a:cubicBezTo>
                <a:cubicBezTo>
                  <a:pt x="1039847" y="2098881"/>
                  <a:pt x="1040436" y="2098069"/>
                  <a:pt x="1041272" y="2098850"/>
                </a:cubicBezTo>
                <a:close/>
                <a:moveTo>
                  <a:pt x="1069833" y="2028097"/>
                </a:moveTo>
                <a:cubicBezTo>
                  <a:pt x="1071548" y="2028097"/>
                  <a:pt x="1072976" y="2038988"/>
                  <a:pt x="1072976" y="2052300"/>
                </a:cubicBezTo>
                <a:cubicBezTo>
                  <a:pt x="1072976" y="2065895"/>
                  <a:pt x="1074334" y="2075664"/>
                  <a:pt x="1076084" y="2074585"/>
                </a:cubicBezTo>
                <a:cubicBezTo>
                  <a:pt x="1080227" y="2072021"/>
                  <a:pt x="1082763" y="2172569"/>
                  <a:pt x="1078691" y="2178141"/>
                </a:cubicBezTo>
                <a:cubicBezTo>
                  <a:pt x="1076941" y="2180499"/>
                  <a:pt x="1076513" y="2188607"/>
                  <a:pt x="1077727" y="2196144"/>
                </a:cubicBezTo>
                <a:cubicBezTo>
                  <a:pt x="1080084" y="2210824"/>
                  <a:pt x="1079370" y="2212395"/>
                  <a:pt x="1073548" y="2205359"/>
                </a:cubicBezTo>
                <a:cubicBezTo>
                  <a:pt x="1071369" y="2202751"/>
                  <a:pt x="1068904" y="2173998"/>
                  <a:pt x="1067583" y="2135922"/>
                </a:cubicBezTo>
                <a:cubicBezTo>
                  <a:pt x="1065797" y="2084562"/>
                  <a:pt x="1064261" y="2070110"/>
                  <a:pt x="1060225" y="2066895"/>
                </a:cubicBezTo>
                <a:cubicBezTo>
                  <a:pt x="1055724" y="2063312"/>
                  <a:pt x="1055796" y="2060780"/>
                  <a:pt x="1060904" y="2045464"/>
                </a:cubicBezTo>
                <a:cubicBezTo>
                  <a:pt x="1064083" y="2035913"/>
                  <a:pt x="1068083" y="2028097"/>
                  <a:pt x="1069833" y="2028097"/>
                </a:cubicBezTo>
                <a:close/>
                <a:moveTo>
                  <a:pt x="234586" y="2021132"/>
                </a:moveTo>
                <a:cubicBezTo>
                  <a:pt x="236693" y="2021211"/>
                  <a:pt x="238086" y="2042285"/>
                  <a:pt x="238265" y="2076728"/>
                </a:cubicBezTo>
                <a:cubicBezTo>
                  <a:pt x="238479" y="2125992"/>
                  <a:pt x="238015" y="2130707"/>
                  <a:pt x="234157" y="2118741"/>
                </a:cubicBezTo>
                <a:lnTo>
                  <a:pt x="229835" y="2105239"/>
                </a:lnTo>
                <a:lnTo>
                  <a:pt x="231657" y="2118955"/>
                </a:lnTo>
                <a:cubicBezTo>
                  <a:pt x="232621" y="2126492"/>
                  <a:pt x="235015" y="2137815"/>
                  <a:pt x="236944" y="2144066"/>
                </a:cubicBezTo>
                <a:cubicBezTo>
                  <a:pt x="238872" y="2150352"/>
                  <a:pt x="239301" y="2159603"/>
                  <a:pt x="237943" y="2164639"/>
                </a:cubicBezTo>
                <a:cubicBezTo>
                  <a:pt x="236586" y="2169712"/>
                  <a:pt x="234372" y="2188500"/>
                  <a:pt x="233050" y="2206395"/>
                </a:cubicBezTo>
                <a:lnTo>
                  <a:pt x="230657" y="2238970"/>
                </a:lnTo>
                <a:lnTo>
                  <a:pt x="230050" y="2200394"/>
                </a:lnTo>
                <a:cubicBezTo>
                  <a:pt x="229657" y="2176570"/>
                  <a:pt x="230764" y="2161818"/>
                  <a:pt x="232872" y="2161818"/>
                </a:cubicBezTo>
                <a:cubicBezTo>
                  <a:pt x="238265" y="2161818"/>
                  <a:pt x="236872" y="2151531"/>
                  <a:pt x="231157" y="2149352"/>
                </a:cubicBezTo>
                <a:cubicBezTo>
                  <a:pt x="227121" y="2147816"/>
                  <a:pt x="226014" y="2140851"/>
                  <a:pt x="226014" y="2117169"/>
                </a:cubicBezTo>
                <a:cubicBezTo>
                  <a:pt x="226014" y="2098310"/>
                  <a:pt x="227407" y="2086490"/>
                  <a:pt x="229764" y="2085708"/>
                </a:cubicBezTo>
                <a:cubicBezTo>
                  <a:pt x="232479" y="2084808"/>
                  <a:pt x="232514" y="2080583"/>
                  <a:pt x="229942" y="2070849"/>
                </a:cubicBezTo>
                <a:cubicBezTo>
                  <a:pt x="225978" y="2055690"/>
                  <a:pt x="229193" y="2020936"/>
                  <a:pt x="234586" y="2021132"/>
                </a:cubicBezTo>
                <a:close/>
                <a:moveTo>
                  <a:pt x="149325" y="2009238"/>
                </a:moveTo>
                <a:lnTo>
                  <a:pt x="151933" y="2020382"/>
                </a:lnTo>
                <a:cubicBezTo>
                  <a:pt x="153362" y="2026512"/>
                  <a:pt x="155719" y="2031526"/>
                  <a:pt x="157148" y="2031526"/>
                </a:cubicBezTo>
                <a:cubicBezTo>
                  <a:pt x="159398" y="2031526"/>
                  <a:pt x="155933" y="2068406"/>
                  <a:pt x="152790" y="2077818"/>
                </a:cubicBezTo>
                <a:cubicBezTo>
                  <a:pt x="152147" y="2079704"/>
                  <a:pt x="149968" y="2071217"/>
                  <a:pt x="147897" y="2058958"/>
                </a:cubicBezTo>
                <a:cubicBezTo>
                  <a:pt x="145861" y="2046675"/>
                  <a:pt x="145325" y="2030512"/>
                  <a:pt x="146754" y="2022954"/>
                </a:cubicBezTo>
                <a:close/>
                <a:moveTo>
                  <a:pt x="1147236" y="1968947"/>
                </a:moveTo>
                <a:cubicBezTo>
                  <a:pt x="1148200" y="1971305"/>
                  <a:pt x="1148200" y="1975162"/>
                  <a:pt x="1147236" y="1977520"/>
                </a:cubicBezTo>
                <a:cubicBezTo>
                  <a:pt x="1146307" y="1979877"/>
                  <a:pt x="1145521" y="1977948"/>
                  <a:pt x="1145521" y="1973233"/>
                </a:cubicBezTo>
                <a:cubicBezTo>
                  <a:pt x="1145521" y="1968518"/>
                  <a:pt x="1146307" y="1966590"/>
                  <a:pt x="1147236" y="1968947"/>
                </a:cubicBezTo>
                <a:close/>
                <a:moveTo>
                  <a:pt x="211619" y="1879361"/>
                </a:moveTo>
                <a:cubicBezTo>
                  <a:pt x="213833" y="1877982"/>
                  <a:pt x="216012" y="1886676"/>
                  <a:pt x="217548" y="1902918"/>
                </a:cubicBezTo>
                <a:cubicBezTo>
                  <a:pt x="218870" y="1917073"/>
                  <a:pt x="221120" y="1928656"/>
                  <a:pt x="222585" y="1928656"/>
                </a:cubicBezTo>
                <a:cubicBezTo>
                  <a:pt x="224013" y="1928656"/>
                  <a:pt x="227121" y="1923942"/>
                  <a:pt x="229514" y="1918176"/>
                </a:cubicBezTo>
                <a:cubicBezTo>
                  <a:pt x="236086" y="1902325"/>
                  <a:pt x="238944" y="1910426"/>
                  <a:pt x="236265" y="1937229"/>
                </a:cubicBezTo>
                <a:cubicBezTo>
                  <a:pt x="234943" y="1950431"/>
                  <a:pt x="234622" y="1971690"/>
                  <a:pt x="235586" y="1984474"/>
                </a:cubicBezTo>
                <a:cubicBezTo>
                  <a:pt x="237050" y="2004477"/>
                  <a:pt x="236336" y="2008781"/>
                  <a:pt x="230371" y="2015335"/>
                </a:cubicBezTo>
                <a:cubicBezTo>
                  <a:pt x="218298" y="2028587"/>
                  <a:pt x="215583" y="2037513"/>
                  <a:pt x="216370" y="2061409"/>
                </a:cubicBezTo>
                <a:cubicBezTo>
                  <a:pt x="216834" y="2076668"/>
                  <a:pt x="215226" y="2088805"/>
                  <a:pt x="211690" y="2096667"/>
                </a:cubicBezTo>
                <a:lnTo>
                  <a:pt x="206261" y="2108668"/>
                </a:lnTo>
                <a:lnTo>
                  <a:pt x="202189" y="2098453"/>
                </a:lnTo>
                <a:cubicBezTo>
                  <a:pt x="192938" y="2075132"/>
                  <a:pt x="193724" y="1977930"/>
                  <a:pt x="203189" y="1981031"/>
                </a:cubicBezTo>
                <a:cubicBezTo>
                  <a:pt x="205368" y="1981749"/>
                  <a:pt x="208083" y="1989160"/>
                  <a:pt x="209190" y="1997501"/>
                </a:cubicBezTo>
                <a:lnTo>
                  <a:pt x="211262" y="2012667"/>
                </a:lnTo>
                <a:lnTo>
                  <a:pt x="211762" y="1996658"/>
                </a:lnTo>
                <a:cubicBezTo>
                  <a:pt x="212047" y="1987857"/>
                  <a:pt x="213226" y="1978195"/>
                  <a:pt x="214405" y="1975187"/>
                </a:cubicBezTo>
                <a:cubicBezTo>
                  <a:pt x="215870" y="1971372"/>
                  <a:pt x="214977" y="1970301"/>
                  <a:pt x="211512" y="1971637"/>
                </a:cubicBezTo>
                <a:cubicBezTo>
                  <a:pt x="203654" y="1974648"/>
                  <a:pt x="197653" y="1964614"/>
                  <a:pt x="200260" y="1952799"/>
                </a:cubicBezTo>
                <a:cubicBezTo>
                  <a:pt x="202796" y="1941304"/>
                  <a:pt x="206976" y="1939311"/>
                  <a:pt x="210297" y="1948005"/>
                </a:cubicBezTo>
                <a:cubicBezTo>
                  <a:pt x="211476" y="1951106"/>
                  <a:pt x="213226" y="1952884"/>
                  <a:pt x="214119" y="1951963"/>
                </a:cubicBezTo>
                <a:cubicBezTo>
                  <a:pt x="215048" y="1951038"/>
                  <a:pt x="213476" y="1944694"/>
                  <a:pt x="210619" y="1937865"/>
                </a:cubicBezTo>
                <a:cubicBezTo>
                  <a:pt x="204154" y="1922409"/>
                  <a:pt x="204189" y="1921798"/>
                  <a:pt x="210976" y="1921798"/>
                </a:cubicBezTo>
                <a:cubicBezTo>
                  <a:pt x="215119" y="1921798"/>
                  <a:pt x="215941" y="1919848"/>
                  <a:pt x="214226" y="1914083"/>
                </a:cubicBezTo>
                <a:cubicBezTo>
                  <a:pt x="209440" y="1897970"/>
                  <a:pt x="208190" y="1881468"/>
                  <a:pt x="211619" y="1879361"/>
                </a:cubicBezTo>
                <a:close/>
                <a:moveTo>
                  <a:pt x="1072297" y="1871936"/>
                </a:moveTo>
                <a:cubicBezTo>
                  <a:pt x="1073039" y="1872917"/>
                  <a:pt x="1073172" y="1876702"/>
                  <a:pt x="1073369" y="1884172"/>
                </a:cubicBezTo>
                <a:cubicBezTo>
                  <a:pt x="1073584" y="1892609"/>
                  <a:pt x="1073441" y="1908975"/>
                  <a:pt x="1073084" y="1920545"/>
                </a:cubicBezTo>
                <a:cubicBezTo>
                  <a:pt x="1072619" y="1934236"/>
                  <a:pt x="1074298" y="1945255"/>
                  <a:pt x="1077834" y="1952095"/>
                </a:cubicBezTo>
                <a:cubicBezTo>
                  <a:pt x="1083942" y="1963911"/>
                  <a:pt x="1084800" y="1979234"/>
                  <a:pt x="1079835" y="1986949"/>
                </a:cubicBezTo>
                <a:cubicBezTo>
                  <a:pt x="1077334" y="1990793"/>
                  <a:pt x="1076477" y="1988968"/>
                  <a:pt x="1076441" y="1979713"/>
                </a:cubicBezTo>
                <a:cubicBezTo>
                  <a:pt x="1076405" y="1971951"/>
                  <a:pt x="1072976" y="1962357"/>
                  <a:pt x="1067190" y="1953995"/>
                </a:cubicBezTo>
                <a:cubicBezTo>
                  <a:pt x="1059118" y="1942251"/>
                  <a:pt x="1057939" y="1937090"/>
                  <a:pt x="1057475" y="1910786"/>
                </a:cubicBezTo>
                <a:cubicBezTo>
                  <a:pt x="1057153" y="1894356"/>
                  <a:pt x="1058117" y="1881650"/>
                  <a:pt x="1059546" y="1882554"/>
                </a:cubicBezTo>
                <a:cubicBezTo>
                  <a:pt x="1061011" y="1883454"/>
                  <a:pt x="1064654" y="1880740"/>
                  <a:pt x="1067583" y="1876514"/>
                </a:cubicBezTo>
                <a:cubicBezTo>
                  <a:pt x="1070208" y="1872775"/>
                  <a:pt x="1071556" y="1870954"/>
                  <a:pt x="1072297" y="1871936"/>
                </a:cubicBezTo>
                <a:close/>
                <a:moveTo>
                  <a:pt x="1163421" y="1849812"/>
                </a:moveTo>
                <a:cubicBezTo>
                  <a:pt x="1163925" y="1850585"/>
                  <a:pt x="1164702" y="1853922"/>
                  <a:pt x="1165917" y="1860076"/>
                </a:cubicBezTo>
                <a:cubicBezTo>
                  <a:pt x="1169238" y="1876936"/>
                  <a:pt x="1168131" y="1887362"/>
                  <a:pt x="1164488" y="1873703"/>
                </a:cubicBezTo>
                <a:cubicBezTo>
                  <a:pt x="1163238" y="1869038"/>
                  <a:pt x="1162381" y="1860591"/>
                  <a:pt x="1162559" y="1854933"/>
                </a:cubicBezTo>
                <a:cubicBezTo>
                  <a:pt x="1162684" y="1850831"/>
                  <a:pt x="1162916" y="1849039"/>
                  <a:pt x="1163421" y="1849812"/>
                </a:cubicBezTo>
                <a:close/>
                <a:moveTo>
                  <a:pt x="213012" y="1817214"/>
                </a:moveTo>
                <a:lnTo>
                  <a:pt x="216370" y="1829862"/>
                </a:lnTo>
                <a:cubicBezTo>
                  <a:pt x="219049" y="1839877"/>
                  <a:pt x="221798" y="1842971"/>
                  <a:pt x="229728" y="1844710"/>
                </a:cubicBezTo>
                <a:cubicBezTo>
                  <a:pt x="237408" y="1846396"/>
                  <a:pt x="239729" y="1848825"/>
                  <a:pt x="239729" y="1855204"/>
                </a:cubicBezTo>
                <a:cubicBezTo>
                  <a:pt x="239729" y="1864381"/>
                  <a:pt x="234693" y="1866381"/>
                  <a:pt x="231657" y="1858419"/>
                </a:cubicBezTo>
                <a:cubicBezTo>
                  <a:pt x="230478" y="1855361"/>
                  <a:pt x="227442" y="1854194"/>
                  <a:pt x="224085" y="1855490"/>
                </a:cubicBezTo>
                <a:cubicBezTo>
                  <a:pt x="216227" y="1858508"/>
                  <a:pt x="212333" y="1850750"/>
                  <a:pt x="212690" y="1832644"/>
                </a:cubicBezTo>
                <a:close/>
                <a:moveTo>
                  <a:pt x="204368" y="1777880"/>
                </a:moveTo>
                <a:cubicBezTo>
                  <a:pt x="207225" y="1774666"/>
                  <a:pt x="212155" y="1786481"/>
                  <a:pt x="210047" y="1791496"/>
                </a:cubicBezTo>
                <a:cubicBezTo>
                  <a:pt x="208868" y="1794325"/>
                  <a:pt x="207547" y="1800498"/>
                  <a:pt x="207118" y="1805212"/>
                </a:cubicBezTo>
                <a:cubicBezTo>
                  <a:pt x="206690" y="1809927"/>
                  <a:pt x="206118" y="1815714"/>
                  <a:pt x="205868" y="1818071"/>
                </a:cubicBezTo>
                <a:cubicBezTo>
                  <a:pt x="205618" y="1820429"/>
                  <a:pt x="204046" y="1822357"/>
                  <a:pt x="202332" y="1822357"/>
                </a:cubicBezTo>
                <a:cubicBezTo>
                  <a:pt x="200618" y="1822357"/>
                  <a:pt x="200046" y="1812795"/>
                  <a:pt x="201082" y="1800926"/>
                </a:cubicBezTo>
                <a:cubicBezTo>
                  <a:pt x="202118" y="1789139"/>
                  <a:pt x="203582" y="1778766"/>
                  <a:pt x="204368" y="1777880"/>
                </a:cubicBezTo>
                <a:close/>
                <a:moveTo>
                  <a:pt x="74245" y="1692923"/>
                </a:moveTo>
                <a:cubicBezTo>
                  <a:pt x="77102" y="1691966"/>
                  <a:pt x="77102" y="1694384"/>
                  <a:pt x="74173" y="1702128"/>
                </a:cubicBezTo>
                <a:cubicBezTo>
                  <a:pt x="69280" y="1715065"/>
                  <a:pt x="64529" y="1716048"/>
                  <a:pt x="67887" y="1703421"/>
                </a:cubicBezTo>
                <a:cubicBezTo>
                  <a:pt x="69244" y="1698360"/>
                  <a:pt x="72102" y="1693634"/>
                  <a:pt x="74245" y="1692923"/>
                </a:cubicBezTo>
                <a:close/>
                <a:moveTo>
                  <a:pt x="1139498" y="1683424"/>
                </a:moveTo>
                <a:cubicBezTo>
                  <a:pt x="1139771" y="1682026"/>
                  <a:pt x="1140146" y="1682219"/>
                  <a:pt x="1140557" y="1684340"/>
                </a:cubicBezTo>
                <a:cubicBezTo>
                  <a:pt x="1141378" y="1688583"/>
                  <a:pt x="1141378" y="1695527"/>
                  <a:pt x="1140557" y="1699771"/>
                </a:cubicBezTo>
                <a:cubicBezTo>
                  <a:pt x="1139735" y="1704014"/>
                  <a:pt x="1139056" y="1700542"/>
                  <a:pt x="1139056" y="1692055"/>
                </a:cubicBezTo>
                <a:cubicBezTo>
                  <a:pt x="1139056" y="1687812"/>
                  <a:pt x="1139226" y="1684823"/>
                  <a:pt x="1139498" y="1683424"/>
                </a:cubicBezTo>
                <a:close/>
                <a:moveTo>
                  <a:pt x="122961" y="1677096"/>
                </a:moveTo>
                <a:cubicBezTo>
                  <a:pt x="124662" y="1675312"/>
                  <a:pt x="126501" y="1675436"/>
                  <a:pt x="128037" y="1677925"/>
                </a:cubicBezTo>
                <a:cubicBezTo>
                  <a:pt x="129109" y="1679647"/>
                  <a:pt x="127037" y="1684680"/>
                  <a:pt x="123429" y="1689112"/>
                </a:cubicBezTo>
                <a:lnTo>
                  <a:pt x="116928" y="1697170"/>
                </a:lnTo>
                <a:lnTo>
                  <a:pt x="118714" y="1687705"/>
                </a:lnTo>
                <a:cubicBezTo>
                  <a:pt x="119697" y="1682569"/>
                  <a:pt x="121259" y="1678879"/>
                  <a:pt x="122961" y="1677096"/>
                </a:cubicBezTo>
                <a:close/>
                <a:moveTo>
                  <a:pt x="1168917" y="1635516"/>
                </a:moveTo>
                <a:cubicBezTo>
                  <a:pt x="1170417" y="1634587"/>
                  <a:pt x="1172703" y="1640902"/>
                  <a:pt x="1173989" y="1649543"/>
                </a:cubicBezTo>
                <a:cubicBezTo>
                  <a:pt x="1176632" y="1666966"/>
                  <a:pt x="1173953" y="1674528"/>
                  <a:pt x="1170668" y="1659026"/>
                </a:cubicBezTo>
                <a:cubicBezTo>
                  <a:pt x="1166381" y="1638906"/>
                  <a:pt x="1166274" y="1637159"/>
                  <a:pt x="1168917" y="1635516"/>
                </a:cubicBezTo>
                <a:close/>
                <a:moveTo>
                  <a:pt x="75138" y="1618332"/>
                </a:moveTo>
                <a:cubicBezTo>
                  <a:pt x="80424" y="1621589"/>
                  <a:pt x="79210" y="1638524"/>
                  <a:pt x="73173" y="1645964"/>
                </a:cubicBezTo>
                <a:cubicBezTo>
                  <a:pt x="67958" y="1652390"/>
                  <a:pt x="67851" y="1652322"/>
                  <a:pt x="69672" y="1644049"/>
                </a:cubicBezTo>
                <a:cubicBezTo>
                  <a:pt x="70744" y="1639335"/>
                  <a:pt x="71637" y="1631141"/>
                  <a:pt x="71673" y="1625843"/>
                </a:cubicBezTo>
                <a:cubicBezTo>
                  <a:pt x="71709" y="1620304"/>
                  <a:pt x="73173" y="1617114"/>
                  <a:pt x="75138" y="1618332"/>
                </a:cubicBezTo>
                <a:close/>
                <a:moveTo>
                  <a:pt x="238765" y="1556217"/>
                </a:moveTo>
                <a:cubicBezTo>
                  <a:pt x="240015" y="1557481"/>
                  <a:pt x="237658" y="1561900"/>
                  <a:pt x="233550" y="1566040"/>
                </a:cubicBezTo>
                <a:cubicBezTo>
                  <a:pt x="227478" y="1572087"/>
                  <a:pt x="226014" y="1572487"/>
                  <a:pt x="226014" y="1568079"/>
                </a:cubicBezTo>
                <a:cubicBezTo>
                  <a:pt x="226014" y="1561639"/>
                  <a:pt x="235443" y="1552881"/>
                  <a:pt x="238765" y="1556217"/>
                </a:cubicBezTo>
                <a:close/>
                <a:moveTo>
                  <a:pt x="1194492" y="1551754"/>
                </a:moveTo>
                <a:cubicBezTo>
                  <a:pt x="1196010" y="1551984"/>
                  <a:pt x="1196421" y="1553569"/>
                  <a:pt x="1196421" y="1556610"/>
                </a:cubicBezTo>
                <a:cubicBezTo>
                  <a:pt x="1196421" y="1559439"/>
                  <a:pt x="1193456" y="1561753"/>
                  <a:pt x="1189848" y="1561753"/>
                </a:cubicBezTo>
                <a:cubicBezTo>
                  <a:pt x="1186241" y="1561753"/>
                  <a:pt x="1182490" y="1563682"/>
                  <a:pt x="1181561" y="1566040"/>
                </a:cubicBezTo>
                <a:cubicBezTo>
                  <a:pt x="1180490" y="1568647"/>
                  <a:pt x="1179705" y="1568022"/>
                  <a:pt x="1179526" y="1564447"/>
                </a:cubicBezTo>
                <a:cubicBezTo>
                  <a:pt x="1179383" y="1561210"/>
                  <a:pt x="1182240" y="1556967"/>
                  <a:pt x="1185920" y="1555017"/>
                </a:cubicBezTo>
                <a:cubicBezTo>
                  <a:pt x="1190349" y="1552645"/>
                  <a:pt x="1192974" y="1551523"/>
                  <a:pt x="1194492" y="1551754"/>
                </a:cubicBezTo>
                <a:close/>
                <a:moveTo>
                  <a:pt x="1168989" y="1446882"/>
                </a:moveTo>
                <a:cubicBezTo>
                  <a:pt x="1172953" y="1444428"/>
                  <a:pt x="1172953" y="1453354"/>
                  <a:pt x="1168989" y="1465741"/>
                </a:cubicBezTo>
                <a:cubicBezTo>
                  <a:pt x="1166524" y="1473442"/>
                  <a:pt x="1166203" y="1473024"/>
                  <a:pt x="1165881" y="1461655"/>
                </a:cubicBezTo>
                <a:cubicBezTo>
                  <a:pt x="1165702" y="1454697"/>
                  <a:pt x="1167096" y="1448046"/>
                  <a:pt x="1168989" y="1446882"/>
                </a:cubicBezTo>
                <a:close/>
                <a:moveTo>
                  <a:pt x="85425" y="1383445"/>
                </a:moveTo>
                <a:cubicBezTo>
                  <a:pt x="89532" y="1383445"/>
                  <a:pt x="89532" y="1396172"/>
                  <a:pt x="85425" y="1405734"/>
                </a:cubicBezTo>
                <a:cubicBezTo>
                  <a:pt x="83139" y="1411045"/>
                  <a:pt x="82424" y="1409306"/>
                  <a:pt x="82246" y="1398019"/>
                </a:cubicBezTo>
                <a:cubicBezTo>
                  <a:pt x="82103" y="1390003"/>
                  <a:pt x="83531" y="1383445"/>
                  <a:pt x="85425" y="1383445"/>
                </a:cubicBezTo>
                <a:close/>
                <a:moveTo>
                  <a:pt x="92604" y="1345726"/>
                </a:moveTo>
                <a:cubicBezTo>
                  <a:pt x="94318" y="1345726"/>
                  <a:pt x="95712" y="1346884"/>
                  <a:pt x="95676" y="1348298"/>
                </a:cubicBezTo>
                <a:cubicBezTo>
                  <a:pt x="95640" y="1351366"/>
                  <a:pt x="82031" y="1372362"/>
                  <a:pt x="82031" y="1369383"/>
                </a:cubicBezTo>
                <a:cubicBezTo>
                  <a:pt x="81960" y="1363547"/>
                  <a:pt x="89925" y="1345726"/>
                  <a:pt x="92604" y="1345726"/>
                </a:cubicBezTo>
                <a:close/>
                <a:moveTo>
                  <a:pt x="1189562" y="1081693"/>
                </a:moveTo>
                <a:cubicBezTo>
                  <a:pt x="1191384" y="1084522"/>
                  <a:pt x="1192885" y="1092238"/>
                  <a:pt x="1192885" y="1098838"/>
                </a:cubicBezTo>
                <a:cubicBezTo>
                  <a:pt x="1192885" y="1105439"/>
                  <a:pt x="1191384" y="1113154"/>
                  <a:pt x="1189562" y="1115983"/>
                </a:cubicBezTo>
                <a:cubicBezTo>
                  <a:pt x="1187241" y="1119591"/>
                  <a:pt x="1186241" y="1114480"/>
                  <a:pt x="1186241" y="1098838"/>
                </a:cubicBezTo>
                <a:cubicBezTo>
                  <a:pt x="1186241" y="1083197"/>
                  <a:pt x="1187241" y="1078082"/>
                  <a:pt x="1189562" y="1081693"/>
                </a:cubicBezTo>
                <a:close/>
                <a:moveTo>
                  <a:pt x="48277" y="983967"/>
                </a:moveTo>
                <a:lnTo>
                  <a:pt x="51527" y="994254"/>
                </a:lnTo>
                <a:cubicBezTo>
                  <a:pt x="55207" y="1005823"/>
                  <a:pt x="52670" y="1036209"/>
                  <a:pt x="47384" y="1044003"/>
                </a:cubicBezTo>
                <a:cubicBezTo>
                  <a:pt x="44955" y="1047600"/>
                  <a:pt x="44420" y="1043007"/>
                  <a:pt x="45634" y="1028544"/>
                </a:cubicBezTo>
                <a:cubicBezTo>
                  <a:pt x="46563" y="1017228"/>
                  <a:pt x="47563" y="1002569"/>
                  <a:pt x="47813" y="995968"/>
                </a:cubicBezTo>
                <a:close/>
                <a:moveTo>
                  <a:pt x="52742" y="941104"/>
                </a:moveTo>
                <a:cubicBezTo>
                  <a:pt x="56671" y="941104"/>
                  <a:pt x="61600" y="955742"/>
                  <a:pt x="59671" y="961807"/>
                </a:cubicBezTo>
                <a:cubicBezTo>
                  <a:pt x="56028" y="973251"/>
                  <a:pt x="51135" y="969236"/>
                  <a:pt x="51135" y="954820"/>
                </a:cubicBezTo>
                <a:cubicBezTo>
                  <a:pt x="51135" y="947277"/>
                  <a:pt x="51849" y="941104"/>
                  <a:pt x="52742" y="941104"/>
                </a:cubicBezTo>
                <a:close/>
                <a:moveTo>
                  <a:pt x="61422" y="908529"/>
                </a:moveTo>
                <a:cubicBezTo>
                  <a:pt x="63314" y="909693"/>
                  <a:pt x="64851" y="915187"/>
                  <a:pt x="64851" y="920730"/>
                </a:cubicBezTo>
                <a:cubicBezTo>
                  <a:pt x="64851" y="926277"/>
                  <a:pt x="63314" y="930817"/>
                  <a:pt x="61422" y="930817"/>
                </a:cubicBezTo>
                <a:cubicBezTo>
                  <a:pt x="59528" y="930817"/>
                  <a:pt x="57992" y="925324"/>
                  <a:pt x="57992" y="918612"/>
                </a:cubicBezTo>
                <a:cubicBezTo>
                  <a:pt x="57992" y="911351"/>
                  <a:pt x="59385" y="907268"/>
                  <a:pt x="61422" y="908529"/>
                </a:cubicBezTo>
                <a:close/>
                <a:moveTo>
                  <a:pt x="64440" y="874866"/>
                </a:moveTo>
                <a:cubicBezTo>
                  <a:pt x="66145" y="873395"/>
                  <a:pt x="68244" y="875393"/>
                  <a:pt x="69815" y="881654"/>
                </a:cubicBezTo>
                <a:cubicBezTo>
                  <a:pt x="71351" y="887783"/>
                  <a:pt x="70351" y="892477"/>
                  <a:pt x="66779" y="896081"/>
                </a:cubicBezTo>
                <a:cubicBezTo>
                  <a:pt x="61922" y="900921"/>
                  <a:pt x="61422" y="900242"/>
                  <a:pt x="61422" y="888891"/>
                </a:cubicBezTo>
                <a:cubicBezTo>
                  <a:pt x="61422" y="881278"/>
                  <a:pt x="62735" y="876338"/>
                  <a:pt x="64440" y="874866"/>
                </a:cubicBezTo>
                <a:close/>
                <a:moveTo>
                  <a:pt x="20666" y="869088"/>
                </a:moveTo>
                <a:cubicBezTo>
                  <a:pt x="23453" y="869095"/>
                  <a:pt x="28418" y="1002676"/>
                  <a:pt x="25739" y="1005348"/>
                </a:cubicBezTo>
                <a:cubicBezTo>
                  <a:pt x="24631" y="1006477"/>
                  <a:pt x="23559" y="1000583"/>
                  <a:pt x="23345" y="992254"/>
                </a:cubicBezTo>
                <a:cubicBezTo>
                  <a:pt x="23167" y="983924"/>
                  <a:pt x="22024" y="952802"/>
                  <a:pt x="20774" y="923095"/>
                </a:cubicBezTo>
                <a:cubicBezTo>
                  <a:pt x="19559" y="893391"/>
                  <a:pt x="19524" y="869085"/>
                  <a:pt x="20666" y="869088"/>
                </a:cubicBezTo>
                <a:close/>
                <a:moveTo>
                  <a:pt x="19002" y="791145"/>
                </a:moveTo>
                <a:cubicBezTo>
                  <a:pt x="19444" y="793810"/>
                  <a:pt x="19667" y="801457"/>
                  <a:pt x="19845" y="815089"/>
                </a:cubicBezTo>
                <a:cubicBezTo>
                  <a:pt x="20059" y="833477"/>
                  <a:pt x="19702" y="848521"/>
                  <a:pt x="19024" y="848521"/>
                </a:cubicBezTo>
                <a:cubicBezTo>
                  <a:pt x="18345" y="848521"/>
                  <a:pt x="16987" y="840420"/>
                  <a:pt x="16023" y="830519"/>
                </a:cubicBezTo>
                <a:cubicBezTo>
                  <a:pt x="15059" y="820618"/>
                  <a:pt x="15416" y="805573"/>
                  <a:pt x="16845" y="797086"/>
                </a:cubicBezTo>
                <a:cubicBezTo>
                  <a:pt x="17899" y="790795"/>
                  <a:pt x="18560" y="788479"/>
                  <a:pt x="19002" y="791145"/>
                </a:cubicBezTo>
                <a:close/>
                <a:moveTo>
                  <a:pt x="1203957" y="560485"/>
                </a:moveTo>
                <a:cubicBezTo>
                  <a:pt x="1208386" y="553349"/>
                  <a:pt x="1204636" y="589578"/>
                  <a:pt x="1200136" y="597365"/>
                </a:cubicBezTo>
                <a:cubicBezTo>
                  <a:pt x="1197670" y="601644"/>
                  <a:pt x="1197278" y="597979"/>
                  <a:pt x="1198742" y="584488"/>
                </a:cubicBezTo>
                <a:cubicBezTo>
                  <a:pt x="1199850" y="574116"/>
                  <a:pt x="1202207" y="563314"/>
                  <a:pt x="1203957" y="560485"/>
                </a:cubicBezTo>
                <a:close/>
                <a:moveTo>
                  <a:pt x="129091" y="525680"/>
                </a:moveTo>
                <a:cubicBezTo>
                  <a:pt x="129305" y="526352"/>
                  <a:pt x="128859" y="530910"/>
                  <a:pt x="127930" y="539911"/>
                </a:cubicBezTo>
                <a:cubicBezTo>
                  <a:pt x="126894" y="550284"/>
                  <a:pt x="123822" y="578059"/>
                  <a:pt x="121179" y="601633"/>
                </a:cubicBezTo>
                <a:cubicBezTo>
                  <a:pt x="118536" y="625208"/>
                  <a:pt x="116500" y="651440"/>
                  <a:pt x="116643" y="659926"/>
                </a:cubicBezTo>
                <a:lnTo>
                  <a:pt x="116964" y="675357"/>
                </a:lnTo>
                <a:lnTo>
                  <a:pt x="123429" y="656497"/>
                </a:lnTo>
                <a:cubicBezTo>
                  <a:pt x="130645" y="635512"/>
                  <a:pt x="130502" y="632273"/>
                  <a:pt x="124572" y="686790"/>
                </a:cubicBezTo>
                <a:cubicBezTo>
                  <a:pt x="123108" y="699956"/>
                  <a:pt x="120358" y="709207"/>
                  <a:pt x="117571" y="710279"/>
                </a:cubicBezTo>
                <a:cubicBezTo>
                  <a:pt x="110285" y="713083"/>
                  <a:pt x="106034" y="734528"/>
                  <a:pt x="105999" y="768797"/>
                </a:cubicBezTo>
                <a:cubicBezTo>
                  <a:pt x="105999" y="787642"/>
                  <a:pt x="104606" y="800515"/>
                  <a:pt x="102570" y="800515"/>
                </a:cubicBezTo>
                <a:cubicBezTo>
                  <a:pt x="100569" y="800515"/>
                  <a:pt x="99105" y="789296"/>
                  <a:pt x="99033" y="773941"/>
                </a:cubicBezTo>
                <a:cubicBezTo>
                  <a:pt x="98926" y="749913"/>
                  <a:pt x="98426" y="747998"/>
                  <a:pt x="93926" y="753974"/>
                </a:cubicBezTo>
                <a:cubicBezTo>
                  <a:pt x="91175" y="757606"/>
                  <a:pt x="88068" y="759732"/>
                  <a:pt x="87032" y="758692"/>
                </a:cubicBezTo>
                <a:cubicBezTo>
                  <a:pt x="84532" y="756181"/>
                  <a:pt x="98676" y="636131"/>
                  <a:pt x="102534" y="627351"/>
                </a:cubicBezTo>
                <a:cubicBezTo>
                  <a:pt x="104855" y="621997"/>
                  <a:pt x="105641" y="623872"/>
                  <a:pt x="106106" y="635923"/>
                </a:cubicBezTo>
                <a:cubicBezTo>
                  <a:pt x="106499" y="646243"/>
                  <a:pt x="109356" y="634312"/>
                  <a:pt x="114714" y="599919"/>
                </a:cubicBezTo>
                <a:cubicBezTo>
                  <a:pt x="119107" y="571629"/>
                  <a:pt x="124322" y="542312"/>
                  <a:pt x="126287" y="534768"/>
                </a:cubicBezTo>
                <a:cubicBezTo>
                  <a:pt x="128002" y="528223"/>
                  <a:pt x="128877" y="525008"/>
                  <a:pt x="129091" y="525680"/>
                </a:cubicBezTo>
                <a:close/>
                <a:moveTo>
                  <a:pt x="132252" y="508193"/>
                </a:moveTo>
                <a:cubicBezTo>
                  <a:pt x="133216" y="510550"/>
                  <a:pt x="133216" y="514408"/>
                  <a:pt x="132252" y="516766"/>
                </a:cubicBezTo>
                <a:cubicBezTo>
                  <a:pt x="131323" y="519123"/>
                  <a:pt x="130537" y="517194"/>
                  <a:pt x="130537" y="512479"/>
                </a:cubicBezTo>
                <a:cubicBezTo>
                  <a:pt x="130537" y="507765"/>
                  <a:pt x="131323" y="505836"/>
                  <a:pt x="132252" y="508193"/>
                </a:cubicBezTo>
                <a:close/>
                <a:moveTo>
                  <a:pt x="1132810" y="384937"/>
                </a:moveTo>
                <a:cubicBezTo>
                  <a:pt x="1133056" y="382606"/>
                  <a:pt x="1133395" y="382928"/>
                  <a:pt x="1133770" y="386464"/>
                </a:cubicBezTo>
                <a:cubicBezTo>
                  <a:pt x="1134520" y="393536"/>
                  <a:pt x="1134520" y="405109"/>
                  <a:pt x="1133770" y="412181"/>
                </a:cubicBezTo>
                <a:cubicBezTo>
                  <a:pt x="1133020" y="419253"/>
                  <a:pt x="1132413" y="413467"/>
                  <a:pt x="1132413" y="399322"/>
                </a:cubicBezTo>
                <a:cubicBezTo>
                  <a:pt x="1132413" y="392250"/>
                  <a:pt x="1132565" y="387267"/>
                  <a:pt x="1132810" y="384937"/>
                </a:cubicBezTo>
                <a:close/>
                <a:moveTo>
                  <a:pt x="154826" y="303310"/>
                </a:moveTo>
                <a:cubicBezTo>
                  <a:pt x="153898" y="300481"/>
                  <a:pt x="155505" y="301264"/>
                  <a:pt x="158327" y="305053"/>
                </a:cubicBezTo>
                <a:cubicBezTo>
                  <a:pt x="165649" y="314790"/>
                  <a:pt x="171971" y="337636"/>
                  <a:pt x="170578" y="349480"/>
                </a:cubicBezTo>
                <a:cubicBezTo>
                  <a:pt x="169685" y="357264"/>
                  <a:pt x="167971" y="353774"/>
                  <a:pt x="162970" y="333989"/>
                </a:cubicBezTo>
                <a:cubicBezTo>
                  <a:pt x="159398" y="319945"/>
                  <a:pt x="155755" y="306139"/>
                  <a:pt x="154826" y="303310"/>
                </a:cubicBezTo>
                <a:close/>
                <a:moveTo>
                  <a:pt x="1034722" y="245017"/>
                </a:moveTo>
                <a:cubicBezTo>
                  <a:pt x="1039508" y="245017"/>
                  <a:pt x="1046187" y="262873"/>
                  <a:pt x="1042687" y="266374"/>
                </a:cubicBezTo>
                <a:cubicBezTo>
                  <a:pt x="1040758" y="268310"/>
                  <a:pt x="1038043" y="265245"/>
                  <a:pt x="1035686" y="258480"/>
                </a:cubicBezTo>
                <a:cubicBezTo>
                  <a:pt x="1031078" y="245239"/>
                  <a:pt x="1031043" y="245017"/>
                  <a:pt x="1034722" y="245017"/>
                </a:cubicBezTo>
                <a:close/>
                <a:moveTo>
                  <a:pt x="1190549" y="232227"/>
                </a:moveTo>
                <a:cubicBezTo>
                  <a:pt x="1190786" y="230362"/>
                  <a:pt x="1191474" y="230828"/>
                  <a:pt x="1192634" y="233419"/>
                </a:cubicBezTo>
                <a:cubicBezTo>
                  <a:pt x="1196599" y="242356"/>
                  <a:pt x="1198599" y="274843"/>
                  <a:pt x="1195349" y="278082"/>
                </a:cubicBezTo>
                <a:cubicBezTo>
                  <a:pt x="1194063" y="279386"/>
                  <a:pt x="1192992" y="276721"/>
                  <a:pt x="1192956" y="272164"/>
                </a:cubicBezTo>
                <a:cubicBezTo>
                  <a:pt x="1192956" y="267606"/>
                  <a:pt x="1192135" y="255390"/>
                  <a:pt x="1191170" y="245017"/>
                </a:cubicBezTo>
                <a:cubicBezTo>
                  <a:pt x="1190527" y="238286"/>
                  <a:pt x="1190313" y="234091"/>
                  <a:pt x="1190549" y="232227"/>
                </a:cubicBezTo>
                <a:close/>
                <a:moveTo>
                  <a:pt x="882203" y="193727"/>
                </a:moveTo>
                <a:cubicBezTo>
                  <a:pt x="882489" y="192639"/>
                  <a:pt x="882882" y="192790"/>
                  <a:pt x="883310" y="194440"/>
                </a:cubicBezTo>
                <a:cubicBezTo>
                  <a:pt x="884167" y="197740"/>
                  <a:pt x="884167" y="203141"/>
                  <a:pt x="883310" y="206441"/>
                </a:cubicBezTo>
                <a:cubicBezTo>
                  <a:pt x="882453" y="209741"/>
                  <a:pt x="881738" y="207041"/>
                  <a:pt x="881738" y="200440"/>
                </a:cubicBezTo>
                <a:cubicBezTo>
                  <a:pt x="881738" y="197140"/>
                  <a:pt x="881917" y="194814"/>
                  <a:pt x="882203" y="193727"/>
                </a:cubicBezTo>
                <a:close/>
                <a:moveTo>
                  <a:pt x="1114232" y="174723"/>
                </a:moveTo>
                <a:lnTo>
                  <a:pt x="1119696" y="194440"/>
                </a:lnTo>
                <a:cubicBezTo>
                  <a:pt x="1126662" y="219578"/>
                  <a:pt x="1133020" y="220700"/>
                  <a:pt x="1129769" y="196215"/>
                </a:cubicBezTo>
                <a:cubicBezTo>
                  <a:pt x="1126947" y="174823"/>
                  <a:pt x="1130055" y="176277"/>
                  <a:pt x="1136377" y="199294"/>
                </a:cubicBezTo>
                <a:cubicBezTo>
                  <a:pt x="1138877" y="208409"/>
                  <a:pt x="1141092" y="213171"/>
                  <a:pt x="1141235" y="209870"/>
                </a:cubicBezTo>
                <a:cubicBezTo>
                  <a:pt x="1141414" y="206570"/>
                  <a:pt x="1142985" y="203869"/>
                  <a:pt x="1144735" y="203869"/>
                </a:cubicBezTo>
                <a:cubicBezTo>
                  <a:pt x="1148486" y="203869"/>
                  <a:pt x="1150451" y="209945"/>
                  <a:pt x="1153665" y="231301"/>
                </a:cubicBezTo>
                <a:cubicBezTo>
                  <a:pt x="1154951" y="239788"/>
                  <a:pt x="1158845" y="253676"/>
                  <a:pt x="1162345" y="262162"/>
                </a:cubicBezTo>
                <a:cubicBezTo>
                  <a:pt x="1168846" y="277989"/>
                  <a:pt x="1177204" y="371087"/>
                  <a:pt x="1173418" y="385535"/>
                </a:cubicBezTo>
                <a:cubicBezTo>
                  <a:pt x="1171489" y="393004"/>
                  <a:pt x="1167238" y="394547"/>
                  <a:pt x="1163845" y="389035"/>
                </a:cubicBezTo>
                <a:cubicBezTo>
                  <a:pt x="1160559" y="383735"/>
                  <a:pt x="1155951" y="384970"/>
                  <a:pt x="1154201" y="391607"/>
                </a:cubicBezTo>
                <a:cubicBezTo>
                  <a:pt x="1153344" y="394908"/>
                  <a:pt x="1152451" y="396836"/>
                  <a:pt x="1152237" y="395893"/>
                </a:cubicBezTo>
                <a:cubicBezTo>
                  <a:pt x="1152022" y="394950"/>
                  <a:pt x="1149629" y="381834"/>
                  <a:pt x="1146914" y="366747"/>
                </a:cubicBezTo>
                <a:cubicBezTo>
                  <a:pt x="1144200" y="351659"/>
                  <a:pt x="1138842" y="330289"/>
                  <a:pt x="1134984" y="319255"/>
                </a:cubicBezTo>
                <a:cubicBezTo>
                  <a:pt x="1124947" y="290577"/>
                  <a:pt x="1118232" y="251918"/>
                  <a:pt x="1116089" y="210574"/>
                </a:cubicBezTo>
                <a:close/>
                <a:moveTo>
                  <a:pt x="785619" y="164786"/>
                </a:moveTo>
                <a:cubicBezTo>
                  <a:pt x="790549" y="157367"/>
                  <a:pt x="790906" y="165200"/>
                  <a:pt x="786655" y="188439"/>
                </a:cubicBezTo>
                <a:cubicBezTo>
                  <a:pt x="783298" y="206938"/>
                  <a:pt x="782190" y="209516"/>
                  <a:pt x="781904" y="199690"/>
                </a:cubicBezTo>
                <a:cubicBezTo>
                  <a:pt x="781583" y="189853"/>
                  <a:pt x="780333" y="187389"/>
                  <a:pt x="776368" y="188914"/>
                </a:cubicBezTo>
                <a:cubicBezTo>
                  <a:pt x="772582" y="190360"/>
                  <a:pt x="771225" y="188471"/>
                  <a:pt x="771225" y="181838"/>
                </a:cubicBezTo>
                <a:cubicBezTo>
                  <a:pt x="771225" y="176352"/>
                  <a:pt x="773582" y="171923"/>
                  <a:pt x="777225" y="170579"/>
                </a:cubicBezTo>
                <a:cubicBezTo>
                  <a:pt x="780511" y="169361"/>
                  <a:pt x="784298" y="166754"/>
                  <a:pt x="785619" y="164786"/>
                </a:cubicBezTo>
                <a:close/>
                <a:moveTo>
                  <a:pt x="1036780" y="123850"/>
                </a:moveTo>
                <a:cubicBezTo>
                  <a:pt x="1037035" y="121844"/>
                  <a:pt x="1037383" y="122377"/>
                  <a:pt x="1037758" y="125935"/>
                </a:cubicBezTo>
                <a:cubicBezTo>
                  <a:pt x="1038508" y="133050"/>
                  <a:pt x="1038472" y="143851"/>
                  <a:pt x="1037722" y="149938"/>
                </a:cubicBezTo>
                <a:cubicBezTo>
                  <a:pt x="1036972" y="156024"/>
                  <a:pt x="1036365" y="150205"/>
                  <a:pt x="1036365" y="137004"/>
                </a:cubicBezTo>
                <a:cubicBezTo>
                  <a:pt x="1036365" y="130403"/>
                  <a:pt x="1036526" y="125857"/>
                  <a:pt x="1036780" y="123850"/>
                </a:cubicBezTo>
                <a:close/>
                <a:moveTo>
                  <a:pt x="338908" y="118430"/>
                </a:moveTo>
                <a:cubicBezTo>
                  <a:pt x="341269" y="118281"/>
                  <a:pt x="342564" y="120181"/>
                  <a:pt x="342528" y="124145"/>
                </a:cubicBezTo>
                <a:cubicBezTo>
                  <a:pt x="342457" y="130985"/>
                  <a:pt x="327526" y="146512"/>
                  <a:pt x="324204" y="143194"/>
                </a:cubicBezTo>
                <a:cubicBezTo>
                  <a:pt x="320132" y="139118"/>
                  <a:pt x="321990" y="131889"/>
                  <a:pt x="328884" y="125002"/>
                </a:cubicBezTo>
                <a:cubicBezTo>
                  <a:pt x="333117" y="120775"/>
                  <a:pt x="336546" y="118579"/>
                  <a:pt x="338908" y="118430"/>
                </a:cubicBezTo>
                <a:close/>
                <a:moveTo>
                  <a:pt x="380318" y="106143"/>
                </a:moveTo>
                <a:lnTo>
                  <a:pt x="378354" y="119859"/>
                </a:lnTo>
                <a:cubicBezTo>
                  <a:pt x="376211" y="134504"/>
                  <a:pt x="369924" y="144973"/>
                  <a:pt x="370174" y="133403"/>
                </a:cubicBezTo>
                <a:cubicBezTo>
                  <a:pt x="370282" y="129724"/>
                  <a:pt x="372568" y="122088"/>
                  <a:pt x="375318" y="116430"/>
                </a:cubicBezTo>
                <a:close/>
                <a:moveTo>
                  <a:pt x="603239" y="97570"/>
                </a:moveTo>
                <a:cubicBezTo>
                  <a:pt x="606561" y="97570"/>
                  <a:pt x="603275" y="142172"/>
                  <a:pt x="599453" y="149005"/>
                </a:cubicBezTo>
                <a:cubicBezTo>
                  <a:pt x="597560" y="152324"/>
                  <a:pt x="596524" y="147920"/>
                  <a:pt x="596453" y="136575"/>
                </a:cubicBezTo>
                <a:cubicBezTo>
                  <a:pt x="596310" y="115998"/>
                  <a:pt x="599524" y="97570"/>
                  <a:pt x="603239" y="97570"/>
                </a:cubicBezTo>
                <a:close/>
                <a:moveTo>
                  <a:pt x="420502" y="95481"/>
                </a:moveTo>
                <a:cubicBezTo>
                  <a:pt x="422895" y="97863"/>
                  <a:pt x="417537" y="135289"/>
                  <a:pt x="414787" y="135289"/>
                </a:cubicBezTo>
                <a:cubicBezTo>
                  <a:pt x="413465" y="135289"/>
                  <a:pt x="413858" y="125992"/>
                  <a:pt x="415680" y="114630"/>
                </a:cubicBezTo>
                <a:cubicBezTo>
                  <a:pt x="417502" y="103267"/>
                  <a:pt x="419680" y="94652"/>
                  <a:pt x="420502" y="95481"/>
                </a:cubicBezTo>
                <a:close/>
                <a:moveTo>
                  <a:pt x="787512" y="75282"/>
                </a:moveTo>
                <a:lnTo>
                  <a:pt x="787548" y="90712"/>
                </a:lnTo>
                <a:cubicBezTo>
                  <a:pt x="787548" y="99199"/>
                  <a:pt x="786405" y="110772"/>
                  <a:pt x="784940" y="116430"/>
                </a:cubicBezTo>
                <a:lnTo>
                  <a:pt x="782333" y="126717"/>
                </a:lnTo>
                <a:lnTo>
                  <a:pt x="782190" y="116430"/>
                </a:lnTo>
                <a:lnTo>
                  <a:pt x="782154" y="116430"/>
                </a:lnTo>
                <a:cubicBezTo>
                  <a:pt x="782083" y="110772"/>
                  <a:pt x="783262" y="99199"/>
                  <a:pt x="784762" y="90712"/>
                </a:cubicBezTo>
                <a:close/>
                <a:moveTo>
                  <a:pt x="879024" y="60614"/>
                </a:moveTo>
                <a:cubicBezTo>
                  <a:pt x="879274" y="58916"/>
                  <a:pt x="879613" y="59403"/>
                  <a:pt x="879988" y="62484"/>
                </a:cubicBezTo>
                <a:cubicBezTo>
                  <a:pt x="880774" y="68645"/>
                  <a:pt x="880738" y="77904"/>
                  <a:pt x="879952" y="83058"/>
                </a:cubicBezTo>
                <a:cubicBezTo>
                  <a:pt x="879202" y="88212"/>
                  <a:pt x="878560" y="83168"/>
                  <a:pt x="878595" y="71853"/>
                </a:cubicBezTo>
                <a:cubicBezTo>
                  <a:pt x="878613" y="66195"/>
                  <a:pt x="878774" y="62312"/>
                  <a:pt x="879024" y="60614"/>
                </a:cubicBezTo>
                <a:close/>
                <a:moveTo>
                  <a:pt x="766545" y="46421"/>
                </a:moveTo>
                <a:cubicBezTo>
                  <a:pt x="769582" y="42964"/>
                  <a:pt x="767331" y="75810"/>
                  <a:pt x="764224" y="80425"/>
                </a:cubicBezTo>
                <a:cubicBezTo>
                  <a:pt x="761831" y="84008"/>
                  <a:pt x="761473" y="79854"/>
                  <a:pt x="763045" y="66709"/>
                </a:cubicBezTo>
                <a:cubicBezTo>
                  <a:pt x="764260" y="56337"/>
                  <a:pt x="765867" y="47207"/>
                  <a:pt x="766545" y="46421"/>
                </a:cubicBezTo>
                <a:close/>
                <a:moveTo>
                  <a:pt x="660644" y="40858"/>
                </a:moveTo>
                <a:cubicBezTo>
                  <a:pt x="661131" y="41653"/>
                  <a:pt x="661283" y="43921"/>
                  <a:pt x="661211" y="47850"/>
                </a:cubicBezTo>
                <a:cubicBezTo>
                  <a:pt x="661104" y="53508"/>
                  <a:pt x="659675" y="61223"/>
                  <a:pt x="658067" y="64995"/>
                </a:cubicBezTo>
                <a:cubicBezTo>
                  <a:pt x="655674" y="70599"/>
                  <a:pt x="655067" y="69656"/>
                  <a:pt x="654924" y="59851"/>
                </a:cubicBezTo>
                <a:cubicBezTo>
                  <a:pt x="654817" y="53251"/>
                  <a:pt x="656246" y="45535"/>
                  <a:pt x="658067" y="42706"/>
                </a:cubicBezTo>
                <a:cubicBezTo>
                  <a:pt x="659336" y="40742"/>
                  <a:pt x="660158" y="40063"/>
                  <a:pt x="660644" y="40858"/>
                </a:cubicBezTo>
                <a:close/>
                <a:moveTo>
                  <a:pt x="692143" y="34134"/>
                </a:moveTo>
                <a:lnTo>
                  <a:pt x="690393" y="57862"/>
                </a:lnTo>
                <a:cubicBezTo>
                  <a:pt x="689393" y="70910"/>
                  <a:pt x="687178" y="84026"/>
                  <a:pt x="685428" y="87008"/>
                </a:cubicBezTo>
                <a:cubicBezTo>
                  <a:pt x="682749" y="91602"/>
                  <a:pt x="682285" y="91645"/>
                  <a:pt x="682392" y="87283"/>
                </a:cubicBezTo>
                <a:cubicBezTo>
                  <a:pt x="682428" y="84454"/>
                  <a:pt x="684678" y="71338"/>
                  <a:pt x="687321" y="58137"/>
                </a:cubicBezTo>
                <a:close/>
                <a:moveTo>
                  <a:pt x="417359" y="28990"/>
                </a:moveTo>
                <a:cubicBezTo>
                  <a:pt x="421288" y="28990"/>
                  <a:pt x="417966" y="52618"/>
                  <a:pt x="413680" y="55276"/>
                </a:cubicBezTo>
                <a:cubicBezTo>
                  <a:pt x="411358" y="56712"/>
                  <a:pt x="410858" y="54586"/>
                  <a:pt x="412287" y="49243"/>
                </a:cubicBezTo>
                <a:cubicBezTo>
                  <a:pt x="413501" y="44703"/>
                  <a:pt x="414537" y="38291"/>
                  <a:pt x="414573" y="34991"/>
                </a:cubicBezTo>
                <a:cubicBezTo>
                  <a:pt x="414609" y="31691"/>
                  <a:pt x="415823" y="28990"/>
                  <a:pt x="417359" y="28990"/>
                </a:cubicBezTo>
                <a:close/>
                <a:moveTo>
                  <a:pt x="530444" y="23847"/>
                </a:moveTo>
                <a:lnTo>
                  <a:pt x="528658" y="47850"/>
                </a:lnTo>
                <a:cubicBezTo>
                  <a:pt x="526551" y="75871"/>
                  <a:pt x="522586" y="86705"/>
                  <a:pt x="519336" y="73517"/>
                </a:cubicBezTo>
                <a:cubicBezTo>
                  <a:pt x="518122" y="68688"/>
                  <a:pt x="520086" y="56072"/>
                  <a:pt x="523836" y="44421"/>
                </a:cubicBezTo>
                <a:close/>
                <a:moveTo>
                  <a:pt x="744757" y="22132"/>
                </a:moveTo>
                <a:cubicBezTo>
                  <a:pt x="749829" y="22132"/>
                  <a:pt x="745507" y="66538"/>
                  <a:pt x="739221" y="78711"/>
                </a:cubicBezTo>
                <a:cubicBezTo>
                  <a:pt x="736292" y="84369"/>
                  <a:pt x="732220" y="105971"/>
                  <a:pt x="730148" y="126717"/>
                </a:cubicBezTo>
                <a:cubicBezTo>
                  <a:pt x="728076" y="147462"/>
                  <a:pt x="724933" y="169747"/>
                  <a:pt x="723183" y="176244"/>
                </a:cubicBezTo>
                <a:cubicBezTo>
                  <a:pt x="721432" y="182738"/>
                  <a:pt x="720682" y="188739"/>
                  <a:pt x="721540" y="189578"/>
                </a:cubicBezTo>
                <a:cubicBezTo>
                  <a:pt x="723361" y="191425"/>
                  <a:pt x="730112" y="174430"/>
                  <a:pt x="730112" y="167922"/>
                </a:cubicBezTo>
                <a:cubicBezTo>
                  <a:pt x="730112" y="161378"/>
                  <a:pt x="733827" y="152434"/>
                  <a:pt x="736542" y="152434"/>
                </a:cubicBezTo>
                <a:cubicBezTo>
                  <a:pt x="737828" y="152434"/>
                  <a:pt x="738435" y="158992"/>
                  <a:pt x="737934" y="167008"/>
                </a:cubicBezTo>
                <a:lnTo>
                  <a:pt x="737041" y="181581"/>
                </a:lnTo>
                <a:lnTo>
                  <a:pt x="742507" y="166779"/>
                </a:lnTo>
                <a:cubicBezTo>
                  <a:pt x="746186" y="156828"/>
                  <a:pt x="749508" y="152574"/>
                  <a:pt x="752722" y="153799"/>
                </a:cubicBezTo>
                <a:cubicBezTo>
                  <a:pt x="759187" y="156285"/>
                  <a:pt x="762152" y="142844"/>
                  <a:pt x="760223" y="119698"/>
                </a:cubicBezTo>
                <a:cubicBezTo>
                  <a:pt x="759366" y="109415"/>
                  <a:pt x="759937" y="100999"/>
                  <a:pt x="761473" y="100999"/>
                </a:cubicBezTo>
                <a:cubicBezTo>
                  <a:pt x="767510" y="100999"/>
                  <a:pt x="768795" y="121509"/>
                  <a:pt x="764974" y="156021"/>
                </a:cubicBezTo>
                <a:cubicBezTo>
                  <a:pt x="760223" y="198872"/>
                  <a:pt x="759795" y="225561"/>
                  <a:pt x="763938" y="223000"/>
                </a:cubicBezTo>
                <a:cubicBezTo>
                  <a:pt x="765581" y="221986"/>
                  <a:pt x="768153" y="216110"/>
                  <a:pt x="769653" y="209941"/>
                </a:cubicBezTo>
                <a:lnTo>
                  <a:pt x="772367" y="198726"/>
                </a:lnTo>
                <a:lnTo>
                  <a:pt x="773796" y="208677"/>
                </a:lnTo>
                <a:cubicBezTo>
                  <a:pt x="774582" y="214153"/>
                  <a:pt x="777404" y="220786"/>
                  <a:pt x="780011" y="223422"/>
                </a:cubicBezTo>
                <a:cubicBezTo>
                  <a:pt x="782654" y="226054"/>
                  <a:pt x="786369" y="230833"/>
                  <a:pt x="788262" y="234041"/>
                </a:cubicBezTo>
                <a:cubicBezTo>
                  <a:pt x="791263" y="239145"/>
                  <a:pt x="792120" y="239231"/>
                  <a:pt x="795120" y="234730"/>
                </a:cubicBezTo>
                <a:cubicBezTo>
                  <a:pt x="797013" y="231901"/>
                  <a:pt x="798692" y="224958"/>
                  <a:pt x="798871" y="219300"/>
                </a:cubicBezTo>
                <a:cubicBezTo>
                  <a:pt x="799014" y="213642"/>
                  <a:pt x="800621" y="205927"/>
                  <a:pt x="802407" y="202155"/>
                </a:cubicBezTo>
                <a:cubicBezTo>
                  <a:pt x="804729" y="197229"/>
                  <a:pt x="805157" y="200133"/>
                  <a:pt x="803943" y="212442"/>
                </a:cubicBezTo>
                <a:cubicBezTo>
                  <a:pt x="803050" y="221872"/>
                  <a:pt x="801478" y="240388"/>
                  <a:pt x="800478" y="253590"/>
                </a:cubicBezTo>
                <a:cubicBezTo>
                  <a:pt x="798692" y="276686"/>
                  <a:pt x="798835" y="277182"/>
                  <a:pt x="803657" y="266792"/>
                </a:cubicBezTo>
                <a:cubicBezTo>
                  <a:pt x="806443" y="260851"/>
                  <a:pt x="809729" y="245421"/>
                  <a:pt x="811015" y="232501"/>
                </a:cubicBezTo>
                <a:cubicBezTo>
                  <a:pt x="813158" y="210509"/>
                  <a:pt x="816802" y="200440"/>
                  <a:pt x="822517" y="200440"/>
                </a:cubicBezTo>
                <a:cubicBezTo>
                  <a:pt x="823874" y="200440"/>
                  <a:pt x="824338" y="212399"/>
                  <a:pt x="823517" y="227015"/>
                </a:cubicBezTo>
                <a:cubicBezTo>
                  <a:pt x="822731" y="241631"/>
                  <a:pt x="823553" y="257447"/>
                  <a:pt x="825374" y="262162"/>
                </a:cubicBezTo>
                <a:cubicBezTo>
                  <a:pt x="828624" y="270663"/>
                  <a:pt x="828732" y="270621"/>
                  <a:pt x="834661" y="257019"/>
                </a:cubicBezTo>
                <a:cubicBezTo>
                  <a:pt x="837947" y="249475"/>
                  <a:pt x="841412" y="236066"/>
                  <a:pt x="842341" y="227222"/>
                </a:cubicBezTo>
                <a:cubicBezTo>
                  <a:pt x="843341" y="218064"/>
                  <a:pt x="846127" y="210359"/>
                  <a:pt x="848806" y="209327"/>
                </a:cubicBezTo>
                <a:cubicBezTo>
                  <a:pt x="852699" y="207834"/>
                  <a:pt x="853556" y="216892"/>
                  <a:pt x="853556" y="260555"/>
                </a:cubicBezTo>
                <a:cubicBezTo>
                  <a:pt x="853556" y="315133"/>
                  <a:pt x="858128" y="332371"/>
                  <a:pt x="861200" y="289348"/>
                </a:cubicBezTo>
                <a:cubicBezTo>
                  <a:pt x="862164" y="276010"/>
                  <a:pt x="864701" y="263359"/>
                  <a:pt x="866808" y="261230"/>
                </a:cubicBezTo>
                <a:cubicBezTo>
                  <a:pt x="869701" y="258358"/>
                  <a:pt x="870701" y="258394"/>
                  <a:pt x="870701" y="261369"/>
                </a:cubicBezTo>
                <a:cubicBezTo>
                  <a:pt x="870701" y="263573"/>
                  <a:pt x="872880" y="264538"/>
                  <a:pt x="875523" y="263516"/>
                </a:cubicBezTo>
                <a:cubicBezTo>
                  <a:pt x="879274" y="262084"/>
                  <a:pt x="880917" y="266816"/>
                  <a:pt x="882810" y="284247"/>
                </a:cubicBezTo>
                <a:cubicBezTo>
                  <a:pt x="884131" y="296670"/>
                  <a:pt x="886453" y="307593"/>
                  <a:pt x="887953" y="308525"/>
                </a:cubicBezTo>
                <a:cubicBezTo>
                  <a:pt x="891811" y="310908"/>
                  <a:pt x="897133" y="283133"/>
                  <a:pt x="899991" y="245800"/>
                </a:cubicBezTo>
                <a:cubicBezTo>
                  <a:pt x="901348" y="228312"/>
                  <a:pt x="903777" y="213178"/>
                  <a:pt x="905420" y="212163"/>
                </a:cubicBezTo>
                <a:cubicBezTo>
                  <a:pt x="907063" y="211149"/>
                  <a:pt x="908456" y="211570"/>
                  <a:pt x="908491" y="213095"/>
                </a:cubicBezTo>
                <a:cubicBezTo>
                  <a:pt x="908563" y="214621"/>
                  <a:pt x="910063" y="238245"/>
                  <a:pt x="911814" y="265591"/>
                </a:cubicBezTo>
                <a:cubicBezTo>
                  <a:pt x="916493" y="337097"/>
                  <a:pt x="920886" y="347077"/>
                  <a:pt x="929244" y="305053"/>
                </a:cubicBezTo>
                <a:cubicBezTo>
                  <a:pt x="931673" y="292780"/>
                  <a:pt x="934923" y="282736"/>
                  <a:pt x="936460" y="282736"/>
                </a:cubicBezTo>
                <a:cubicBezTo>
                  <a:pt x="937995" y="282736"/>
                  <a:pt x="939317" y="279265"/>
                  <a:pt x="939388" y="275021"/>
                </a:cubicBezTo>
                <a:cubicBezTo>
                  <a:pt x="939496" y="267499"/>
                  <a:pt x="939603" y="267470"/>
                  <a:pt x="944532" y="273960"/>
                </a:cubicBezTo>
                <a:cubicBezTo>
                  <a:pt x="949211" y="280143"/>
                  <a:pt x="949568" y="279532"/>
                  <a:pt x="949783" y="265388"/>
                </a:cubicBezTo>
                <a:cubicBezTo>
                  <a:pt x="950283" y="234648"/>
                  <a:pt x="955355" y="235520"/>
                  <a:pt x="957962" y="266795"/>
                </a:cubicBezTo>
                <a:cubicBezTo>
                  <a:pt x="959820" y="288901"/>
                  <a:pt x="961534" y="296124"/>
                  <a:pt x="964285" y="293370"/>
                </a:cubicBezTo>
                <a:cubicBezTo>
                  <a:pt x="970928" y="286726"/>
                  <a:pt x="973571" y="289266"/>
                  <a:pt x="973678" y="302453"/>
                </a:cubicBezTo>
                <a:cubicBezTo>
                  <a:pt x="973821" y="321691"/>
                  <a:pt x="978501" y="310179"/>
                  <a:pt x="985501" y="273307"/>
                </a:cubicBezTo>
                <a:cubicBezTo>
                  <a:pt x="991288" y="243031"/>
                  <a:pt x="997574" y="231255"/>
                  <a:pt x="997574" y="250732"/>
                </a:cubicBezTo>
                <a:cubicBezTo>
                  <a:pt x="997574" y="264948"/>
                  <a:pt x="1002289" y="256830"/>
                  <a:pt x="1006540" y="235330"/>
                </a:cubicBezTo>
                <a:lnTo>
                  <a:pt x="1010397" y="215871"/>
                </a:lnTo>
                <a:lnTo>
                  <a:pt x="1010826" y="230415"/>
                </a:lnTo>
                <a:cubicBezTo>
                  <a:pt x="1011148" y="240938"/>
                  <a:pt x="1013183" y="246142"/>
                  <a:pt x="1018148" y="249246"/>
                </a:cubicBezTo>
                <a:cubicBezTo>
                  <a:pt x="1024613" y="253290"/>
                  <a:pt x="1024899" y="255933"/>
                  <a:pt x="1022756" y="295567"/>
                </a:cubicBezTo>
                <a:cubicBezTo>
                  <a:pt x="1020827" y="332067"/>
                  <a:pt x="1021220" y="337600"/>
                  <a:pt x="1025792" y="337600"/>
                </a:cubicBezTo>
                <a:cubicBezTo>
                  <a:pt x="1029614" y="337600"/>
                  <a:pt x="1031721" y="332407"/>
                  <a:pt x="1033400" y="318794"/>
                </a:cubicBezTo>
                <a:cubicBezTo>
                  <a:pt x="1037115" y="289041"/>
                  <a:pt x="1041580" y="293538"/>
                  <a:pt x="1040973" y="326445"/>
                </a:cubicBezTo>
                <a:cubicBezTo>
                  <a:pt x="1040616" y="346059"/>
                  <a:pt x="1042008" y="359235"/>
                  <a:pt x="1044973" y="364468"/>
                </a:cubicBezTo>
                <a:cubicBezTo>
                  <a:pt x="1047509" y="368872"/>
                  <a:pt x="1050259" y="371783"/>
                  <a:pt x="1051081" y="370940"/>
                </a:cubicBezTo>
                <a:cubicBezTo>
                  <a:pt x="1051938" y="370094"/>
                  <a:pt x="1055689" y="320320"/>
                  <a:pt x="1059403" y="260334"/>
                </a:cubicBezTo>
                <a:cubicBezTo>
                  <a:pt x="1063118" y="200344"/>
                  <a:pt x="1066940" y="150498"/>
                  <a:pt x="1067869" y="149563"/>
                </a:cubicBezTo>
                <a:cubicBezTo>
                  <a:pt x="1068797" y="148627"/>
                  <a:pt x="1069583" y="164707"/>
                  <a:pt x="1069619" y="185296"/>
                </a:cubicBezTo>
                <a:cubicBezTo>
                  <a:pt x="1069655" y="205884"/>
                  <a:pt x="1071048" y="224879"/>
                  <a:pt x="1072691" y="227512"/>
                </a:cubicBezTo>
                <a:cubicBezTo>
                  <a:pt x="1075977" y="232659"/>
                  <a:pt x="1078620" y="221793"/>
                  <a:pt x="1088586" y="162757"/>
                </a:cubicBezTo>
                <a:cubicBezTo>
                  <a:pt x="1091586" y="144862"/>
                  <a:pt x="1094693" y="129596"/>
                  <a:pt x="1095444" y="128835"/>
                </a:cubicBezTo>
                <a:cubicBezTo>
                  <a:pt x="1103945" y="120341"/>
                  <a:pt x="1110053" y="268034"/>
                  <a:pt x="1105052" y="361064"/>
                </a:cubicBezTo>
                <a:cubicBezTo>
                  <a:pt x="1102587" y="406770"/>
                  <a:pt x="1097265" y="417339"/>
                  <a:pt x="1096551" y="377891"/>
                </a:cubicBezTo>
                <a:lnTo>
                  <a:pt x="1096122" y="353031"/>
                </a:lnTo>
                <a:lnTo>
                  <a:pt x="1092157" y="373605"/>
                </a:lnTo>
                <a:cubicBezTo>
                  <a:pt x="1087300" y="398637"/>
                  <a:pt x="1083299" y="392189"/>
                  <a:pt x="1083299" y="359407"/>
                </a:cubicBezTo>
                <a:cubicBezTo>
                  <a:pt x="1083299" y="303510"/>
                  <a:pt x="1073905" y="366183"/>
                  <a:pt x="1071655" y="436959"/>
                </a:cubicBezTo>
                <a:cubicBezTo>
                  <a:pt x="1071226" y="450629"/>
                  <a:pt x="1081049" y="456187"/>
                  <a:pt x="1084228" y="444064"/>
                </a:cubicBezTo>
                <a:cubicBezTo>
                  <a:pt x="1085228" y="440202"/>
                  <a:pt x="1088300" y="437041"/>
                  <a:pt x="1091015" y="437041"/>
                </a:cubicBezTo>
                <a:cubicBezTo>
                  <a:pt x="1093729" y="437041"/>
                  <a:pt x="1097623" y="433569"/>
                  <a:pt x="1099658" y="429326"/>
                </a:cubicBezTo>
                <a:cubicBezTo>
                  <a:pt x="1103230" y="421936"/>
                  <a:pt x="1103409" y="421907"/>
                  <a:pt x="1103623" y="428669"/>
                </a:cubicBezTo>
                <a:cubicBezTo>
                  <a:pt x="1103766" y="432552"/>
                  <a:pt x="1106124" y="438724"/>
                  <a:pt x="1108910" y="442385"/>
                </a:cubicBezTo>
                <a:cubicBezTo>
                  <a:pt x="1113874" y="448954"/>
                  <a:pt x="1113946" y="448950"/>
                  <a:pt x="1114160" y="442185"/>
                </a:cubicBezTo>
                <a:cubicBezTo>
                  <a:pt x="1114374" y="435498"/>
                  <a:pt x="1114482" y="435487"/>
                  <a:pt x="1119268" y="441813"/>
                </a:cubicBezTo>
                <a:cubicBezTo>
                  <a:pt x="1121983" y="445382"/>
                  <a:pt x="1124769" y="450011"/>
                  <a:pt x="1125483" y="452100"/>
                </a:cubicBezTo>
                <a:cubicBezTo>
                  <a:pt x="1126341" y="454704"/>
                  <a:pt x="1128519" y="454440"/>
                  <a:pt x="1132377" y="451264"/>
                </a:cubicBezTo>
                <a:cubicBezTo>
                  <a:pt x="1137234" y="447243"/>
                  <a:pt x="1138413" y="447700"/>
                  <a:pt x="1141342" y="454694"/>
                </a:cubicBezTo>
                <a:cubicBezTo>
                  <a:pt x="1149450" y="473971"/>
                  <a:pt x="1172275" y="614713"/>
                  <a:pt x="1172382" y="645907"/>
                </a:cubicBezTo>
                <a:cubicBezTo>
                  <a:pt x="1172418" y="654229"/>
                  <a:pt x="1170203" y="668888"/>
                  <a:pt x="1167488" y="678482"/>
                </a:cubicBezTo>
                <a:cubicBezTo>
                  <a:pt x="1164773" y="688080"/>
                  <a:pt x="1160881" y="712904"/>
                  <a:pt x="1158845" y="733650"/>
                </a:cubicBezTo>
                <a:cubicBezTo>
                  <a:pt x="1153522" y="787178"/>
                  <a:pt x="1147557" y="923631"/>
                  <a:pt x="1150236" y="930335"/>
                </a:cubicBezTo>
                <a:cubicBezTo>
                  <a:pt x="1151986" y="934800"/>
                  <a:pt x="1155880" y="932096"/>
                  <a:pt x="1169060" y="917244"/>
                </a:cubicBezTo>
                <a:cubicBezTo>
                  <a:pt x="1181633" y="903114"/>
                  <a:pt x="1188062" y="898495"/>
                  <a:pt x="1195349" y="898385"/>
                </a:cubicBezTo>
                <a:cubicBezTo>
                  <a:pt x="1204814" y="898245"/>
                  <a:pt x="1205064" y="897724"/>
                  <a:pt x="1207172" y="874239"/>
                </a:cubicBezTo>
                <a:cubicBezTo>
                  <a:pt x="1208350" y="861037"/>
                  <a:pt x="1209493" y="825033"/>
                  <a:pt x="1209744" y="794229"/>
                </a:cubicBezTo>
                <a:cubicBezTo>
                  <a:pt x="1210066" y="748012"/>
                  <a:pt x="1208922" y="733407"/>
                  <a:pt x="1203135" y="710676"/>
                </a:cubicBezTo>
                <a:cubicBezTo>
                  <a:pt x="1195420" y="680475"/>
                  <a:pt x="1196564" y="671849"/>
                  <a:pt x="1205458" y="692830"/>
                </a:cubicBezTo>
                <a:cubicBezTo>
                  <a:pt x="1214816" y="714801"/>
                  <a:pt x="1220138" y="871778"/>
                  <a:pt x="1220245" y="1129699"/>
                </a:cubicBezTo>
                <a:cubicBezTo>
                  <a:pt x="1220281" y="1255115"/>
                  <a:pt x="1219209" y="1359489"/>
                  <a:pt x="1217816" y="1361639"/>
                </a:cubicBezTo>
                <a:cubicBezTo>
                  <a:pt x="1216423" y="1363793"/>
                  <a:pt x="1214887" y="1339104"/>
                  <a:pt x="1214387" y="1306775"/>
                </a:cubicBezTo>
                <a:cubicBezTo>
                  <a:pt x="1212351" y="1172476"/>
                  <a:pt x="1204422" y="1025726"/>
                  <a:pt x="1199421" y="1028830"/>
                </a:cubicBezTo>
                <a:cubicBezTo>
                  <a:pt x="1197778" y="1029837"/>
                  <a:pt x="1196421" y="1033273"/>
                  <a:pt x="1196421" y="1036459"/>
                </a:cubicBezTo>
                <a:cubicBezTo>
                  <a:pt x="1196421" y="1039649"/>
                  <a:pt x="1194706" y="1048346"/>
                  <a:pt x="1192634" y="1055787"/>
                </a:cubicBezTo>
                <a:cubicBezTo>
                  <a:pt x="1187812" y="1073207"/>
                  <a:pt x="1184312" y="1067070"/>
                  <a:pt x="1181597" y="1036373"/>
                </a:cubicBezTo>
                <a:cubicBezTo>
                  <a:pt x="1179705" y="1014749"/>
                  <a:pt x="1183883" y="1000365"/>
                  <a:pt x="1187169" y="1017346"/>
                </a:cubicBezTo>
                <a:cubicBezTo>
                  <a:pt x="1187991" y="1021618"/>
                  <a:pt x="1188848" y="1011613"/>
                  <a:pt x="1189134" y="995111"/>
                </a:cubicBezTo>
                <a:cubicBezTo>
                  <a:pt x="1189634" y="961782"/>
                  <a:pt x="1196242" y="952952"/>
                  <a:pt x="1196777" y="984824"/>
                </a:cubicBezTo>
                <a:cubicBezTo>
                  <a:pt x="1197099" y="1001712"/>
                  <a:pt x="1197528" y="1002951"/>
                  <a:pt x="1199778" y="993468"/>
                </a:cubicBezTo>
                <a:cubicBezTo>
                  <a:pt x="1201206" y="987378"/>
                  <a:pt x="1203493" y="968354"/>
                  <a:pt x="1204850" y="951188"/>
                </a:cubicBezTo>
                <a:cubicBezTo>
                  <a:pt x="1207279" y="920023"/>
                  <a:pt x="1207279" y="919980"/>
                  <a:pt x="1199421" y="921113"/>
                </a:cubicBezTo>
                <a:cubicBezTo>
                  <a:pt x="1189669" y="922520"/>
                  <a:pt x="1186955" y="931564"/>
                  <a:pt x="1186491" y="964047"/>
                </a:cubicBezTo>
                <a:cubicBezTo>
                  <a:pt x="1186312" y="977609"/>
                  <a:pt x="1184633" y="989635"/>
                  <a:pt x="1182812" y="990771"/>
                </a:cubicBezTo>
                <a:cubicBezTo>
                  <a:pt x="1180668" y="992096"/>
                  <a:pt x="1180240" y="981074"/>
                  <a:pt x="1181597" y="960114"/>
                </a:cubicBezTo>
                <a:cubicBezTo>
                  <a:pt x="1183098" y="937397"/>
                  <a:pt x="1182597" y="927388"/>
                  <a:pt x="1180025" y="927388"/>
                </a:cubicBezTo>
                <a:cubicBezTo>
                  <a:pt x="1173347" y="927388"/>
                  <a:pt x="1165595" y="942301"/>
                  <a:pt x="1165595" y="955153"/>
                </a:cubicBezTo>
                <a:cubicBezTo>
                  <a:pt x="1165595" y="962039"/>
                  <a:pt x="1163452" y="973698"/>
                  <a:pt x="1160845" y="981059"/>
                </a:cubicBezTo>
                <a:cubicBezTo>
                  <a:pt x="1157166" y="991482"/>
                  <a:pt x="1156773" y="1003537"/>
                  <a:pt x="1158988" y="1035498"/>
                </a:cubicBezTo>
                <a:cubicBezTo>
                  <a:pt x="1160559" y="1058076"/>
                  <a:pt x="1162880" y="1082268"/>
                  <a:pt x="1164131" y="1089259"/>
                </a:cubicBezTo>
                <a:cubicBezTo>
                  <a:pt x="1165381" y="1096249"/>
                  <a:pt x="1165452" y="1104557"/>
                  <a:pt x="1164202" y="1107725"/>
                </a:cubicBezTo>
                <a:cubicBezTo>
                  <a:pt x="1162166" y="1113112"/>
                  <a:pt x="1161595" y="1113105"/>
                  <a:pt x="1155559" y="1107665"/>
                </a:cubicBezTo>
                <a:cubicBezTo>
                  <a:pt x="1149379" y="1102053"/>
                  <a:pt x="1149022" y="1102514"/>
                  <a:pt x="1146307" y="1120055"/>
                </a:cubicBezTo>
                <a:cubicBezTo>
                  <a:pt x="1144735" y="1130074"/>
                  <a:pt x="1143807" y="1140586"/>
                  <a:pt x="1144235" y="1143415"/>
                </a:cubicBezTo>
                <a:cubicBezTo>
                  <a:pt x="1144664" y="1146244"/>
                  <a:pt x="1145736" y="1184846"/>
                  <a:pt x="1146664" y="1229194"/>
                </a:cubicBezTo>
                <a:cubicBezTo>
                  <a:pt x="1148665" y="1326085"/>
                  <a:pt x="1153236" y="1376716"/>
                  <a:pt x="1160452" y="1382109"/>
                </a:cubicBezTo>
                <a:cubicBezTo>
                  <a:pt x="1166917" y="1386896"/>
                  <a:pt x="1167024" y="1392443"/>
                  <a:pt x="1160773" y="1394847"/>
                </a:cubicBezTo>
                <a:cubicBezTo>
                  <a:pt x="1158095" y="1395865"/>
                  <a:pt x="1154736" y="1401816"/>
                  <a:pt x="1153308" y="1408074"/>
                </a:cubicBezTo>
                <a:cubicBezTo>
                  <a:pt x="1150736" y="1419078"/>
                  <a:pt x="1150522" y="1418778"/>
                  <a:pt x="1146843" y="1398876"/>
                </a:cubicBezTo>
                <a:cubicBezTo>
                  <a:pt x="1143271" y="1379581"/>
                  <a:pt x="1142878" y="1382424"/>
                  <a:pt x="1140735" y="1444517"/>
                </a:cubicBezTo>
                <a:cubicBezTo>
                  <a:pt x="1139342" y="1485072"/>
                  <a:pt x="1139770" y="1514140"/>
                  <a:pt x="1141807" y="1519523"/>
                </a:cubicBezTo>
                <a:cubicBezTo>
                  <a:pt x="1144307" y="1526103"/>
                  <a:pt x="1143950" y="1529281"/>
                  <a:pt x="1140342" y="1532171"/>
                </a:cubicBezTo>
                <a:cubicBezTo>
                  <a:pt x="1135841" y="1535764"/>
                  <a:pt x="1134341" y="1542379"/>
                  <a:pt x="1128948" y="1581867"/>
                </a:cubicBezTo>
                <a:cubicBezTo>
                  <a:pt x="1127805" y="1590100"/>
                  <a:pt x="1124161" y="1602430"/>
                  <a:pt x="1120840" y="1609266"/>
                </a:cubicBezTo>
                <a:cubicBezTo>
                  <a:pt x="1116375" y="1618418"/>
                  <a:pt x="1115696" y="1623404"/>
                  <a:pt x="1118268" y="1628172"/>
                </a:cubicBezTo>
                <a:cubicBezTo>
                  <a:pt x="1120661" y="1632677"/>
                  <a:pt x="1120340" y="1641042"/>
                  <a:pt x="1117125" y="1655636"/>
                </a:cubicBezTo>
                <a:cubicBezTo>
                  <a:pt x="1114089" y="1669663"/>
                  <a:pt x="1112553" y="1702678"/>
                  <a:pt x="1112482" y="1755178"/>
                </a:cubicBezTo>
                <a:cubicBezTo>
                  <a:pt x="1112446" y="1827819"/>
                  <a:pt x="1112910" y="1833852"/>
                  <a:pt x="1118554" y="1835338"/>
                </a:cubicBezTo>
                <a:cubicBezTo>
                  <a:pt x="1124197" y="1836816"/>
                  <a:pt x="1124126" y="1837352"/>
                  <a:pt x="1117518" y="1841985"/>
                </a:cubicBezTo>
                <a:cubicBezTo>
                  <a:pt x="1111874" y="1845942"/>
                  <a:pt x="1110803" y="1849200"/>
                  <a:pt x="1112517" y="1857119"/>
                </a:cubicBezTo>
                <a:cubicBezTo>
                  <a:pt x="1113982" y="1863777"/>
                  <a:pt x="1112910" y="1870042"/>
                  <a:pt x="1109303" y="1875525"/>
                </a:cubicBezTo>
                <a:cubicBezTo>
                  <a:pt x="1102480" y="1885958"/>
                  <a:pt x="1102230" y="1911483"/>
                  <a:pt x="1108910" y="1920284"/>
                </a:cubicBezTo>
                <a:cubicBezTo>
                  <a:pt x="1111660" y="1923945"/>
                  <a:pt x="1113982" y="1929060"/>
                  <a:pt x="1114053" y="1931646"/>
                </a:cubicBezTo>
                <a:cubicBezTo>
                  <a:pt x="1114125" y="1935636"/>
                  <a:pt x="1113267" y="1935636"/>
                  <a:pt x="1108481" y="1931646"/>
                </a:cubicBezTo>
                <a:cubicBezTo>
                  <a:pt x="1103230" y="1927292"/>
                  <a:pt x="1102945" y="1931292"/>
                  <a:pt x="1104659" y="1985517"/>
                </a:cubicBezTo>
                <a:cubicBezTo>
                  <a:pt x="1105766" y="2021307"/>
                  <a:pt x="1105159" y="2046446"/>
                  <a:pt x="1103088" y="2050143"/>
                </a:cubicBezTo>
                <a:cubicBezTo>
                  <a:pt x="1100802" y="2054243"/>
                  <a:pt x="1100944" y="2057408"/>
                  <a:pt x="1103516" y="2059973"/>
                </a:cubicBezTo>
                <a:cubicBezTo>
                  <a:pt x="1108017" y="2064488"/>
                  <a:pt x="1108588" y="2082961"/>
                  <a:pt x="1104230" y="2082961"/>
                </a:cubicBezTo>
                <a:cubicBezTo>
                  <a:pt x="1097908" y="2082961"/>
                  <a:pt x="1095980" y="2062330"/>
                  <a:pt x="1096694" y="2002380"/>
                </a:cubicBezTo>
                <a:cubicBezTo>
                  <a:pt x="1097087" y="1968433"/>
                  <a:pt x="1095515" y="1925999"/>
                  <a:pt x="1093193" y="1908082"/>
                </a:cubicBezTo>
                <a:cubicBezTo>
                  <a:pt x="1089157" y="1876782"/>
                  <a:pt x="1087514" y="1851968"/>
                  <a:pt x="1086978" y="1812560"/>
                </a:cubicBezTo>
                <a:cubicBezTo>
                  <a:pt x="1086764" y="1797704"/>
                  <a:pt x="1085728" y="1794568"/>
                  <a:pt x="1081585" y="1796165"/>
                </a:cubicBezTo>
                <a:cubicBezTo>
                  <a:pt x="1077834" y="1797604"/>
                  <a:pt x="1076334" y="1795615"/>
                  <a:pt x="1076048" y="1788817"/>
                </a:cubicBezTo>
                <a:cubicBezTo>
                  <a:pt x="1075763" y="1782024"/>
                  <a:pt x="1074905" y="1783463"/>
                  <a:pt x="1072798" y="1794118"/>
                </a:cubicBezTo>
                <a:cubicBezTo>
                  <a:pt x="1071191" y="1802166"/>
                  <a:pt x="1068976" y="1810267"/>
                  <a:pt x="1067833" y="1812120"/>
                </a:cubicBezTo>
                <a:cubicBezTo>
                  <a:pt x="1063618" y="1818928"/>
                  <a:pt x="1070155" y="1822843"/>
                  <a:pt x="1075263" y="1816560"/>
                </a:cubicBezTo>
                <a:cubicBezTo>
                  <a:pt x="1079835" y="1810927"/>
                  <a:pt x="1080084" y="1811563"/>
                  <a:pt x="1078156" y="1823475"/>
                </a:cubicBezTo>
                <a:cubicBezTo>
                  <a:pt x="1076905" y="1831055"/>
                  <a:pt x="1077584" y="1838467"/>
                  <a:pt x="1079692" y="1841038"/>
                </a:cubicBezTo>
                <a:cubicBezTo>
                  <a:pt x="1082514" y="1844432"/>
                  <a:pt x="1080942" y="1846493"/>
                  <a:pt x="1073048" y="1849764"/>
                </a:cubicBezTo>
                <a:cubicBezTo>
                  <a:pt x="1067369" y="1852122"/>
                  <a:pt x="1062725" y="1856087"/>
                  <a:pt x="1062725" y="1858576"/>
                </a:cubicBezTo>
                <a:cubicBezTo>
                  <a:pt x="1062725" y="1861062"/>
                  <a:pt x="1061154" y="1864052"/>
                  <a:pt x="1059296" y="1865220"/>
                </a:cubicBezTo>
                <a:cubicBezTo>
                  <a:pt x="1057260" y="1866459"/>
                  <a:pt x="1055867" y="1862862"/>
                  <a:pt x="1055867" y="1856530"/>
                </a:cubicBezTo>
                <a:cubicBezTo>
                  <a:pt x="1055867" y="1848628"/>
                  <a:pt x="1057689" y="1845239"/>
                  <a:pt x="1062654" y="1843939"/>
                </a:cubicBezTo>
                <a:cubicBezTo>
                  <a:pt x="1069440" y="1842163"/>
                  <a:pt x="1069440" y="1842135"/>
                  <a:pt x="1062654" y="1833509"/>
                </a:cubicBezTo>
                <a:cubicBezTo>
                  <a:pt x="1058904" y="1828751"/>
                  <a:pt x="1055867" y="1821597"/>
                  <a:pt x="1055831" y="1817607"/>
                </a:cubicBezTo>
                <a:cubicBezTo>
                  <a:pt x="1055831" y="1813617"/>
                  <a:pt x="1053474" y="1799047"/>
                  <a:pt x="1050617" y="1785224"/>
                </a:cubicBezTo>
                <a:cubicBezTo>
                  <a:pt x="1046402" y="1765104"/>
                  <a:pt x="1046116" y="1755963"/>
                  <a:pt x="1049117" y="1739361"/>
                </a:cubicBezTo>
                <a:cubicBezTo>
                  <a:pt x="1053867" y="1713190"/>
                  <a:pt x="1050903" y="1693352"/>
                  <a:pt x="1041901" y="1690998"/>
                </a:cubicBezTo>
                <a:cubicBezTo>
                  <a:pt x="1036686" y="1689644"/>
                  <a:pt x="1035258" y="1686208"/>
                  <a:pt x="1035258" y="1675228"/>
                </a:cubicBezTo>
                <a:cubicBezTo>
                  <a:pt x="1035258" y="1667510"/>
                  <a:pt x="1033865" y="1661191"/>
                  <a:pt x="1032186" y="1661191"/>
                </a:cubicBezTo>
                <a:cubicBezTo>
                  <a:pt x="1028864" y="1661191"/>
                  <a:pt x="1031043" y="1781681"/>
                  <a:pt x="1034758" y="1801783"/>
                </a:cubicBezTo>
                <a:cubicBezTo>
                  <a:pt x="1037150" y="1814649"/>
                  <a:pt x="1034043" y="1915726"/>
                  <a:pt x="1030400" y="1944083"/>
                </a:cubicBezTo>
                <a:cubicBezTo>
                  <a:pt x="1023292" y="1999690"/>
                  <a:pt x="1016648" y="2038002"/>
                  <a:pt x="1012540" y="2047475"/>
                </a:cubicBezTo>
                <a:cubicBezTo>
                  <a:pt x="1009611" y="2054204"/>
                  <a:pt x="1007969" y="2069720"/>
                  <a:pt x="1008183" y="2088623"/>
                </a:cubicBezTo>
                <a:cubicBezTo>
                  <a:pt x="1008361" y="2105739"/>
                  <a:pt x="1009540" y="2115348"/>
                  <a:pt x="1010826" y="2110633"/>
                </a:cubicBezTo>
                <a:cubicBezTo>
                  <a:pt x="1012112" y="2106061"/>
                  <a:pt x="1015041" y="2101703"/>
                  <a:pt x="1017363" y="2100917"/>
                </a:cubicBezTo>
                <a:cubicBezTo>
                  <a:pt x="1022649" y="2099167"/>
                  <a:pt x="1022863" y="2111133"/>
                  <a:pt x="1017648" y="2116348"/>
                </a:cubicBezTo>
                <a:cubicBezTo>
                  <a:pt x="1014755" y="2119241"/>
                  <a:pt x="1015184" y="2123777"/>
                  <a:pt x="1019363" y="2134243"/>
                </a:cubicBezTo>
                <a:cubicBezTo>
                  <a:pt x="1025828" y="2150388"/>
                  <a:pt x="1026792" y="2159425"/>
                  <a:pt x="1021220" y="2151531"/>
                </a:cubicBezTo>
                <a:cubicBezTo>
                  <a:pt x="1018470" y="2147637"/>
                  <a:pt x="1017184" y="2147459"/>
                  <a:pt x="1015862" y="2150709"/>
                </a:cubicBezTo>
                <a:cubicBezTo>
                  <a:pt x="1014898" y="2153067"/>
                  <a:pt x="1012683" y="2154138"/>
                  <a:pt x="1010969" y="2153067"/>
                </a:cubicBezTo>
                <a:cubicBezTo>
                  <a:pt x="1009183" y="2151959"/>
                  <a:pt x="1007826" y="2162425"/>
                  <a:pt x="1007826" y="2177498"/>
                </a:cubicBezTo>
                <a:lnTo>
                  <a:pt x="1007826" y="2203858"/>
                </a:lnTo>
                <a:lnTo>
                  <a:pt x="995681" y="2201894"/>
                </a:lnTo>
                <a:cubicBezTo>
                  <a:pt x="984965" y="2200180"/>
                  <a:pt x="983108" y="2200965"/>
                  <a:pt x="980251" y="2208538"/>
                </a:cubicBezTo>
                <a:cubicBezTo>
                  <a:pt x="975357" y="2221396"/>
                  <a:pt x="976286" y="2254508"/>
                  <a:pt x="982072" y="2273582"/>
                </a:cubicBezTo>
                <a:cubicBezTo>
                  <a:pt x="987966" y="2292977"/>
                  <a:pt x="988609" y="2302407"/>
                  <a:pt x="984072" y="2302407"/>
                </a:cubicBezTo>
                <a:cubicBezTo>
                  <a:pt x="982322" y="2302407"/>
                  <a:pt x="980179" y="2299728"/>
                  <a:pt x="979322" y="2296406"/>
                </a:cubicBezTo>
                <a:cubicBezTo>
                  <a:pt x="978215" y="2292084"/>
                  <a:pt x="977643" y="2292656"/>
                  <a:pt x="977357" y="2298442"/>
                </a:cubicBezTo>
                <a:cubicBezTo>
                  <a:pt x="977143" y="2302871"/>
                  <a:pt x="980215" y="2311050"/>
                  <a:pt x="984144" y="2316587"/>
                </a:cubicBezTo>
                <a:cubicBezTo>
                  <a:pt x="988109" y="2322124"/>
                  <a:pt x="990502" y="2328767"/>
                  <a:pt x="989538" y="2331339"/>
                </a:cubicBezTo>
                <a:cubicBezTo>
                  <a:pt x="987002" y="2337947"/>
                  <a:pt x="990895" y="2340804"/>
                  <a:pt x="996324" y="2336304"/>
                </a:cubicBezTo>
                <a:cubicBezTo>
                  <a:pt x="1002861" y="2330839"/>
                  <a:pt x="1005611" y="2340018"/>
                  <a:pt x="1003611" y="2360735"/>
                </a:cubicBezTo>
                <a:cubicBezTo>
                  <a:pt x="1001896" y="2378880"/>
                  <a:pt x="1005611" y="2381274"/>
                  <a:pt x="1009004" y="2364200"/>
                </a:cubicBezTo>
                <a:cubicBezTo>
                  <a:pt x="1010290" y="2357771"/>
                  <a:pt x="1013183" y="2353841"/>
                  <a:pt x="1016684" y="2353841"/>
                </a:cubicBezTo>
                <a:cubicBezTo>
                  <a:pt x="1020148" y="2353841"/>
                  <a:pt x="1021541" y="2355735"/>
                  <a:pt x="1020399" y="2358771"/>
                </a:cubicBezTo>
                <a:cubicBezTo>
                  <a:pt x="1019363" y="2361485"/>
                  <a:pt x="1016791" y="2370379"/>
                  <a:pt x="1014719" y="2378487"/>
                </a:cubicBezTo>
                <a:cubicBezTo>
                  <a:pt x="1008218" y="2403848"/>
                  <a:pt x="1008469" y="2403491"/>
                  <a:pt x="1000718" y="2396454"/>
                </a:cubicBezTo>
                <a:cubicBezTo>
                  <a:pt x="994538" y="2390882"/>
                  <a:pt x="994002" y="2387632"/>
                  <a:pt x="996074" y="2368308"/>
                </a:cubicBezTo>
                <a:lnTo>
                  <a:pt x="998396" y="2346448"/>
                </a:lnTo>
                <a:lnTo>
                  <a:pt x="988537" y="2347591"/>
                </a:lnTo>
                <a:cubicBezTo>
                  <a:pt x="979143" y="2348662"/>
                  <a:pt x="978572" y="2349698"/>
                  <a:pt x="976715" y="2369272"/>
                </a:cubicBezTo>
                <a:cubicBezTo>
                  <a:pt x="975643" y="2380595"/>
                  <a:pt x="976000" y="2392954"/>
                  <a:pt x="977465" y="2396704"/>
                </a:cubicBezTo>
                <a:cubicBezTo>
                  <a:pt x="981072" y="2405777"/>
                  <a:pt x="987073" y="2500788"/>
                  <a:pt x="984787" y="2512612"/>
                </a:cubicBezTo>
                <a:cubicBezTo>
                  <a:pt x="983823" y="2517684"/>
                  <a:pt x="984215" y="2530721"/>
                  <a:pt x="985609" y="2541579"/>
                </a:cubicBezTo>
                <a:cubicBezTo>
                  <a:pt x="990359" y="2577620"/>
                  <a:pt x="993252" y="2548009"/>
                  <a:pt x="992395" y="2472678"/>
                </a:cubicBezTo>
                <a:cubicBezTo>
                  <a:pt x="991681" y="2414278"/>
                  <a:pt x="992359" y="2402384"/>
                  <a:pt x="996074" y="2405491"/>
                </a:cubicBezTo>
                <a:cubicBezTo>
                  <a:pt x="998574" y="2407563"/>
                  <a:pt x="1003146" y="2416921"/>
                  <a:pt x="1006254" y="2426279"/>
                </a:cubicBezTo>
                <a:cubicBezTo>
                  <a:pt x="1010862" y="2440138"/>
                  <a:pt x="1011290" y="2447282"/>
                  <a:pt x="1008504" y="2464570"/>
                </a:cubicBezTo>
                <a:cubicBezTo>
                  <a:pt x="1005147" y="2485572"/>
                  <a:pt x="1007433" y="2526042"/>
                  <a:pt x="1012219" y="2530828"/>
                </a:cubicBezTo>
                <a:cubicBezTo>
                  <a:pt x="1013576" y="2532185"/>
                  <a:pt x="1014684" y="2524542"/>
                  <a:pt x="1014684" y="2513862"/>
                </a:cubicBezTo>
                <a:cubicBezTo>
                  <a:pt x="1014684" y="2503182"/>
                  <a:pt x="1016219" y="2494431"/>
                  <a:pt x="1018113" y="2494431"/>
                </a:cubicBezTo>
                <a:cubicBezTo>
                  <a:pt x="1020113" y="2494431"/>
                  <a:pt x="1021541" y="2505361"/>
                  <a:pt x="1021541" y="2520398"/>
                </a:cubicBezTo>
                <a:cubicBezTo>
                  <a:pt x="1021541" y="2545294"/>
                  <a:pt x="1021256" y="2546259"/>
                  <a:pt x="1014219" y="2544008"/>
                </a:cubicBezTo>
                <a:lnTo>
                  <a:pt x="1006933" y="2541687"/>
                </a:lnTo>
                <a:lnTo>
                  <a:pt x="1009362" y="2611517"/>
                </a:lnTo>
                <a:cubicBezTo>
                  <a:pt x="1010683" y="2649914"/>
                  <a:pt x="1013112" y="2699456"/>
                  <a:pt x="1014719" y="2721602"/>
                </a:cubicBezTo>
                <a:cubicBezTo>
                  <a:pt x="1016362" y="2743747"/>
                  <a:pt x="1016791" y="2775466"/>
                  <a:pt x="1015719" y="2792111"/>
                </a:cubicBezTo>
                <a:cubicBezTo>
                  <a:pt x="1014148" y="2816471"/>
                  <a:pt x="1014898" y="2824722"/>
                  <a:pt x="1019613" y="2834723"/>
                </a:cubicBezTo>
                <a:cubicBezTo>
                  <a:pt x="1024113" y="2844189"/>
                  <a:pt x="1024649" y="2848725"/>
                  <a:pt x="1021792" y="2854011"/>
                </a:cubicBezTo>
                <a:cubicBezTo>
                  <a:pt x="1018113" y="2860905"/>
                  <a:pt x="1022863" y="2878478"/>
                  <a:pt x="1028400" y="2878478"/>
                </a:cubicBezTo>
                <a:cubicBezTo>
                  <a:pt x="1031436" y="2878478"/>
                  <a:pt x="1030293" y="2808827"/>
                  <a:pt x="1026971" y="2791039"/>
                </a:cubicBezTo>
                <a:cubicBezTo>
                  <a:pt x="1025078" y="2780967"/>
                  <a:pt x="1025364" y="2778681"/>
                  <a:pt x="1028078" y="2782466"/>
                </a:cubicBezTo>
                <a:cubicBezTo>
                  <a:pt x="1030757" y="2786253"/>
                  <a:pt x="1031757" y="2778216"/>
                  <a:pt x="1031793" y="2752106"/>
                </a:cubicBezTo>
                <a:cubicBezTo>
                  <a:pt x="1031828" y="2721959"/>
                  <a:pt x="1032614" y="2716887"/>
                  <a:pt x="1036972" y="2718566"/>
                </a:cubicBezTo>
                <a:cubicBezTo>
                  <a:pt x="1040008" y="2719745"/>
                  <a:pt x="1042115" y="2718602"/>
                  <a:pt x="1042115" y="2715780"/>
                </a:cubicBezTo>
                <a:cubicBezTo>
                  <a:pt x="1042115" y="2713172"/>
                  <a:pt x="1040616" y="2710529"/>
                  <a:pt x="1038722" y="2709886"/>
                </a:cubicBezTo>
                <a:cubicBezTo>
                  <a:pt x="1033757" y="2708207"/>
                  <a:pt x="1030614" y="2679168"/>
                  <a:pt x="1033400" y="2660630"/>
                </a:cubicBezTo>
                <a:cubicBezTo>
                  <a:pt x="1035115" y="2649021"/>
                  <a:pt x="1037579" y="2644056"/>
                  <a:pt x="1042258" y="2642842"/>
                </a:cubicBezTo>
                <a:cubicBezTo>
                  <a:pt x="1045795" y="2641913"/>
                  <a:pt x="1050438" y="2635841"/>
                  <a:pt x="1052617" y="2629305"/>
                </a:cubicBezTo>
                <a:cubicBezTo>
                  <a:pt x="1059296" y="2608981"/>
                  <a:pt x="1060118" y="2619375"/>
                  <a:pt x="1054439" y="2652522"/>
                </a:cubicBezTo>
                <a:cubicBezTo>
                  <a:pt x="1047795" y="2691205"/>
                  <a:pt x="1047795" y="2691098"/>
                  <a:pt x="1054010" y="2688705"/>
                </a:cubicBezTo>
                <a:cubicBezTo>
                  <a:pt x="1056796" y="2687633"/>
                  <a:pt x="1060046" y="2688419"/>
                  <a:pt x="1061296" y="2690420"/>
                </a:cubicBezTo>
                <a:cubicBezTo>
                  <a:pt x="1064083" y="2694920"/>
                  <a:pt x="1067262" y="2758356"/>
                  <a:pt x="1066369" y="2791039"/>
                </a:cubicBezTo>
                <a:cubicBezTo>
                  <a:pt x="1065583" y="2819757"/>
                  <a:pt x="1068833" y="2841296"/>
                  <a:pt x="1072833" y="2833795"/>
                </a:cubicBezTo>
                <a:cubicBezTo>
                  <a:pt x="1074334" y="2831044"/>
                  <a:pt x="1077513" y="2801005"/>
                  <a:pt x="1079906" y="2767036"/>
                </a:cubicBezTo>
                <a:cubicBezTo>
                  <a:pt x="1082299" y="2733103"/>
                  <a:pt x="1085407" y="2703064"/>
                  <a:pt x="1086871" y="2700313"/>
                </a:cubicBezTo>
                <a:cubicBezTo>
                  <a:pt x="1091372" y="2691741"/>
                  <a:pt x="1097944" y="2724102"/>
                  <a:pt x="1095622" y="2743605"/>
                </a:cubicBezTo>
                <a:cubicBezTo>
                  <a:pt x="1094372" y="2754570"/>
                  <a:pt x="1094908" y="2761786"/>
                  <a:pt x="1097087" y="2762500"/>
                </a:cubicBezTo>
                <a:cubicBezTo>
                  <a:pt x="1099480" y="2763321"/>
                  <a:pt x="1099373" y="2767322"/>
                  <a:pt x="1096730" y="2774859"/>
                </a:cubicBezTo>
                <a:cubicBezTo>
                  <a:pt x="1092157" y="2788039"/>
                  <a:pt x="1095265" y="2806148"/>
                  <a:pt x="1101123" y="2800291"/>
                </a:cubicBezTo>
                <a:cubicBezTo>
                  <a:pt x="1103194" y="2798219"/>
                  <a:pt x="1105623" y="2781038"/>
                  <a:pt x="1106516" y="2762071"/>
                </a:cubicBezTo>
                <a:cubicBezTo>
                  <a:pt x="1107445" y="2743105"/>
                  <a:pt x="1109481" y="2727603"/>
                  <a:pt x="1111089" y="2727603"/>
                </a:cubicBezTo>
                <a:cubicBezTo>
                  <a:pt x="1112660" y="2727603"/>
                  <a:pt x="1113303" y="2731853"/>
                  <a:pt x="1112482" y="2737032"/>
                </a:cubicBezTo>
                <a:cubicBezTo>
                  <a:pt x="1111695" y="2742212"/>
                  <a:pt x="1110196" y="2760857"/>
                  <a:pt x="1109160" y="2778431"/>
                </a:cubicBezTo>
                <a:cubicBezTo>
                  <a:pt x="1107910" y="2800255"/>
                  <a:pt x="1105695" y="2811970"/>
                  <a:pt x="1102159" y="2815506"/>
                </a:cubicBezTo>
                <a:cubicBezTo>
                  <a:pt x="1095265" y="2822400"/>
                  <a:pt x="1095265" y="2847189"/>
                  <a:pt x="1102123" y="2849832"/>
                </a:cubicBezTo>
                <a:cubicBezTo>
                  <a:pt x="1106338" y="2851440"/>
                  <a:pt x="1107266" y="2860262"/>
                  <a:pt x="1107266" y="2899445"/>
                </a:cubicBezTo>
                <a:cubicBezTo>
                  <a:pt x="1107266" y="2941201"/>
                  <a:pt x="1106552" y="2947059"/>
                  <a:pt x="1101659" y="2947059"/>
                </a:cubicBezTo>
                <a:cubicBezTo>
                  <a:pt x="1097122" y="2947059"/>
                  <a:pt x="1096408" y="2944487"/>
                  <a:pt x="1097908" y="2933343"/>
                </a:cubicBezTo>
                <a:cubicBezTo>
                  <a:pt x="1099301" y="2922984"/>
                  <a:pt x="1098587" y="2919627"/>
                  <a:pt x="1094944" y="2919627"/>
                </a:cubicBezTo>
                <a:cubicBezTo>
                  <a:pt x="1089407" y="2919627"/>
                  <a:pt x="1089586" y="2917948"/>
                  <a:pt x="1089943" y="2960775"/>
                </a:cubicBezTo>
                <a:cubicBezTo>
                  <a:pt x="1090336" y="3009816"/>
                  <a:pt x="1083335" y="3014103"/>
                  <a:pt x="1078691" y="2967633"/>
                </a:cubicBezTo>
                <a:cubicBezTo>
                  <a:pt x="1078049" y="2961025"/>
                  <a:pt x="1077263" y="2970669"/>
                  <a:pt x="1076941" y="2989064"/>
                </a:cubicBezTo>
                <a:cubicBezTo>
                  <a:pt x="1076620" y="3008709"/>
                  <a:pt x="1074977" y="3022497"/>
                  <a:pt x="1072976" y="3022497"/>
                </a:cubicBezTo>
                <a:cubicBezTo>
                  <a:pt x="1071083" y="3022497"/>
                  <a:pt x="1069369" y="3017496"/>
                  <a:pt x="1069191" y="3011352"/>
                </a:cubicBezTo>
                <a:cubicBezTo>
                  <a:pt x="1069012" y="3005245"/>
                  <a:pt x="1067619" y="2996350"/>
                  <a:pt x="1066118" y="2991636"/>
                </a:cubicBezTo>
                <a:cubicBezTo>
                  <a:pt x="1063975" y="2985028"/>
                  <a:pt x="1063297" y="2987350"/>
                  <a:pt x="1063082" y="3001923"/>
                </a:cubicBezTo>
                <a:cubicBezTo>
                  <a:pt x="1062725" y="3024961"/>
                  <a:pt x="1065654" y="3037141"/>
                  <a:pt x="1071083" y="3035034"/>
                </a:cubicBezTo>
                <a:cubicBezTo>
                  <a:pt x="1073798" y="3033998"/>
                  <a:pt x="1076620" y="3042035"/>
                  <a:pt x="1079513" y="3059251"/>
                </a:cubicBezTo>
                <a:cubicBezTo>
                  <a:pt x="1082442" y="3076682"/>
                  <a:pt x="1084942" y="3083897"/>
                  <a:pt x="1087300" y="3081540"/>
                </a:cubicBezTo>
                <a:cubicBezTo>
                  <a:pt x="1089229" y="3079611"/>
                  <a:pt x="1090586" y="3074432"/>
                  <a:pt x="1090371" y="3070002"/>
                </a:cubicBezTo>
                <a:cubicBezTo>
                  <a:pt x="1089229" y="3049286"/>
                  <a:pt x="1089907" y="3035927"/>
                  <a:pt x="1093336" y="3010745"/>
                </a:cubicBezTo>
                <a:cubicBezTo>
                  <a:pt x="1095408" y="2995779"/>
                  <a:pt x="1097766" y="2982849"/>
                  <a:pt x="1098623" y="2981992"/>
                </a:cubicBezTo>
                <a:cubicBezTo>
                  <a:pt x="1101444" y="2979170"/>
                  <a:pt x="1097944" y="3091077"/>
                  <a:pt x="1092336" y="3183660"/>
                </a:cubicBezTo>
                <a:cubicBezTo>
                  <a:pt x="1085085" y="3303532"/>
                  <a:pt x="1084835" y="3412617"/>
                  <a:pt x="1091765" y="3429262"/>
                </a:cubicBezTo>
                <a:cubicBezTo>
                  <a:pt x="1095729" y="3438763"/>
                  <a:pt x="1096015" y="3443085"/>
                  <a:pt x="1092943" y="3448800"/>
                </a:cubicBezTo>
                <a:cubicBezTo>
                  <a:pt x="1088586" y="3456980"/>
                  <a:pt x="1088943" y="3558564"/>
                  <a:pt x="1093479" y="3584853"/>
                </a:cubicBezTo>
                <a:lnTo>
                  <a:pt x="1096122" y="3600283"/>
                </a:lnTo>
                <a:lnTo>
                  <a:pt x="1096587" y="3586568"/>
                </a:lnTo>
                <a:cubicBezTo>
                  <a:pt x="1097051" y="3573351"/>
                  <a:pt x="1101730" y="3561064"/>
                  <a:pt x="1105052" y="3564386"/>
                </a:cubicBezTo>
                <a:cubicBezTo>
                  <a:pt x="1105945" y="3565279"/>
                  <a:pt x="1107409" y="3604320"/>
                  <a:pt x="1108338" y="3651111"/>
                </a:cubicBezTo>
                <a:cubicBezTo>
                  <a:pt x="1109267" y="3697938"/>
                  <a:pt x="1110910" y="3737122"/>
                  <a:pt x="1111982" y="3738193"/>
                </a:cubicBezTo>
                <a:cubicBezTo>
                  <a:pt x="1113053" y="3739265"/>
                  <a:pt x="1115053" y="3737300"/>
                  <a:pt x="1116375" y="3733872"/>
                </a:cubicBezTo>
                <a:cubicBezTo>
                  <a:pt x="1118375" y="3728656"/>
                  <a:pt x="1119482" y="3729621"/>
                  <a:pt x="1122840" y="3739372"/>
                </a:cubicBezTo>
                <a:cubicBezTo>
                  <a:pt x="1126733" y="3750695"/>
                  <a:pt x="1127019" y="3750016"/>
                  <a:pt x="1129484" y="3721263"/>
                </a:cubicBezTo>
                <a:cubicBezTo>
                  <a:pt x="1132198" y="3689545"/>
                  <a:pt x="1130412" y="3675757"/>
                  <a:pt x="1122340" y="3666792"/>
                </a:cubicBezTo>
                <a:cubicBezTo>
                  <a:pt x="1119625" y="3663756"/>
                  <a:pt x="1118339" y="3658755"/>
                  <a:pt x="1119554" y="3655647"/>
                </a:cubicBezTo>
                <a:cubicBezTo>
                  <a:pt x="1122947" y="3646754"/>
                  <a:pt x="1127840" y="3649075"/>
                  <a:pt x="1127840" y="3659648"/>
                </a:cubicBezTo>
                <a:cubicBezTo>
                  <a:pt x="1127840" y="3670006"/>
                  <a:pt x="1136056" y="3684079"/>
                  <a:pt x="1139878" y="3680258"/>
                </a:cubicBezTo>
                <a:cubicBezTo>
                  <a:pt x="1141163" y="3678972"/>
                  <a:pt x="1142378" y="3624965"/>
                  <a:pt x="1142557" y="3560242"/>
                </a:cubicBezTo>
                <a:cubicBezTo>
                  <a:pt x="1142807" y="3469338"/>
                  <a:pt x="1141842" y="3439763"/>
                  <a:pt x="1138270" y="3430191"/>
                </a:cubicBezTo>
                <a:cubicBezTo>
                  <a:pt x="1134699" y="3420582"/>
                  <a:pt x="1134556" y="3415332"/>
                  <a:pt x="1137556" y="3406652"/>
                </a:cubicBezTo>
                <a:cubicBezTo>
                  <a:pt x="1141128" y="3396436"/>
                  <a:pt x="1140914" y="3395651"/>
                  <a:pt x="1134984" y="3397187"/>
                </a:cubicBezTo>
                <a:cubicBezTo>
                  <a:pt x="1128733" y="3398830"/>
                  <a:pt x="1128519" y="3396294"/>
                  <a:pt x="1129519" y="3336715"/>
                </a:cubicBezTo>
                <a:cubicBezTo>
                  <a:pt x="1130948" y="3253311"/>
                  <a:pt x="1130805" y="3255669"/>
                  <a:pt x="1134699" y="3255669"/>
                </a:cubicBezTo>
                <a:cubicBezTo>
                  <a:pt x="1136592" y="3255669"/>
                  <a:pt x="1138163" y="3263777"/>
                  <a:pt x="1138235" y="3273671"/>
                </a:cubicBezTo>
                <a:cubicBezTo>
                  <a:pt x="1138378" y="3299317"/>
                  <a:pt x="1143593" y="3287494"/>
                  <a:pt x="1146593" y="3254812"/>
                </a:cubicBezTo>
                <a:cubicBezTo>
                  <a:pt x="1151772" y="3197733"/>
                  <a:pt x="1155273" y="3236024"/>
                  <a:pt x="1155273" y="3349895"/>
                </a:cubicBezTo>
                <a:cubicBezTo>
                  <a:pt x="1155273" y="3441085"/>
                  <a:pt x="1156237" y="3468017"/>
                  <a:pt x="1159559" y="3469124"/>
                </a:cubicBezTo>
                <a:cubicBezTo>
                  <a:pt x="1163417" y="3470446"/>
                  <a:pt x="1165523" y="3527774"/>
                  <a:pt x="1164773" y="3612285"/>
                </a:cubicBezTo>
                <a:cubicBezTo>
                  <a:pt x="1164702" y="3620786"/>
                  <a:pt x="1164559" y="3636967"/>
                  <a:pt x="1164453" y="3648289"/>
                </a:cubicBezTo>
                <a:cubicBezTo>
                  <a:pt x="1164381" y="3659612"/>
                  <a:pt x="1165952" y="3677364"/>
                  <a:pt x="1167953" y="3687723"/>
                </a:cubicBezTo>
                <a:cubicBezTo>
                  <a:pt x="1170382" y="3700081"/>
                  <a:pt x="1171310" y="3765911"/>
                  <a:pt x="1170632" y="3878032"/>
                </a:cubicBezTo>
                <a:cubicBezTo>
                  <a:pt x="1169810" y="4022229"/>
                  <a:pt x="1168631" y="4056304"/>
                  <a:pt x="1163381" y="4092345"/>
                </a:cubicBezTo>
                <a:cubicBezTo>
                  <a:pt x="1158308" y="4127063"/>
                  <a:pt x="1157273" y="4153174"/>
                  <a:pt x="1157916" y="4229505"/>
                </a:cubicBezTo>
                <a:cubicBezTo>
                  <a:pt x="1158737" y="4329696"/>
                  <a:pt x="1163916" y="4437102"/>
                  <a:pt x="1168560" y="4449604"/>
                </a:cubicBezTo>
                <a:cubicBezTo>
                  <a:pt x="1171346" y="4457141"/>
                  <a:pt x="1171346" y="4457141"/>
                  <a:pt x="1173382" y="4448782"/>
                </a:cubicBezTo>
                <a:cubicBezTo>
                  <a:pt x="1174489" y="4444175"/>
                  <a:pt x="1176489" y="4430744"/>
                  <a:pt x="1177776" y="4418957"/>
                </a:cubicBezTo>
                <a:cubicBezTo>
                  <a:pt x="1180632" y="4393061"/>
                  <a:pt x="1186205" y="4390096"/>
                  <a:pt x="1184240" y="4415528"/>
                </a:cubicBezTo>
                <a:cubicBezTo>
                  <a:pt x="1179490" y="4477036"/>
                  <a:pt x="1175310" y="4524399"/>
                  <a:pt x="1173703" y="4535543"/>
                </a:cubicBezTo>
                <a:cubicBezTo>
                  <a:pt x="1172631" y="4542830"/>
                  <a:pt x="1173239" y="4548402"/>
                  <a:pt x="1175097" y="4548402"/>
                </a:cubicBezTo>
                <a:cubicBezTo>
                  <a:pt x="1176918" y="4548402"/>
                  <a:pt x="1181169" y="4534150"/>
                  <a:pt x="1184490" y="4516683"/>
                </a:cubicBezTo>
                <a:cubicBezTo>
                  <a:pt x="1187848" y="4499253"/>
                  <a:pt x="1191884" y="4481893"/>
                  <a:pt x="1193492" y="4478107"/>
                </a:cubicBezTo>
                <a:cubicBezTo>
                  <a:pt x="1196528" y="4471070"/>
                  <a:pt x="1193956" y="4545009"/>
                  <a:pt x="1190777" y="4556117"/>
                </a:cubicBezTo>
                <a:cubicBezTo>
                  <a:pt x="1189848" y="4559439"/>
                  <a:pt x="1190741" y="4562118"/>
                  <a:pt x="1192742" y="4562118"/>
                </a:cubicBezTo>
                <a:cubicBezTo>
                  <a:pt x="1194778" y="4562118"/>
                  <a:pt x="1196421" y="4559189"/>
                  <a:pt x="1196421" y="4555653"/>
                </a:cubicBezTo>
                <a:cubicBezTo>
                  <a:pt x="1196421" y="4552081"/>
                  <a:pt x="1198563" y="4548330"/>
                  <a:pt x="1201206" y="4547295"/>
                </a:cubicBezTo>
                <a:cubicBezTo>
                  <a:pt x="1204743" y="4545937"/>
                  <a:pt x="1206707" y="4533972"/>
                  <a:pt x="1208779" y="4501503"/>
                </a:cubicBezTo>
                <a:cubicBezTo>
                  <a:pt x="1210851" y="4468927"/>
                  <a:pt x="1212137" y="4461105"/>
                  <a:pt x="1213780" y="4471249"/>
                </a:cubicBezTo>
                <a:cubicBezTo>
                  <a:pt x="1214994" y="4478786"/>
                  <a:pt x="1216245" y="4481501"/>
                  <a:pt x="1216494" y="4477250"/>
                </a:cubicBezTo>
                <a:cubicBezTo>
                  <a:pt x="1217173" y="4466463"/>
                  <a:pt x="1222210" y="4467642"/>
                  <a:pt x="1227246" y="4479786"/>
                </a:cubicBezTo>
                <a:cubicBezTo>
                  <a:pt x="1232889" y="4493359"/>
                  <a:pt x="1236426" y="4490359"/>
                  <a:pt x="1239283" y="4469535"/>
                </a:cubicBezTo>
                <a:cubicBezTo>
                  <a:pt x="1240569" y="4460105"/>
                  <a:pt x="1243212" y="4452390"/>
                  <a:pt x="1245105" y="4452390"/>
                </a:cubicBezTo>
                <a:cubicBezTo>
                  <a:pt x="1247034" y="4452390"/>
                  <a:pt x="1247748" y="4455855"/>
                  <a:pt x="1246748" y="4460105"/>
                </a:cubicBezTo>
                <a:cubicBezTo>
                  <a:pt x="1241569" y="4481644"/>
                  <a:pt x="1240426" y="4495038"/>
                  <a:pt x="1242569" y="4509218"/>
                </a:cubicBezTo>
                <a:cubicBezTo>
                  <a:pt x="1244391" y="4521327"/>
                  <a:pt x="1246177" y="4524578"/>
                  <a:pt x="1250642" y="4523685"/>
                </a:cubicBezTo>
                <a:cubicBezTo>
                  <a:pt x="1254856" y="4522863"/>
                  <a:pt x="1257357" y="4526256"/>
                  <a:pt x="1259964" y="4536329"/>
                </a:cubicBezTo>
                <a:cubicBezTo>
                  <a:pt x="1263750" y="4550938"/>
                  <a:pt x="1262751" y="4562118"/>
                  <a:pt x="1257750" y="4562118"/>
                </a:cubicBezTo>
                <a:cubicBezTo>
                  <a:pt x="1256071" y="4562118"/>
                  <a:pt x="1254714" y="4557403"/>
                  <a:pt x="1254714" y="4551652"/>
                </a:cubicBezTo>
                <a:cubicBezTo>
                  <a:pt x="1254714" y="4545509"/>
                  <a:pt x="1253285" y="4542044"/>
                  <a:pt x="1251284" y="4543258"/>
                </a:cubicBezTo>
                <a:cubicBezTo>
                  <a:pt x="1249391" y="4544437"/>
                  <a:pt x="1247855" y="4556332"/>
                  <a:pt x="1247855" y="4569726"/>
                </a:cubicBezTo>
                <a:cubicBezTo>
                  <a:pt x="1247855" y="4591228"/>
                  <a:pt x="1249249" y="4596586"/>
                  <a:pt x="1260072" y="4615946"/>
                </a:cubicBezTo>
                <a:lnTo>
                  <a:pt x="1272323" y="4637842"/>
                </a:lnTo>
                <a:lnTo>
                  <a:pt x="1271251" y="4705422"/>
                </a:lnTo>
                <a:cubicBezTo>
                  <a:pt x="1270644" y="4742605"/>
                  <a:pt x="1271502" y="4783431"/>
                  <a:pt x="1273180" y="4796147"/>
                </a:cubicBezTo>
                <a:cubicBezTo>
                  <a:pt x="1276074" y="4818078"/>
                  <a:pt x="1275859" y="4819293"/>
                  <a:pt x="1269322" y="4819293"/>
                </a:cubicBezTo>
                <a:cubicBezTo>
                  <a:pt x="1259678" y="4819293"/>
                  <a:pt x="1256142" y="4813899"/>
                  <a:pt x="1249892" y="4789825"/>
                </a:cubicBezTo>
                <a:cubicBezTo>
                  <a:pt x="1246927" y="4778287"/>
                  <a:pt x="1240604" y="4758606"/>
                  <a:pt x="1235890" y="4745998"/>
                </a:cubicBezTo>
                <a:cubicBezTo>
                  <a:pt x="1225781" y="4719209"/>
                  <a:pt x="1225388" y="4712887"/>
                  <a:pt x="1232746" y="4698635"/>
                </a:cubicBezTo>
                <a:cubicBezTo>
                  <a:pt x="1236997" y="4690455"/>
                  <a:pt x="1237390" y="4686205"/>
                  <a:pt x="1234532" y="4679954"/>
                </a:cubicBezTo>
                <a:cubicBezTo>
                  <a:pt x="1230067" y="4670167"/>
                  <a:pt x="1223852" y="4669310"/>
                  <a:pt x="1223852" y="4678525"/>
                </a:cubicBezTo>
                <a:cubicBezTo>
                  <a:pt x="1223852" y="4687383"/>
                  <a:pt x="1217923" y="4690705"/>
                  <a:pt x="1215744" y="4683062"/>
                </a:cubicBezTo>
                <a:cubicBezTo>
                  <a:pt x="1214816" y="4679704"/>
                  <a:pt x="1211351" y="4660809"/>
                  <a:pt x="1208101" y="4640985"/>
                </a:cubicBezTo>
                <a:cubicBezTo>
                  <a:pt x="1204850" y="4621197"/>
                  <a:pt x="1200886" y="4603516"/>
                  <a:pt x="1199278" y="4601730"/>
                </a:cubicBezTo>
                <a:cubicBezTo>
                  <a:pt x="1197706" y="4599944"/>
                  <a:pt x="1196421" y="4624911"/>
                  <a:pt x="1196421" y="4657237"/>
                </a:cubicBezTo>
                <a:cubicBezTo>
                  <a:pt x="1196421" y="4691063"/>
                  <a:pt x="1197813" y="4716887"/>
                  <a:pt x="1199707" y="4718066"/>
                </a:cubicBezTo>
                <a:cubicBezTo>
                  <a:pt x="1201564" y="4719209"/>
                  <a:pt x="1202171" y="4729317"/>
                  <a:pt x="1201136" y="4741390"/>
                </a:cubicBezTo>
                <a:cubicBezTo>
                  <a:pt x="1199814" y="4756321"/>
                  <a:pt x="1200886" y="4767251"/>
                  <a:pt x="1204708" y="4777716"/>
                </a:cubicBezTo>
                <a:cubicBezTo>
                  <a:pt x="1213815" y="4802934"/>
                  <a:pt x="1212029" y="4814257"/>
                  <a:pt x="1196528" y="4829473"/>
                </a:cubicBezTo>
                <a:cubicBezTo>
                  <a:pt x="1180954" y="4844760"/>
                  <a:pt x="1177418" y="4855012"/>
                  <a:pt x="1180847" y="4875228"/>
                </a:cubicBezTo>
                <a:cubicBezTo>
                  <a:pt x="1186562" y="4909125"/>
                  <a:pt x="1186777" y="4911876"/>
                  <a:pt x="1183347" y="4911876"/>
                </a:cubicBezTo>
                <a:cubicBezTo>
                  <a:pt x="1181383" y="4911876"/>
                  <a:pt x="1178061" y="4917198"/>
                  <a:pt x="1175918" y="4923663"/>
                </a:cubicBezTo>
                <a:cubicBezTo>
                  <a:pt x="1172203" y="4934843"/>
                  <a:pt x="1171060" y="4935557"/>
                  <a:pt x="1152486" y="4937486"/>
                </a:cubicBezTo>
                <a:cubicBezTo>
                  <a:pt x="1141771" y="4938593"/>
                  <a:pt x="1126805" y="4942308"/>
                  <a:pt x="1119268" y="4945737"/>
                </a:cubicBezTo>
                <a:cubicBezTo>
                  <a:pt x="1111731" y="4949131"/>
                  <a:pt x="1098337" y="4955203"/>
                  <a:pt x="1089514" y="4959167"/>
                </a:cubicBezTo>
                <a:cubicBezTo>
                  <a:pt x="1078977" y="4963918"/>
                  <a:pt x="1073120" y="4968847"/>
                  <a:pt x="1072369" y="4973562"/>
                </a:cubicBezTo>
                <a:cubicBezTo>
                  <a:pt x="1070119" y="4987993"/>
                  <a:pt x="1064475" y="4981420"/>
                  <a:pt x="1049688" y="4947309"/>
                </a:cubicBezTo>
                <a:lnTo>
                  <a:pt x="1034579" y="4912412"/>
                </a:lnTo>
                <a:lnTo>
                  <a:pt x="1022934" y="4914305"/>
                </a:lnTo>
                <a:lnTo>
                  <a:pt x="1011254" y="4916198"/>
                </a:lnTo>
                <a:lnTo>
                  <a:pt x="1013398" y="4880622"/>
                </a:lnTo>
                <a:cubicBezTo>
                  <a:pt x="1015791" y="4841046"/>
                  <a:pt x="1010719" y="4806505"/>
                  <a:pt x="1002039" y="4803148"/>
                </a:cubicBezTo>
                <a:cubicBezTo>
                  <a:pt x="992895" y="4799648"/>
                  <a:pt x="990788" y="4809541"/>
                  <a:pt x="997788" y="4823222"/>
                </a:cubicBezTo>
                <a:cubicBezTo>
                  <a:pt x="1001432" y="4830366"/>
                  <a:pt x="1004397" y="4839724"/>
                  <a:pt x="1004432" y="4844010"/>
                </a:cubicBezTo>
                <a:cubicBezTo>
                  <a:pt x="1004503" y="4856226"/>
                  <a:pt x="990073" y="4909554"/>
                  <a:pt x="985108" y="4915412"/>
                </a:cubicBezTo>
                <a:cubicBezTo>
                  <a:pt x="981680" y="4919484"/>
                  <a:pt x="981286" y="4930592"/>
                  <a:pt x="983394" y="4965132"/>
                </a:cubicBezTo>
                <a:cubicBezTo>
                  <a:pt x="984858" y="4989600"/>
                  <a:pt x="984858" y="5011031"/>
                  <a:pt x="983358" y="5012745"/>
                </a:cubicBezTo>
                <a:cubicBezTo>
                  <a:pt x="980322" y="5016210"/>
                  <a:pt x="973500" y="5000851"/>
                  <a:pt x="973500" y="4990564"/>
                </a:cubicBezTo>
                <a:cubicBezTo>
                  <a:pt x="973500" y="4986921"/>
                  <a:pt x="970428" y="4982027"/>
                  <a:pt x="966642" y="4979670"/>
                </a:cubicBezTo>
                <a:cubicBezTo>
                  <a:pt x="961177" y="4976241"/>
                  <a:pt x="959784" y="4971669"/>
                  <a:pt x="959784" y="4957132"/>
                </a:cubicBezTo>
                <a:cubicBezTo>
                  <a:pt x="959784" y="4935950"/>
                  <a:pt x="955212" y="4924949"/>
                  <a:pt x="947604" y="4927878"/>
                </a:cubicBezTo>
                <a:cubicBezTo>
                  <a:pt x="939424" y="4930985"/>
                  <a:pt x="928923" y="4954738"/>
                  <a:pt x="928923" y="4970026"/>
                </a:cubicBezTo>
                <a:cubicBezTo>
                  <a:pt x="928923" y="4990743"/>
                  <a:pt x="922922" y="4986743"/>
                  <a:pt x="920136" y="4964168"/>
                </a:cubicBezTo>
                <a:cubicBezTo>
                  <a:pt x="916350" y="4933343"/>
                  <a:pt x="914028" y="4929950"/>
                  <a:pt x="908813" y="4947559"/>
                </a:cubicBezTo>
                <a:cubicBezTo>
                  <a:pt x="903991" y="4963954"/>
                  <a:pt x="883382" y="4990743"/>
                  <a:pt x="875630" y="4990743"/>
                </a:cubicBezTo>
                <a:cubicBezTo>
                  <a:pt x="869094" y="4990743"/>
                  <a:pt x="863808" y="4979777"/>
                  <a:pt x="863736" y="4966133"/>
                </a:cubicBezTo>
                <a:cubicBezTo>
                  <a:pt x="863700" y="4957524"/>
                  <a:pt x="862879" y="4955988"/>
                  <a:pt x="860343" y="4959882"/>
                </a:cubicBezTo>
                <a:cubicBezTo>
                  <a:pt x="858521" y="4962703"/>
                  <a:pt x="857021" y="4968490"/>
                  <a:pt x="856985" y="4972741"/>
                </a:cubicBezTo>
                <a:cubicBezTo>
                  <a:pt x="856914" y="4980991"/>
                  <a:pt x="851592" y="4983313"/>
                  <a:pt x="849198" y="4976169"/>
                </a:cubicBezTo>
                <a:cubicBezTo>
                  <a:pt x="846841" y="4969204"/>
                  <a:pt x="837233" y="4979241"/>
                  <a:pt x="829053" y="4997208"/>
                </a:cubicBezTo>
                <a:lnTo>
                  <a:pt x="821873" y="5013031"/>
                </a:lnTo>
                <a:lnTo>
                  <a:pt x="818552" y="5003602"/>
                </a:lnTo>
                <a:cubicBezTo>
                  <a:pt x="814194" y="4991314"/>
                  <a:pt x="811801" y="4991707"/>
                  <a:pt x="804086" y="5006066"/>
                </a:cubicBezTo>
                <a:cubicBezTo>
                  <a:pt x="800550" y="5012639"/>
                  <a:pt x="796371" y="5017175"/>
                  <a:pt x="794799" y="5016210"/>
                </a:cubicBezTo>
                <a:cubicBezTo>
                  <a:pt x="793227" y="5015246"/>
                  <a:pt x="792263" y="4999923"/>
                  <a:pt x="792692" y="4982170"/>
                </a:cubicBezTo>
                <a:cubicBezTo>
                  <a:pt x="793799" y="4934843"/>
                  <a:pt x="790048" y="4934593"/>
                  <a:pt x="764652" y="4980206"/>
                </a:cubicBezTo>
                <a:cubicBezTo>
                  <a:pt x="753008" y="5001101"/>
                  <a:pt x="742935" y="5018175"/>
                  <a:pt x="742257" y="5018175"/>
                </a:cubicBezTo>
                <a:cubicBezTo>
                  <a:pt x="741614" y="5018175"/>
                  <a:pt x="738970" y="5006209"/>
                  <a:pt x="736399" y="4991600"/>
                </a:cubicBezTo>
                <a:lnTo>
                  <a:pt x="736435" y="4991600"/>
                </a:lnTo>
                <a:lnTo>
                  <a:pt x="731791" y="4965025"/>
                </a:lnTo>
                <a:lnTo>
                  <a:pt x="716610" y="4986599"/>
                </a:lnTo>
                <a:cubicBezTo>
                  <a:pt x="701716" y="5007780"/>
                  <a:pt x="695965" y="5009566"/>
                  <a:pt x="695822" y="4993029"/>
                </a:cubicBezTo>
                <a:cubicBezTo>
                  <a:pt x="695787" y="4989564"/>
                  <a:pt x="694643" y="4987314"/>
                  <a:pt x="693215" y="4987993"/>
                </a:cubicBezTo>
                <a:cubicBezTo>
                  <a:pt x="691786" y="4988707"/>
                  <a:pt x="686393" y="4991386"/>
                  <a:pt x="681213" y="4993993"/>
                </a:cubicBezTo>
                <a:cubicBezTo>
                  <a:pt x="668712" y="5000244"/>
                  <a:pt x="665318" y="4996136"/>
                  <a:pt x="674712" y="4986135"/>
                </a:cubicBezTo>
                <a:cubicBezTo>
                  <a:pt x="686607" y="4973491"/>
                  <a:pt x="689036" y="4959275"/>
                  <a:pt x="684714" y="4927913"/>
                </a:cubicBezTo>
                <a:cubicBezTo>
                  <a:pt x="682606" y="4912483"/>
                  <a:pt x="679820" y="4898660"/>
                  <a:pt x="678570" y="4897160"/>
                </a:cubicBezTo>
                <a:cubicBezTo>
                  <a:pt x="677284" y="4895660"/>
                  <a:pt x="673319" y="4905518"/>
                  <a:pt x="669747" y="4919091"/>
                </a:cubicBezTo>
                <a:cubicBezTo>
                  <a:pt x="666140" y="4932700"/>
                  <a:pt x="660889" y="4944916"/>
                  <a:pt x="658067" y="4946309"/>
                </a:cubicBezTo>
                <a:cubicBezTo>
                  <a:pt x="635565" y="4957275"/>
                  <a:pt x="634350" y="4957560"/>
                  <a:pt x="628814" y="4952952"/>
                </a:cubicBezTo>
                <a:cubicBezTo>
                  <a:pt x="625778" y="4950452"/>
                  <a:pt x="621027" y="4943951"/>
                  <a:pt x="618241" y="4938558"/>
                </a:cubicBezTo>
                <a:cubicBezTo>
                  <a:pt x="613705" y="4929771"/>
                  <a:pt x="595310" y="4915376"/>
                  <a:pt x="588630" y="4915340"/>
                </a:cubicBezTo>
                <a:cubicBezTo>
                  <a:pt x="587201" y="4915340"/>
                  <a:pt x="585951" y="4920341"/>
                  <a:pt x="585808" y="4926449"/>
                </a:cubicBezTo>
                <a:lnTo>
                  <a:pt x="585559" y="4937593"/>
                </a:lnTo>
                <a:lnTo>
                  <a:pt x="579022" y="4922877"/>
                </a:lnTo>
                <a:cubicBezTo>
                  <a:pt x="573200" y="4909768"/>
                  <a:pt x="571735" y="4908554"/>
                  <a:pt x="565556" y="4911840"/>
                </a:cubicBezTo>
                <a:cubicBezTo>
                  <a:pt x="561734" y="4913876"/>
                  <a:pt x="558626" y="4916805"/>
                  <a:pt x="558626" y="4918377"/>
                </a:cubicBezTo>
                <a:cubicBezTo>
                  <a:pt x="558626" y="4919912"/>
                  <a:pt x="554841" y="4925270"/>
                  <a:pt x="550197" y="4930235"/>
                </a:cubicBezTo>
                <a:cubicBezTo>
                  <a:pt x="538410" y="4942987"/>
                  <a:pt x="518728" y="4943094"/>
                  <a:pt x="513942" y="4930450"/>
                </a:cubicBezTo>
                <a:cubicBezTo>
                  <a:pt x="509192" y="4918019"/>
                  <a:pt x="502727" y="4921770"/>
                  <a:pt x="498155" y="4939558"/>
                </a:cubicBezTo>
                <a:lnTo>
                  <a:pt x="494225" y="4954738"/>
                </a:lnTo>
                <a:lnTo>
                  <a:pt x="488725" y="4941987"/>
                </a:lnTo>
                <a:cubicBezTo>
                  <a:pt x="485689" y="4934986"/>
                  <a:pt x="483189" y="4927628"/>
                  <a:pt x="483189" y="4925627"/>
                </a:cubicBezTo>
                <a:cubicBezTo>
                  <a:pt x="483189" y="4923663"/>
                  <a:pt x="479331" y="4920270"/>
                  <a:pt x="474616" y="4918126"/>
                </a:cubicBezTo>
                <a:cubicBezTo>
                  <a:pt x="469901" y="4915983"/>
                  <a:pt x="466043" y="4911554"/>
                  <a:pt x="466043" y="4908340"/>
                </a:cubicBezTo>
                <a:cubicBezTo>
                  <a:pt x="466043" y="4905089"/>
                  <a:pt x="463865" y="4900624"/>
                  <a:pt x="461186" y="4898410"/>
                </a:cubicBezTo>
                <a:cubicBezTo>
                  <a:pt x="453042" y="4891659"/>
                  <a:pt x="450542" y="4900839"/>
                  <a:pt x="451256" y="4935021"/>
                </a:cubicBezTo>
                <a:cubicBezTo>
                  <a:pt x="451613" y="4952488"/>
                  <a:pt x="450577" y="4966740"/>
                  <a:pt x="448970" y="4966740"/>
                </a:cubicBezTo>
                <a:cubicBezTo>
                  <a:pt x="447327" y="4966740"/>
                  <a:pt x="442612" y="4956346"/>
                  <a:pt x="438433" y="4943594"/>
                </a:cubicBezTo>
                <a:cubicBezTo>
                  <a:pt x="434254" y="4930878"/>
                  <a:pt x="430360" y="4919912"/>
                  <a:pt x="429789" y="4919270"/>
                </a:cubicBezTo>
                <a:cubicBezTo>
                  <a:pt x="429218" y="4918591"/>
                  <a:pt x="423324" y="4922198"/>
                  <a:pt x="416680" y="4927271"/>
                </a:cubicBezTo>
                <a:cubicBezTo>
                  <a:pt x="410037" y="4932342"/>
                  <a:pt x="403000" y="4935486"/>
                  <a:pt x="401000" y="4934236"/>
                </a:cubicBezTo>
                <a:cubicBezTo>
                  <a:pt x="389570" y="4927199"/>
                  <a:pt x="376925" y="4943844"/>
                  <a:pt x="376818" y="4966061"/>
                </a:cubicBezTo>
                <a:cubicBezTo>
                  <a:pt x="376782" y="4975527"/>
                  <a:pt x="375925" y="4977455"/>
                  <a:pt x="373461" y="4973598"/>
                </a:cubicBezTo>
                <a:cubicBezTo>
                  <a:pt x="371639" y="4970776"/>
                  <a:pt x="370103" y="4964132"/>
                  <a:pt x="370067" y="4958810"/>
                </a:cubicBezTo>
                <a:cubicBezTo>
                  <a:pt x="370031" y="4953488"/>
                  <a:pt x="368424" y="4946166"/>
                  <a:pt x="366459" y="4942487"/>
                </a:cubicBezTo>
                <a:cubicBezTo>
                  <a:pt x="363138" y="4936307"/>
                  <a:pt x="362209" y="4936200"/>
                  <a:pt x="352815" y="4941058"/>
                </a:cubicBezTo>
                <a:cubicBezTo>
                  <a:pt x="343385" y="4945952"/>
                  <a:pt x="342457" y="4945844"/>
                  <a:pt x="338420" y="4939379"/>
                </a:cubicBezTo>
                <a:cubicBezTo>
                  <a:pt x="332634" y="4930128"/>
                  <a:pt x="330062" y="4930664"/>
                  <a:pt x="327312" y="4941701"/>
                </a:cubicBezTo>
                <a:cubicBezTo>
                  <a:pt x="325847" y="4947523"/>
                  <a:pt x="324061" y="4949452"/>
                  <a:pt x="322490" y="4946916"/>
                </a:cubicBezTo>
                <a:cubicBezTo>
                  <a:pt x="320847" y="4944273"/>
                  <a:pt x="317882" y="4946452"/>
                  <a:pt x="313810" y="4953345"/>
                </a:cubicBezTo>
                <a:cubicBezTo>
                  <a:pt x="310417" y="4959096"/>
                  <a:pt x="306952" y="4963096"/>
                  <a:pt x="306095" y="4962239"/>
                </a:cubicBezTo>
                <a:cubicBezTo>
                  <a:pt x="305238" y="4961382"/>
                  <a:pt x="306309" y="4950559"/>
                  <a:pt x="308452" y="4938129"/>
                </a:cubicBezTo>
                <a:cubicBezTo>
                  <a:pt x="313489" y="4909233"/>
                  <a:pt x="311310" y="4903125"/>
                  <a:pt x="302130" y="4920448"/>
                </a:cubicBezTo>
                <a:cubicBezTo>
                  <a:pt x="298165" y="4927985"/>
                  <a:pt x="294808" y="4932128"/>
                  <a:pt x="294736" y="4929664"/>
                </a:cubicBezTo>
                <a:cubicBezTo>
                  <a:pt x="294665" y="4927163"/>
                  <a:pt x="296094" y="4922341"/>
                  <a:pt x="297951" y="4918912"/>
                </a:cubicBezTo>
                <a:cubicBezTo>
                  <a:pt x="305023" y="4905661"/>
                  <a:pt x="311560" y="4855012"/>
                  <a:pt x="307917" y="4841724"/>
                </a:cubicBezTo>
                <a:cubicBezTo>
                  <a:pt x="305380" y="4832580"/>
                  <a:pt x="305559" y="4824436"/>
                  <a:pt x="308559" y="4812685"/>
                </a:cubicBezTo>
                <a:cubicBezTo>
                  <a:pt x="312846" y="4796076"/>
                  <a:pt x="310881" y="4778145"/>
                  <a:pt x="304809" y="4778145"/>
                </a:cubicBezTo>
                <a:cubicBezTo>
                  <a:pt x="302952" y="4778145"/>
                  <a:pt x="301344" y="4784717"/>
                  <a:pt x="301202" y="4792718"/>
                </a:cubicBezTo>
                <a:lnTo>
                  <a:pt x="300916" y="4807291"/>
                </a:lnTo>
                <a:lnTo>
                  <a:pt x="291665" y="4787146"/>
                </a:lnTo>
                <a:lnTo>
                  <a:pt x="282414" y="4767001"/>
                </a:lnTo>
                <a:lnTo>
                  <a:pt x="276341" y="4786182"/>
                </a:lnTo>
                <a:cubicBezTo>
                  <a:pt x="269876" y="4806684"/>
                  <a:pt x="264947" y="4812720"/>
                  <a:pt x="261625" y="4804113"/>
                </a:cubicBezTo>
                <a:cubicBezTo>
                  <a:pt x="260518" y="4801183"/>
                  <a:pt x="258196" y="4799612"/>
                  <a:pt x="256517" y="4800647"/>
                </a:cubicBezTo>
                <a:cubicBezTo>
                  <a:pt x="254838" y="4801719"/>
                  <a:pt x="253446" y="4800005"/>
                  <a:pt x="253446" y="4796897"/>
                </a:cubicBezTo>
                <a:cubicBezTo>
                  <a:pt x="253446" y="4791075"/>
                  <a:pt x="218441" y="4735675"/>
                  <a:pt x="212440" y="4731960"/>
                </a:cubicBezTo>
                <a:cubicBezTo>
                  <a:pt x="208190" y="4729317"/>
                  <a:pt x="188295" y="4756535"/>
                  <a:pt x="188295" y="4764964"/>
                </a:cubicBezTo>
                <a:cubicBezTo>
                  <a:pt x="188295" y="4768465"/>
                  <a:pt x="190723" y="4771287"/>
                  <a:pt x="193724" y="4771287"/>
                </a:cubicBezTo>
                <a:cubicBezTo>
                  <a:pt x="200117" y="4771287"/>
                  <a:pt x="199903" y="4771966"/>
                  <a:pt x="186580" y="4793075"/>
                </a:cubicBezTo>
                <a:lnTo>
                  <a:pt x="176293" y="4809363"/>
                </a:lnTo>
                <a:lnTo>
                  <a:pt x="158827" y="4807791"/>
                </a:lnTo>
                <a:cubicBezTo>
                  <a:pt x="142539" y="4806291"/>
                  <a:pt x="141146" y="4806791"/>
                  <a:pt x="137467" y="4815328"/>
                </a:cubicBezTo>
                <a:lnTo>
                  <a:pt x="133538" y="4824436"/>
                </a:lnTo>
                <a:lnTo>
                  <a:pt x="135038" y="4813685"/>
                </a:lnTo>
                <a:cubicBezTo>
                  <a:pt x="135859" y="4807791"/>
                  <a:pt x="137538" y="4798897"/>
                  <a:pt x="138788" y="4793932"/>
                </a:cubicBezTo>
                <a:cubicBezTo>
                  <a:pt x="140646" y="4786574"/>
                  <a:pt x="140039" y="4785324"/>
                  <a:pt x="135538" y="4787039"/>
                </a:cubicBezTo>
                <a:cubicBezTo>
                  <a:pt x="131073" y="4788753"/>
                  <a:pt x="130001" y="4786789"/>
                  <a:pt x="130001" y="4776859"/>
                </a:cubicBezTo>
                <a:cubicBezTo>
                  <a:pt x="130001" y="4770072"/>
                  <a:pt x="125180" y="4750248"/>
                  <a:pt x="119322" y="4732782"/>
                </a:cubicBezTo>
                <a:lnTo>
                  <a:pt x="108642" y="4700993"/>
                </a:lnTo>
                <a:lnTo>
                  <a:pt x="110928" y="4627412"/>
                </a:lnTo>
                <a:cubicBezTo>
                  <a:pt x="112214" y="4586942"/>
                  <a:pt x="114893" y="4546045"/>
                  <a:pt x="116964" y="4536543"/>
                </a:cubicBezTo>
                <a:cubicBezTo>
                  <a:pt x="123786" y="4504718"/>
                  <a:pt x="114500" y="4209145"/>
                  <a:pt x="103605" y="4111204"/>
                </a:cubicBezTo>
                <a:cubicBezTo>
                  <a:pt x="97247" y="4054340"/>
                  <a:pt x="97247" y="4054090"/>
                  <a:pt x="100962" y="3986046"/>
                </a:cubicBezTo>
                <a:cubicBezTo>
                  <a:pt x="102534" y="3956828"/>
                  <a:pt x="103784" y="3923645"/>
                  <a:pt x="103713" y="3912322"/>
                </a:cubicBezTo>
                <a:cubicBezTo>
                  <a:pt x="103605" y="3891641"/>
                  <a:pt x="107713" y="3896463"/>
                  <a:pt x="109570" y="3919180"/>
                </a:cubicBezTo>
                <a:cubicBezTo>
                  <a:pt x="111749" y="3945398"/>
                  <a:pt x="115607" y="3880890"/>
                  <a:pt x="116393" y="3806023"/>
                </a:cubicBezTo>
                <a:lnTo>
                  <a:pt x="117214" y="3723727"/>
                </a:lnTo>
                <a:lnTo>
                  <a:pt x="122036" y="3795736"/>
                </a:lnTo>
                <a:cubicBezTo>
                  <a:pt x="127573" y="3878175"/>
                  <a:pt x="130180" y="3890427"/>
                  <a:pt x="136609" y="3863638"/>
                </a:cubicBezTo>
                <a:cubicBezTo>
                  <a:pt x="139467" y="3851708"/>
                  <a:pt x="139753" y="3843921"/>
                  <a:pt x="137502" y="3839885"/>
                </a:cubicBezTo>
                <a:cubicBezTo>
                  <a:pt x="135109" y="3835634"/>
                  <a:pt x="135574" y="3831670"/>
                  <a:pt x="139003" y="3826419"/>
                </a:cubicBezTo>
                <a:cubicBezTo>
                  <a:pt x="142682" y="3820775"/>
                  <a:pt x="143039" y="3816703"/>
                  <a:pt x="140360" y="3809702"/>
                </a:cubicBezTo>
                <a:cubicBezTo>
                  <a:pt x="136181" y="3798701"/>
                  <a:pt x="136145" y="3771090"/>
                  <a:pt x="140289" y="3761446"/>
                </a:cubicBezTo>
                <a:cubicBezTo>
                  <a:pt x="142896" y="3755339"/>
                  <a:pt x="143253" y="3755588"/>
                  <a:pt x="143468" y="3763839"/>
                </a:cubicBezTo>
                <a:cubicBezTo>
                  <a:pt x="143789" y="3776484"/>
                  <a:pt x="149754" y="3779198"/>
                  <a:pt x="151540" y="3767518"/>
                </a:cubicBezTo>
                <a:cubicBezTo>
                  <a:pt x="152326" y="3762304"/>
                  <a:pt x="153219" y="3776055"/>
                  <a:pt x="153469" y="3798130"/>
                </a:cubicBezTo>
                <a:cubicBezTo>
                  <a:pt x="153790" y="3821704"/>
                  <a:pt x="152576" y="3839063"/>
                  <a:pt x="150576" y="3840313"/>
                </a:cubicBezTo>
                <a:cubicBezTo>
                  <a:pt x="146789" y="3842635"/>
                  <a:pt x="146039" y="3863316"/>
                  <a:pt x="149290" y="3875425"/>
                </a:cubicBezTo>
                <a:cubicBezTo>
                  <a:pt x="150433" y="3879640"/>
                  <a:pt x="152719" y="3882247"/>
                  <a:pt x="154397" y="3881247"/>
                </a:cubicBezTo>
                <a:cubicBezTo>
                  <a:pt x="156112" y="3880175"/>
                  <a:pt x="157434" y="3905964"/>
                  <a:pt x="157434" y="3940790"/>
                </a:cubicBezTo>
                <a:cubicBezTo>
                  <a:pt x="157434" y="3974580"/>
                  <a:pt x="158398" y="4009406"/>
                  <a:pt x="159612" y="4018157"/>
                </a:cubicBezTo>
                <a:cubicBezTo>
                  <a:pt x="163649" y="4047768"/>
                  <a:pt x="167721" y="4034302"/>
                  <a:pt x="167721" y="3991189"/>
                </a:cubicBezTo>
                <a:cubicBezTo>
                  <a:pt x="167721" y="3949113"/>
                  <a:pt x="170792" y="3938433"/>
                  <a:pt x="177900" y="3956042"/>
                </a:cubicBezTo>
                <a:cubicBezTo>
                  <a:pt x="180365" y="3962221"/>
                  <a:pt x="181044" y="3960364"/>
                  <a:pt x="181222" y="3946576"/>
                </a:cubicBezTo>
                <a:cubicBezTo>
                  <a:pt x="181401" y="3932968"/>
                  <a:pt x="180008" y="3928539"/>
                  <a:pt x="174578" y="3925145"/>
                </a:cubicBezTo>
                <a:cubicBezTo>
                  <a:pt x="170685" y="3922717"/>
                  <a:pt x="167721" y="3917144"/>
                  <a:pt x="167721" y="3912287"/>
                </a:cubicBezTo>
                <a:cubicBezTo>
                  <a:pt x="167721" y="3903393"/>
                  <a:pt x="172864" y="3900606"/>
                  <a:pt x="175543" y="3908036"/>
                </a:cubicBezTo>
                <a:cubicBezTo>
                  <a:pt x="176364" y="3910393"/>
                  <a:pt x="177650" y="3911572"/>
                  <a:pt x="178401" y="3910608"/>
                </a:cubicBezTo>
                <a:cubicBezTo>
                  <a:pt x="179686" y="3909000"/>
                  <a:pt x="175936" y="3677829"/>
                  <a:pt x="173757" y="3622572"/>
                </a:cubicBezTo>
                <a:cubicBezTo>
                  <a:pt x="173221" y="3608427"/>
                  <a:pt x="172328" y="3586067"/>
                  <a:pt x="171828" y="3572851"/>
                </a:cubicBezTo>
                <a:cubicBezTo>
                  <a:pt x="171150" y="3554170"/>
                  <a:pt x="170149" y="3550241"/>
                  <a:pt x="167327" y="3555028"/>
                </a:cubicBezTo>
                <a:cubicBezTo>
                  <a:pt x="165363" y="3558421"/>
                  <a:pt x="164684" y="3566922"/>
                  <a:pt x="165792" y="3573887"/>
                </a:cubicBezTo>
                <a:cubicBezTo>
                  <a:pt x="167327" y="3583281"/>
                  <a:pt x="166077" y="3589496"/>
                  <a:pt x="160970" y="3597712"/>
                </a:cubicBezTo>
                <a:cubicBezTo>
                  <a:pt x="157183" y="3603855"/>
                  <a:pt x="152540" y="3608856"/>
                  <a:pt x="150611" y="3608856"/>
                </a:cubicBezTo>
                <a:cubicBezTo>
                  <a:pt x="148718" y="3608856"/>
                  <a:pt x="147147" y="3603855"/>
                  <a:pt x="147111" y="3597712"/>
                </a:cubicBezTo>
                <a:cubicBezTo>
                  <a:pt x="147111" y="3591604"/>
                  <a:pt x="145039" y="3582602"/>
                  <a:pt x="142503" y="3577780"/>
                </a:cubicBezTo>
                <a:cubicBezTo>
                  <a:pt x="140003" y="3572958"/>
                  <a:pt x="136824" y="3552920"/>
                  <a:pt x="135467" y="3533275"/>
                </a:cubicBezTo>
                <a:cubicBezTo>
                  <a:pt x="134109" y="3513630"/>
                  <a:pt x="132359" y="3496949"/>
                  <a:pt x="131573" y="3496163"/>
                </a:cubicBezTo>
                <a:cubicBezTo>
                  <a:pt x="130787" y="3495377"/>
                  <a:pt x="127537" y="3496877"/>
                  <a:pt x="124287" y="3499520"/>
                </a:cubicBezTo>
                <a:cubicBezTo>
                  <a:pt x="119036" y="3503771"/>
                  <a:pt x="118714" y="3503557"/>
                  <a:pt x="121179" y="3497413"/>
                </a:cubicBezTo>
                <a:cubicBezTo>
                  <a:pt x="124929" y="3488126"/>
                  <a:pt x="130180" y="3427869"/>
                  <a:pt x="128144" y="3417010"/>
                </a:cubicBezTo>
                <a:cubicBezTo>
                  <a:pt x="127287" y="3412188"/>
                  <a:pt x="131073" y="3417510"/>
                  <a:pt x="136609" y="3428833"/>
                </a:cubicBezTo>
                <a:cubicBezTo>
                  <a:pt x="142967" y="3441871"/>
                  <a:pt x="149540" y="3464909"/>
                  <a:pt x="154504" y="3491663"/>
                </a:cubicBezTo>
                <a:cubicBezTo>
                  <a:pt x="159505" y="3518666"/>
                  <a:pt x="163220" y="3531632"/>
                  <a:pt x="164792" y="3527667"/>
                </a:cubicBezTo>
                <a:cubicBezTo>
                  <a:pt x="168006" y="3519452"/>
                  <a:pt x="167899" y="3450265"/>
                  <a:pt x="164648" y="3430548"/>
                </a:cubicBezTo>
                <a:lnTo>
                  <a:pt x="162077" y="3415118"/>
                </a:lnTo>
                <a:lnTo>
                  <a:pt x="157505" y="3424547"/>
                </a:lnTo>
                <a:cubicBezTo>
                  <a:pt x="154969" y="3429726"/>
                  <a:pt x="151754" y="3433977"/>
                  <a:pt x="150397" y="3433977"/>
                </a:cubicBezTo>
                <a:cubicBezTo>
                  <a:pt x="146861" y="3433977"/>
                  <a:pt x="143717" y="3424726"/>
                  <a:pt x="143717" y="3414439"/>
                </a:cubicBezTo>
                <a:cubicBezTo>
                  <a:pt x="143717" y="3407009"/>
                  <a:pt x="144504" y="3406366"/>
                  <a:pt x="148933" y="3410045"/>
                </a:cubicBezTo>
                <a:cubicBezTo>
                  <a:pt x="156648" y="3416439"/>
                  <a:pt x="158398" y="3412296"/>
                  <a:pt x="154255" y="3397436"/>
                </a:cubicBezTo>
                <a:cubicBezTo>
                  <a:pt x="152254" y="3390185"/>
                  <a:pt x="150611" y="3375720"/>
                  <a:pt x="150576" y="3365325"/>
                </a:cubicBezTo>
                <a:cubicBezTo>
                  <a:pt x="150576" y="3350073"/>
                  <a:pt x="152040" y="3345108"/>
                  <a:pt x="158005" y="3339965"/>
                </a:cubicBezTo>
                <a:cubicBezTo>
                  <a:pt x="164827" y="3334143"/>
                  <a:pt x="165006" y="3333250"/>
                  <a:pt x="159755" y="3329428"/>
                </a:cubicBezTo>
                <a:cubicBezTo>
                  <a:pt x="154540" y="3325606"/>
                  <a:pt x="154504" y="3323999"/>
                  <a:pt x="159434" y="3309533"/>
                </a:cubicBezTo>
                <a:cubicBezTo>
                  <a:pt x="163184" y="3298531"/>
                  <a:pt x="166256" y="3294352"/>
                  <a:pt x="169685" y="3295674"/>
                </a:cubicBezTo>
                <a:cubicBezTo>
                  <a:pt x="172364" y="3296710"/>
                  <a:pt x="174578" y="3295710"/>
                  <a:pt x="174578" y="3293459"/>
                </a:cubicBezTo>
                <a:cubicBezTo>
                  <a:pt x="174578" y="3291173"/>
                  <a:pt x="171471" y="3288530"/>
                  <a:pt x="167721" y="3287530"/>
                </a:cubicBezTo>
                <a:cubicBezTo>
                  <a:pt x="163292" y="3286387"/>
                  <a:pt x="160863" y="3282851"/>
                  <a:pt x="160863" y="3277565"/>
                </a:cubicBezTo>
                <a:cubicBezTo>
                  <a:pt x="160863" y="3269349"/>
                  <a:pt x="167506" y="3265706"/>
                  <a:pt x="167971" y="3273671"/>
                </a:cubicBezTo>
                <a:cubicBezTo>
                  <a:pt x="168078" y="3276028"/>
                  <a:pt x="169435" y="3274886"/>
                  <a:pt x="170971" y="3271099"/>
                </a:cubicBezTo>
                <a:cubicBezTo>
                  <a:pt x="172792" y="3266670"/>
                  <a:pt x="172078" y="3262348"/>
                  <a:pt x="169007" y="3258848"/>
                </a:cubicBezTo>
                <a:cubicBezTo>
                  <a:pt x="165541" y="3254847"/>
                  <a:pt x="164399" y="3243096"/>
                  <a:pt x="164648" y="3214271"/>
                </a:cubicBezTo>
                <a:cubicBezTo>
                  <a:pt x="164970" y="3180552"/>
                  <a:pt x="165470" y="3177266"/>
                  <a:pt x="168256" y="3190518"/>
                </a:cubicBezTo>
                <a:cubicBezTo>
                  <a:pt x="170042" y="3199019"/>
                  <a:pt x="170721" y="3213164"/>
                  <a:pt x="169792" y="3221986"/>
                </a:cubicBezTo>
                <a:cubicBezTo>
                  <a:pt x="168578" y="3233380"/>
                  <a:pt x="169507" y="3239203"/>
                  <a:pt x="173007" y="3242096"/>
                </a:cubicBezTo>
                <a:cubicBezTo>
                  <a:pt x="176293" y="3244846"/>
                  <a:pt x="177793" y="3252347"/>
                  <a:pt x="177508" y="3264741"/>
                </a:cubicBezTo>
                <a:cubicBezTo>
                  <a:pt x="177222" y="3278458"/>
                  <a:pt x="178758" y="3285173"/>
                  <a:pt x="183544" y="3290566"/>
                </a:cubicBezTo>
                <a:cubicBezTo>
                  <a:pt x="188187" y="3295817"/>
                  <a:pt x="188794" y="3298245"/>
                  <a:pt x="185723" y="3299317"/>
                </a:cubicBezTo>
                <a:cubicBezTo>
                  <a:pt x="183366" y="3300139"/>
                  <a:pt x="181437" y="3305425"/>
                  <a:pt x="181437" y="3311033"/>
                </a:cubicBezTo>
                <a:cubicBezTo>
                  <a:pt x="181437" y="3317855"/>
                  <a:pt x="182722" y="3320427"/>
                  <a:pt x="185401" y="3318784"/>
                </a:cubicBezTo>
                <a:cubicBezTo>
                  <a:pt x="188330" y="3316962"/>
                  <a:pt x="188759" y="3323570"/>
                  <a:pt x="187116" y="3344287"/>
                </a:cubicBezTo>
                <a:cubicBezTo>
                  <a:pt x="185866" y="3359682"/>
                  <a:pt x="183865" y="3384435"/>
                  <a:pt x="182687" y="3399258"/>
                </a:cubicBezTo>
                <a:cubicBezTo>
                  <a:pt x="180472" y="3426904"/>
                  <a:pt x="182937" y="3451122"/>
                  <a:pt x="188009" y="3451122"/>
                </a:cubicBezTo>
                <a:cubicBezTo>
                  <a:pt x="189581" y="3451122"/>
                  <a:pt x="191581" y="3443371"/>
                  <a:pt x="192509" y="3433870"/>
                </a:cubicBezTo>
                <a:cubicBezTo>
                  <a:pt x="193545" y="3422940"/>
                  <a:pt x="196331" y="3415010"/>
                  <a:pt x="200117" y="3412260"/>
                </a:cubicBezTo>
                <a:cubicBezTo>
                  <a:pt x="205511" y="3408295"/>
                  <a:pt x="205547" y="3407509"/>
                  <a:pt x="200582" y="3403366"/>
                </a:cubicBezTo>
                <a:cubicBezTo>
                  <a:pt x="196296" y="3399830"/>
                  <a:pt x="195152" y="3391865"/>
                  <a:pt x="195152" y="3365861"/>
                </a:cubicBezTo>
                <a:lnTo>
                  <a:pt x="195188" y="3332821"/>
                </a:lnTo>
                <a:lnTo>
                  <a:pt x="201439" y="3342287"/>
                </a:lnTo>
                <a:cubicBezTo>
                  <a:pt x="204868" y="3347502"/>
                  <a:pt x="208726" y="3350716"/>
                  <a:pt x="209976" y="3349431"/>
                </a:cubicBezTo>
                <a:cubicBezTo>
                  <a:pt x="213405" y="3346001"/>
                  <a:pt x="212798" y="3331821"/>
                  <a:pt x="209119" y="3329571"/>
                </a:cubicBezTo>
                <a:cubicBezTo>
                  <a:pt x="207190" y="3328357"/>
                  <a:pt x="207190" y="3323284"/>
                  <a:pt x="209154" y="3316498"/>
                </a:cubicBezTo>
                <a:cubicBezTo>
                  <a:pt x="211654" y="3307854"/>
                  <a:pt x="211226" y="3304568"/>
                  <a:pt x="207190" y="3301603"/>
                </a:cubicBezTo>
                <a:cubicBezTo>
                  <a:pt x="204368" y="3299495"/>
                  <a:pt x="202046" y="3292995"/>
                  <a:pt x="202046" y="3287137"/>
                </a:cubicBezTo>
                <a:cubicBezTo>
                  <a:pt x="202046" y="3278850"/>
                  <a:pt x="203225" y="3276921"/>
                  <a:pt x="207440" y="3278529"/>
                </a:cubicBezTo>
                <a:cubicBezTo>
                  <a:pt x="212190" y="3280350"/>
                  <a:pt x="212583" y="3276814"/>
                  <a:pt x="210797" y="3248418"/>
                </a:cubicBezTo>
                <a:cubicBezTo>
                  <a:pt x="202118" y="3110151"/>
                  <a:pt x="201046" y="3040499"/>
                  <a:pt x="205511" y="2901053"/>
                </a:cubicBezTo>
                <a:cubicBezTo>
                  <a:pt x="207261" y="2846510"/>
                  <a:pt x="207940" y="2790182"/>
                  <a:pt x="207011" y="2775894"/>
                </a:cubicBezTo>
                <a:cubicBezTo>
                  <a:pt x="206083" y="2761607"/>
                  <a:pt x="204618" y="2740247"/>
                  <a:pt x="203797" y="2728460"/>
                </a:cubicBezTo>
                <a:cubicBezTo>
                  <a:pt x="202189" y="2705707"/>
                  <a:pt x="205154" y="2700956"/>
                  <a:pt x="211297" y="2716458"/>
                </a:cubicBezTo>
                <a:cubicBezTo>
                  <a:pt x="214476" y="2724531"/>
                  <a:pt x="215084" y="2721816"/>
                  <a:pt x="215369" y="2698028"/>
                </a:cubicBezTo>
                <a:cubicBezTo>
                  <a:pt x="215619" y="2679847"/>
                  <a:pt x="213905" y="2665738"/>
                  <a:pt x="210440" y="2657451"/>
                </a:cubicBezTo>
                <a:cubicBezTo>
                  <a:pt x="206368" y="2647664"/>
                  <a:pt x="206047" y="2643592"/>
                  <a:pt x="209119" y="2639913"/>
                </a:cubicBezTo>
                <a:cubicBezTo>
                  <a:pt x="212119" y="2636306"/>
                  <a:pt x="212155" y="2627161"/>
                  <a:pt x="209262" y="2602766"/>
                </a:cubicBezTo>
                <a:cubicBezTo>
                  <a:pt x="204439" y="2561796"/>
                  <a:pt x="204332" y="2545651"/>
                  <a:pt x="208904" y="2552724"/>
                </a:cubicBezTo>
                <a:cubicBezTo>
                  <a:pt x="210726" y="2555546"/>
                  <a:pt x="212226" y="2563368"/>
                  <a:pt x="212262" y="2570047"/>
                </a:cubicBezTo>
                <a:cubicBezTo>
                  <a:pt x="212298" y="2576762"/>
                  <a:pt x="213976" y="2583906"/>
                  <a:pt x="216048" y="2585942"/>
                </a:cubicBezTo>
                <a:cubicBezTo>
                  <a:pt x="218227" y="2588121"/>
                  <a:pt x="220334" y="2610588"/>
                  <a:pt x="221192" y="2640627"/>
                </a:cubicBezTo>
                <a:cubicBezTo>
                  <a:pt x="222013" y="2668667"/>
                  <a:pt x="224192" y="2699992"/>
                  <a:pt x="226049" y="2710243"/>
                </a:cubicBezTo>
                <a:cubicBezTo>
                  <a:pt x="227942" y="2720495"/>
                  <a:pt x="229478" y="2739390"/>
                  <a:pt x="229478" y="2752249"/>
                </a:cubicBezTo>
                <a:cubicBezTo>
                  <a:pt x="229478" y="2765107"/>
                  <a:pt x="230728" y="2775609"/>
                  <a:pt x="232264" y="2775609"/>
                </a:cubicBezTo>
                <a:cubicBezTo>
                  <a:pt x="235443" y="2775609"/>
                  <a:pt x="234693" y="2668166"/>
                  <a:pt x="230978" y="2595122"/>
                </a:cubicBezTo>
                <a:cubicBezTo>
                  <a:pt x="228585" y="2547723"/>
                  <a:pt x="230014" y="2528721"/>
                  <a:pt x="235979" y="2528721"/>
                </a:cubicBezTo>
                <a:cubicBezTo>
                  <a:pt x="237622" y="2528721"/>
                  <a:pt x="240015" y="2537115"/>
                  <a:pt x="241301" y="2547402"/>
                </a:cubicBezTo>
                <a:cubicBezTo>
                  <a:pt x="243087" y="2561618"/>
                  <a:pt x="244802" y="2565618"/>
                  <a:pt x="248552" y="2564189"/>
                </a:cubicBezTo>
                <a:cubicBezTo>
                  <a:pt x="255624" y="2561439"/>
                  <a:pt x="254910" y="2575584"/>
                  <a:pt x="247766" y="2579584"/>
                </a:cubicBezTo>
                <a:cubicBezTo>
                  <a:pt x="242587" y="2582477"/>
                  <a:pt x="242266" y="2590871"/>
                  <a:pt x="244230" y="2669774"/>
                </a:cubicBezTo>
                <a:cubicBezTo>
                  <a:pt x="245587" y="2725245"/>
                  <a:pt x="245194" y="2754892"/>
                  <a:pt x="243123" y="2751606"/>
                </a:cubicBezTo>
                <a:cubicBezTo>
                  <a:pt x="238944" y="2745033"/>
                  <a:pt x="238872" y="2757535"/>
                  <a:pt x="242980" y="2777323"/>
                </a:cubicBezTo>
                <a:cubicBezTo>
                  <a:pt x="245659" y="2790218"/>
                  <a:pt x="245873" y="2790432"/>
                  <a:pt x="246731" y="2780752"/>
                </a:cubicBezTo>
                <a:cubicBezTo>
                  <a:pt x="247945" y="2766751"/>
                  <a:pt x="252624" y="2805398"/>
                  <a:pt x="253088" y="2833473"/>
                </a:cubicBezTo>
                <a:cubicBezTo>
                  <a:pt x="253410" y="2852190"/>
                  <a:pt x="254196" y="2854726"/>
                  <a:pt x="258446" y="2851190"/>
                </a:cubicBezTo>
                <a:cubicBezTo>
                  <a:pt x="261196" y="2848904"/>
                  <a:pt x="265054" y="2848046"/>
                  <a:pt x="267019" y="2849261"/>
                </a:cubicBezTo>
                <a:cubicBezTo>
                  <a:pt x="269376" y="2850690"/>
                  <a:pt x="270626" y="2844332"/>
                  <a:pt x="270626" y="2830973"/>
                </a:cubicBezTo>
                <a:cubicBezTo>
                  <a:pt x="270626" y="2819364"/>
                  <a:pt x="269019" y="2809934"/>
                  <a:pt x="266911" y="2809256"/>
                </a:cubicBezTo>
                <a:cubicBezTo>
                  <a:pt x="262197" y="2807684"/>
                  <a:pt x="253731" y="2768536"/>
                  <a:pt x="253588" y="2747570"/>
                </a:cubicBezTo>
                <a:cubicBezTo>
                  <a:pt x="253517" y="2737140"/>
                  <a:pt x="255446" y="2729567"/>
                  <a:pt x="259089" y="2725888"/>
                </a:cubicBezTo>
                <a:cubicBezTo>
                  <a:pt x="264090" y="2720923"/>
                  <a:pt x="264447" y="2713779"/>
                  <a:pt x="262304" y="2664952"/>
                </a:cubicBezTo>
                <a:cubicBezTo>
                  <a:pt x="260982" y="2634555"/>
                  <a:pt x="259232" y="2604980"/>
                  <a:pt x="258446" y="2599194"/>
                </a:cubicBezTo>
                <a:lnTo>
                  <a:pt x="257018" y="2588728"/>
                </a:lnTo>
                <a:lnTo>
                  <a:pt x="261054" y="2598158"/>
                </a:lnTo>
                <a:cubicBezTo>
                  <a:pt x="263268" y="2603337"/>
                  <a:pt x="266340" y="2607588"/>
                  <a:pt x="267840" y="2607588"/>
                </a:cubicBezTo>
                <a:cubicBezTo>
                  <a:pt x="272484" y="2607588"/>
                  <a:pt x="270948" y="2592193"/>
                  <a:pt x="265590" y="2585120"/>
                </a:cubicBezTo>
                <a:cubicBezTo>
                  <a:pt x="262804" y="2581442"/>
                  <a:pt x="260661" y="2573834"/>
                  <a:pt x="260839" y="2568154"/>
                </a:cubicBezTo>
                <a:cubicBezTo>
                  <a:pt x="261018" y="2561903"/>
                  <a:pt x="261768" y="2560332"/>
                  <a:pt x="262768" y="2564189"/>
                </a:cubicBezTo>
                <a:cubicBezTo>
                  <a:pt x="263840" y="2568440"/>
                  <a:pt x="266518" y="2569940"/>
                  <a:pt x="270912" y="2568797"/>
                </a:cubicBezTo>
                <a:cubicBezTo>
                  <a:pt x="276877" y="2567261"/>
                  <a:pt x="277484" y="2569118"/>
                  <a:pt x="277484" y="2589264"/>
                </a:cubicBezTo>
                <a:cubicBezTo>
                  <a:pt x="277484" y="2601765"/>
                  <a:pt x="278842" y="2610588"/>
                  <a:pt x="280592" y="2609481"/>
                </a:cubicBezTo>
                <a:cubicBezTo>
                  <a:pt x="282449" y="2608338"/>
                  <a:pt x="282806" y="2572976"/>
                  <a:pt x="281449" y="2522720"/>
                </a:cubicBezTo>
                <a:cubicBezTo>
                  <a:pt x="280199" y="2476036"/>
                  <a:pt x="279413" y="2423600"/>
                  <a:pt x="279699" y="2406134"/>
                </a:cubicBezTo>
                <a:cubicBezTo>
                  <a:pt x="279984" y="2388703"/>
                  <a:pt x="278806" y="2374415"/>
                  <a:pt x="277127" y="2374415"/>
                </a:cubicBezTo>
                <a:cubicBezTo>
                  <a:pt x="275412" y="2374415"/>
                  <a:pt x="274020" y="2401669"/>
                  <a:pt x="273984" y="2435280"/>
                </a:cubicBezTo>
                <a:cubicBezTo>
                  <a:pt x="273948" y="2497824"/>
                  <a:pt x="272127" y="2516040"/>
                  <a:pt x="266769" y="2507575"/>
                </a:cubicBezTo>
                <a:cubicBezTo>
                  <a:pt x="264768" y="2504468"/>
                  <a:pt x="263840" y="2506111"/>
                  <a:pt x="263804" y="2512719"/>
                </a:cubicBezTo>
                <a:cubicBezTo>
                  <a:pt x="263768" y="2519005"/>
                  <a:pt x="262232" y="2521898"/>
                  <a:pt x="259482" y="2520970"/>
                </a:cubicBezTo>
                <a:cubicBezTo>
                  <a:pt x="257124" y="2520148"/>
                  <a:pt x="255660" y="2515755"/>
                  <a:pt x="256231" y="2511254"/>
                </a:cubicBezTo>
                <a:cubicBezTo>
                  <a:pt x="259053" y="2489180"/>
                  <a:pt x="256982" y="2474071"/>
                  <a:pt x="248623" y="2455533"/>
                </a:cubicBezTo>
                <a:cubicBezTo>
                  <a:pt x="243159" y="2443496"/>
                  <a:pt x="241265" y="2436066"/>
                  <a:pt x="243837" y="2436923"/>
                </a:cubicBezTo>
                <a:cubicBezTo>
                  <a:pt x="246195" y="2437709"/>
                  <a:pt x="249052" y="2442103"/>
                  <a:pt x="250195" y="2446675"/>
                </a:cubicBezTo>
                <a:cubicBezTo>
                  <a:pt x="251409" y="2451711"/>
                  <a:pt x="254517" y="2454818"/>
                  <a:pt x="257982" y="2454533"/>
                </a:cubicBezTo>
                <a:cubicBezTo>
                  <a:pt x="261911" y="2454211"/>
                  <a:pt x="263768" y="2456676"/>
                  <a:pt x="263768" y="2462248"/>
                </a:cubicBezTo>
                <a:cubicBezTo>
                  <a:pt x="263768" y="2466749"/>
                  <a:pt x="265161" y="2470428"/>
                  <a:pt x="266840" y="2470428"/>
                </a:cubicBezTo>
                <a:cubicBezTo>
                  <a:pt x="268555" y="2470428"/>
                  <a:pt x="269376" y="2464641"/>
                  <a:pt x="268626" y="2457569"/>
                </a:cubicBezTo>
                <a:cubicBezTo>
                  <a:pt x="267912" y="2450497"/>
                  <a:pt x="266304" y="2397240"/>
                  <a:pt x="265125" y="2339197"/>
                </a:cubicBezTo>
                <a:cubicBezTo>
                  <a:pt x="263375" y="2253400"/>
                  <a:pt x="262125" y="2234327"/>
                  <a:pt x="258517" y="2237327"/>
                </a:cubicBezTo>
                <a:cubicBezTo>
                  <a:pt x="255089" y="2240185"/>
                  <a:pt x="253553" y="2238613"/>
                  <a:pt x="251767" y="2230541"/>
                </a:cubicBezTo>
                <a:cubicBezTo>
                  <a:pt x="250517" y="2224790"/>
                  <a:pt x="246516" y="2218468"/>
                  <a:pt x="242908" y="2216539"/>
                </a:cubicBezTo>
                <a:cubicBezTo>
                  <a:pt x="239158" y="2214538"/>
                  <a:pt x="236336" y="2209395"/>
                  <a:pt x="236336" y="2204573"/>
                </a:cubicBezTo>
                <a:cubicBezTo>
                  <a:pt x="236336" y="2194893"/>
                  <a:pt x="241908" y="2193143"/>
                  <a:pt x="244230" y="2202108"/>
                </a:cubicBezTo>
                <a:cubicBezTo>
                  <a:pt x="245123" y="2205430"/>
                  <a:pt x="246159" y="2183427"/>
                  <a:pt x="246623" y="2153245"/>
                </a:cubicBezTo>
                <a:cubicBezTo>
                  <a:pt x="247052" y="2123063"/>
                  <a:pt x="248124" y="2101167"/>
                  <a:pt x="249017" y="2104596"/>
                </a:cubicBezTo>
                <a:cubicBezTo>
                  <a:pt x="251481" y="2114133"/>
                  <a:pt x="261339" y="2110025"/>
                  <a:pt x="268019" y="2096667"/>
                </a:cubicBezTo>
                <a:cubicBezTo>
                  <a:pt x="271341" y="2090069"/>
                  <a:pt x="274020" y="2086605"/>
                  <a:pt x="274020" y="2088962"/>
                </a:cubicBezTo>
                <a:cubicBezTo>
                  <a:pt x="274055" y="2091309"/>
                  <a:pt x="275591" y="2093238"/>
                  <a:pt x="277484" y="2093238"/>
                </a:cubicBezTo>
                <a:cubicBezTo>
                  <a:pt x="279627" y="2093238"/>
                  <a:pt x="280913" y="2072742"/>
                  <a:pt x="280913" y="2038584"/>
                </a:cubicBezTo>
                <a:cubicBezTo>
                  <a:pt x="280913" y="2005845"/>
                  <a:pt x="279520" y="1983074"/>
                  <a:pt x="277484" y="1981806"/>
                </a:cubicBezTo>
                <a:cubicBezTo>
                  <a:pt x="275234" y="1980431"/>
                  <a:pt x="274055" y="1995715"/>
                  <a:pt x="274055" y="2025151"/>
                </a:cubicBezTo>
                <a:cubicBezTo>
                  <a:pt x="274055" y="2056080"/>
                  <a:pt x="272912" y="2069495"/>
                  <a:pt x="270555" y="2067117"/>
                </a:cubicBezTo>
                <a:cubicBezTo>
                  <a:pt x="268626" y="2065191"/>
                  <a:pt x="266054" y="2052986"/>
                  <a:pt x="264840" y="2039999"/>
                </a:cubicBezTo>
                <a:cubicBezTo>
                  <a:pt x="262268" y="2012488"/>
                  <a:pt x="257517" y="2018221"/>
                  <a:pt x="257124" y="2049304"/>
                </a:cubicBezTo>
                <a:cubicBezTo>
                  <a:pt x="257018" y="2060026"/>
                  <a:pt x="255124" y="2073142"/>
                  <a:pt x="252910" y="2078450"/>
                </a:cubicBezTo>
                <a:lnTo>
                  <a:pt x="248945" y="2088105"/>
                </a:lnTo>
                <a:lnTo>
                  <a:pt x="246480" y="2077818"/>
                </a:lnTo>
                <a:cubicBezTo>
                  <a:pt x="243123" y="2063848"/>
                  <a:pt x="246802" y="1770526"/>
                  <a:pt x="250409" y="1764064"/>
                </a:cubicBezTo>
                <a:cubicBezTo>
                  <a:pt x="252124" y="1760971"/>
                  <a:pt x="253303" y="1770326"/>
                  <a:pt x="253374" y="1787524"/>
                </a:cubicBezTo>
                <a:cubicBezTo>
                  <a:pt x="253446" y="1810834"/>
                  <a:pt x="254732" y="1817746"/>
                  <a:pt x="260339" y="1824851"/>
                </a:cubicBezTo>
                <a:lnTo>
                  <a:pt x="267197" y="1833569"/>
                </a:lnTo>
                <a:lnTo>
                  <a:pt x="267197" y="1823297"/>
                </a:lnTo>
                <a:cubicBezTo>
                  <a:pt x="267197" y="1817650"/>
                  <a:pt x="268055" y="1805480"/>
                  <a:pt x="269091" y="1796261"/>
                </a:cubicBezTo>
                <a:cubicBezTo>
                  <a:pt x="270948" y="1780099"/>
                  <a:pt x="270841" y="1779802"/>
                  <a:pt x="265804" y="1788067"/>
                </a:cubicBezTo>
                <a:lnTo>
                  <a:pt x="260554" y="1796640"/>
                </a:lnTo>
                <a:lnTo>
                  <a:pt x="260446" y="1786181"/>
                </a:lnTo>
                <a:cubicBezTo>
                  <a:pt x="260375" y="1780427"/>
                  <a:pt x="262268" y="1773794"/>
                  <a:pt x="264626" y="1771440"/>
                </a:cubicBezTo>
                <a:cubicBezTo>
                  <a:pt x="267590" y="1768451"/>
                  <a:pt x="269126" y="1750931"/>
                  <a:pt x="269662" y="1713319"/>
                </a:cubicBezTo>
                <a:cubicBezTo>
                  <a:pt x="270376" y="1664220"/>
                  <a:pt x="270019" y="1660537"/>
                  <a:pt x="265625" y="1671481"/>
                </a:cubicBezTo>
                <a:cubicBezTo>
                  <a:pt x="263018" y="1678082"/>
                  <a:pt x="260732" y="1691841"/>
                  <a:pt x="260589" y="1702057"/>
                </a:cubicBezTo>
                <a:cubicBezTo>
                  <a:pt x="260089" y="1736940"/>
                  <a:pt x="255196" y="1715587"/>
                  <a:pt x="254874" y="1677196"/>
                </a:cubicBezTo>
                <a:cubicBezTo>
                  <a:pt x="254696" y="1656137"/>
                  <a:pt x="252874" y="1615760"/>
                  <a:pt x="250838" y="1587471"/>
                </a:cubicBezTo>
                <a:cubicBezTo>
                  <a:pt x="248766" y="1559182"/>
                  <a:pt x="248230" y="1529092"/>
                  <a:pt x="249624" y="1520605"/>
                </a:cubicBezTo>
                <a:cubicBezTo>
                  <a:pt x="251802" y="1507100"/>
                  <a:pt x="252338" y="1509454"/>
                  <a:pt x="254124" y="1539465"/>
                </a:cubicBezTo>
                <a:cubicBezTo>
                  <a:pt x="255982" y="1571805"/>
                  <a:pt x="263090" y="1599001"/>
                  <a:pt x="268269" y="1593815"/>
                </a:cubicBezTo>
                <a:cubicBezTo>
                  <a:pt x="272376" y="1589696"/>
                  <a:pt x="270805" y="1577245"/>
                  <a:pt x="265090" y="1569126"/>
                </a:cubicBezTo>
                <a:cubicBezTo>
                  <a:pt x="259911" y="1561739"/>
                  <a:pt x="260054" y="1560757"/>
                  <a:pt x="267340" y="1553002"/>
                </a:cubicBezTo>
                <a:cubicBezTo>
                  <a:pt x="281699" y="1537722"/>
                  <a:pt x="285021" y="1492045"/>
                  <a:pt x="273198" y="1473039"/>
                </a:cubicBezTo>
                <a:cubicBezTo>
                  <a:pt x="268948" y="1466231"/>
                  <a:pt x="263733" y="1452161"/>
                  <a:pt x="261625" y="1441770"/>
                </a:cubicBezTo>
                <a:lnTo>
                  <a:pt x="257768" y="1422879"/>
                </a:lnTo>
                <a:lnTo>
                  <a:pt x="257339" y="1437452"/>
                </a:lnTo>
                <a:cubicBezTo>
                  <a:pt x="256696" y="1458526"/>
                  <a:pt x="247730" y="1457290"/>
                  <a:pt x="244873" y="1435738"/>
                </a:cubicBezTo>
                <a:cubicBezTo>
                  <a:pt x="241587" y="1410759"/>
                  <a:pt x="239265" y="1399944"/>
                  <a:pt x="237515" y="1401680"/>
                </a:cubicBezTo>
                <a:cubicBezTo>
                  <a:pt x="236658" y="1402551"/>
                  <a:pt x="232157" y="1446439"/>
                  <a:pt x="227514" y="1499213"/>
                </a:cubicBezTo>
                <a:lnTo>
                  <a:pt x="219120" y="1595165"/>
                </a:lnTo>
                <a:lnTo>
                  <a:pt x="233014" y="1609070"/>
                </a:lnTo>
                <a:cubicBezTo>
                  <a:pt x="245230" y="1621275"/>
                  <a:pt x="246873" y="1624786"/>
                  <a:pt x="246516" y="1637799"/>
                </a:cubicBezTo>
                <a:cubicBezTo>
                  <a:pt x="246266" y="1645950"/>
                  <a:pt x="246873" y="1663423"/>
                  <a:pt x="247838" y="1676625"/>
                </a:cubicBezTo>
                <a:cubicBezTo>
                  <a:pt x="248766" y="1689827"/>
                  <a:pt x="248766" y="1696292"/>
                  <a:pt x="247838" y="1690995"/>
                </a:cubicBezTo>
                <a:cubicBezTo>
                  <a:pt x="244337" y="1671356"/>
                  <a:pt x="238015" y="1684129"/>
                  <a:pt x="235300" y="1716334"/>
                </a:cubicBezTo>
                <a:cubicBezTo>
                  <a:pt x="233836" y="1734100"/>
                  <a:pt x="231514" y="1761625"/>
                  <a:pt x="230157" y="1777502"/>
                </a:cubicBezTo>
                <a:cubicBezTo>
                  <a:pt x="227264" y="1812106"/>
                  <a:pt x="220870" y="1818203"/>
                  <a:pt x="217298" y="1789757"/>
                </a:cubicBezTo>
                <a:cubicBezTo>
                  <a:pt x="215977" y="1779159"/>
                  <a:pt x="215941" y="1764025"/>
                  <a:pt x="217227" y="1756131"/>
                </a:cubicBezTo>
                <a:cubicBezTo>
                  <a:pt x="222513" y="1723506"/>
                  <a:pt x="223370" y="1709200"/>
                  <a:pt x="220048" y="1709200"/>
                </a:cubicBezTo>
                <a:cubicBezTo>
                  <a:pt x="218156" y="1709200"/>
                  <a:pt x="215548" y="1720002"/>
                  <a:pt x="214262" y="1733203"/>
                </a:cubicBezTo>
                <a:cubicBezTo>
                  <a:pt x="212940" y="1746405"/>
                  <a:pt x="210654" y="1757206"/>
                  <a:pt x="209119" y="1757206"/>
                </a:cubicBezTo>
                <a:cubicBezTo>
                  <a:pt x="207583" y="1757206"/>
                  <a:pt x="205261" y="1747562"/>
                  <a:pt x="203904" y="1735775"/>
                </a:cubicBezTo>
                <a:cubicBezTo>
                  <a:pt x="201796" y="1717048"/>
                  <a:pt x="200903" y="1715112"/>
                  <a:pt x="197010" y="1720445"/>
                </a:cubicBezTo>
                <a:cubicBezTo>
                  <a:pt x="193009" y="1725924"/>
                  <a:pt x="192331" y="1725981"/>
                  <a:pt x="190438" y="1721020"/>
                </a:cubicBezTo>
                <a:cubicBezTo>
                  <a:pt x="189259" y="1717984"/>
                  <a:pt x="188080" y="1707522"/>
                  <a:pt x="187830" y="1697774"/>
                </a:cubicBezTo>
                <a:cubicBezTo>
                  <a:pt x="187509" y="1685733"/>
                  <a:pt x="186402" y="1690970"/>
                  <a:pt x="184365" y="1714097"/>
                </a:cubicBezTo>
                <a:cubicBezTo>
                  <a:pt x="182722" y="1732821"/>
                  <a:pt x="180615" y="1748895"/>
                  <a:pt x="179686" y="1749816"/>
                </a:cubicBezTo>
                <a:cubicBezTo>
                  <a:pt x="175079" y="1754435"/>
                  <a:pt x="172935" y="1743690"/>
                  <a:pt x="173650" y="1719194"/>
                </a:cubicBezTo>
                <a:cubicBezTo>
                  <a:pt x="174257" y="1697245"/>
                  <a:pt x="173436" y="1692055"/>
                  <a:pt x="169364" y="1692055"/>
                </a:cubicBezTo>
                <a:cubicBezTo>
                  <a:pt x="166577" y="1692055"/>
                  <a:pt x="164291" y="1692498"/>
                  <a:pt x="164291" y="1693041"/>
                </a:cubicBezTo>
                <a:cubicBezTo>
                  <a:pt x="164291" y="1693584"/>
                  <a:pt x="162005" y="1712486"/>
                  <a:pt x="159184" y="1735046"/>
                </a:cubicBezTo>
                <a:cubicBezTo>
                  <a:pt x="156362" y="1757606"/>
                  <a:pt x="154076" y="1776452"/>
                  <a:pt x="154040" y="1776923"/>
                </a:cubicBezTo>
                <a:cubicBezTo>
                  <a:pt x="154040" y="1777395"/>
                  <a:pt x="151718" y="1777780"/>
                  <a:pt x="148861" y="1777780"/>
                </a:cubicBezTo>
                <a:cubicBezTo>
                  <a:pt x="145182" y="1777780"/>
                  <a:pt x="143717" y="1781559"/>
                  <a:pt x="143717" y="1791214"/>
                </a:cubicBezTo>
                <a:cubicBezTo>
                  <a:pt x="143717" y="1798604"/>
                  <a:pt x="144646" y="1807081"/>
                  <a:pt x="145789" y="1810056"/>
                </a:cubicBezTo>
                <a:cubicBezTo>
                  <a:pt x="149468" y="1819629"/>
                  <a:pt x="154004" y="1812102"/>
                  <a:pt x="154004" y="1796436"/>
                </a:cubicBezTo>
                <a:cubicBezTo>
                  <a:pt x="154004" y="1781238"/>
                  <a:pt x="157255" y="1777384"/>
                  <a:pt x="163184" y="1785496"/>
                </a:cubicBezTo>
                <a:cubicBezTo>
                  <a:pt x="166434" y="1789953"/>
                  <a:pt x="166363" y="1792189"/>
                  <a:pt x="160541" y="1865220"/>
                </a:cubicBezTo>
                <a:cubicBezTo>
                  <a:pt x="152147" y="1970990"/>
                  <a:pt x="148790" y="1998404"/>
                  <a:pt x="144182" y="1999944"/>
                </a:cubicBezTo>
                <a:cubicBezTo>
                  <a:pt x="140753" y="2001080"/>
                  <a:pt x="140074" y="1998933"/>
                  <a:pt x="141574" y="1991639"/>
                </a:cubicBezTo>
                <a:cubicBezTo>
                  <a:pt x="146539" y="1967011"/>
                  <a:pt x="150576" y="1884790"/>
                  <a:pt x="147575" y="1868885"/>
                </a:cubicBezTo>
                <a:cubicBezTo>
                  <a:pt x="145110" y="1855801"/>
                  <a:pt x="145503" y="1850289"/>
                  <a:pt x="149290" y="1844507"/>
                </a:cubicBezTo>
                <a:cubicBezTo>
                  <a:pt x="154076" y="1837202"/>
                  <a:pt x="152683" y="1825786"/>
                  <a:pt x="147004" y="1825786"/>
                </a:cubicBezTo>
                <a:cubicBezTo>
                  <a:pt x="142074" y="1825786"/>
                  <a:pt x="139038" y="1833473"/>
                  <a:pt x="134788" y="1856594"/>
                </a:cubicBezTo>
                <a:lnTo>
                  <a:pt x="130680" y="1878936"/>
                </a:lnTo>
                <a:lnTo>
                  <a:pt x="132216" y="1848075"/>
                </a:lnTo>
                <a:cubicBezTo>
                  <a:pt x="134717" y="1797547"/>
                  <a:pt x="140432" y="1737833"/>
                  <a:pt x="143896" y="1725717"/>
                </a:cubicBezTo>
                <a:cubicBezTo>
                  <a:pt x="148146" y="1710997"/>
                  <a:pt x="148040" y="1701385"/>
                  <a:pt x="143717" y="1704057"/>
                </a:cubicBezTo>
                <a:cubicBezTo>
                  <a:pt x="138253" y="1707447"/>
                  <a:pt x="139753" y="1702475"/>
                  <a:pt x="147468" y="1691605"/>
                </a:cubicBezTo>
                <a:cubicBezTo>
                  <a:pt x="152433" y="1684629"/>
                  <a:pt x="153612" y="1680243"/>
                  <a:pt x="151254" y="1677361"/>
                </a:cubicBezTo>
                <a:cubicBezTo>
                  <a:pt x="149361" y="1675067"/>
                  <a:pt x="145825" y="1645057"/>
                  <a:pt x="143396" y="1610667"/>
                </a:cubicBezTo>
                <a:cubicBezTo>
                  <a:pt x="139074" y="1550238"/>
                  <a:pt x="136395" y="1541186"/>
                  <a:pt x="131430" y="1570254"/>
                </a:cubicBezTo>
                <a:cubicBezTo>
                  <a:pt x="129466" y="1581574"/>
                  <a:pt x="128573" y="1582813"/>
                  <a:pt x="126358" y="1577184"/>
                </a:cubicBezTo>
                <a:cubicBezTo>
                  <a:pt x="121572" y="1565104"/>
                  <a:pt x="123143" y="1519705"/>
                  <a:pt x="128823" y="1505175"/>
                </a:cubicBezTo>
                <a:cubicBezTo>
                  <a:pt x="132573" y="1495624"/>
                  <a:pt x="134073" y="1481040"/>
                  <a:pt x="133752" y="1457169"/>
                </a:cubicBezTo>
                <a:cubicBezTo>
                  <a:pt x="133538" y="1438309"/>
                  <a:pt x="133538" y="1389703"/>
                  <a:pt x="133752" y="1349155"/>
                </a:cubicBezTo>
                <a:cubicBezTo>
                  <a:pt x="134395" y="1237045"/>
                  <a:pt x="134181" y="1177591"/>
                  <a:pt x="133073" y="1160560"/>
                </a:cubicBezTo>
                <a:cubicBezTo>
                  <a:pt x="132537" y="1152074"/>
                  <a:pt x="133216" y="1139343"/>
                  <a:pt x="134645" y="1132271"/>
                </a:cubicBezTo>
                <a:cubicBezTo>
                  <a:pt x="136717" y="1121855"/>
                  <a:pt x="136181" y="1119412"/>
                  <a:pt x="131895" y="1119412"/>
                </a:cubicBezTo>
                <a:cubicBezTo>
                  <a:pt x="125429" y="1119412"/>
                  <a:pt x="125429" y="1120820"/>
                  <a:pt x="131752" y="1085122"/>
                </a:cubicBezTo>
                <a:cubicBezTo>
                  <a:pt x="134574" y="1069092"/>
                  <a:pt x="136860" y="1055636"/>
                  <a:pt x="136860" y="1055226"/>
                </a:cubicBezTo>
                <a:cubicBezTo>
                  <a:pt x="136895" y="1054812"/>
                  <a:pt x="134323" y="1055454"/>
                  <a:pt x="131216" y="1056655"/>
                </a:cubicBezTo>
                <a:cubicBezTo>
                  <a:pt x="126037" y="1058640"/>
                  <a:pt x="125751" y="1054929"/>
                  <a:pt x="127930" y="1014542"/>
                </a:cubicBezTo>
                <a:cubicBezTo>
                  <a:pt x="129252" y="990182"/>
                  <a:pt x="131145" y="964850"/>
                  <a:pt x="132145" y="958249"/>
                </a:cubicBezTo>
                <a:cubicBezTo>
                  <a:pt x="134288" y="943812"/>
                  <a:pt x="126251" y="929957"/>
                  <a:pt x="119536" y="936568"/>
                </a:cubicBezTo>
                <a:cubicBezTo>
                  <a:pt x="117286" y="938790"/>
                  <a:pt x="113321" y="948755"/>
                  <a:pt x="110749" y="958717"/>
                </a:cubicBezTo>
                <a:cubicBezTo>
                  <a:pt x="108142" y="968676"/>
                  <a:pt x="103713" y="978123"/>
                  <a:pt x="100891" y="979709"/>
                </a:cubicBezTo>
                <a:cubicBezTo>
                  <a:pt x="97712" y="981488"/>
                  <a:pt x="95783" y="987457"/>
                  <a:pt x="95855" y="995279"/>
                </a:cubicBezTo>
                <a:cubicBezTo>
                  <a:pt x="96069" y="1016964"/>
                  <a:pt x="108999" y="1069038"/>
                  <a:pt x="109606" y="1050547"/>
                </a:cubicBezTo>
                <a:cubicBezTo>
                  <a:pt x="109678" y="1047875"/>
                  <a:pt x="111892" y="1041060"/>
                  <a:pt x="114464" y="1035402"/>
                </a:cubicBezTo>
                <a:lnTo>
                  <a:pt x="119179" y="1025115"/>
                </a:lnTo>
                <a:lnTo>
                  <a:pt x="119465" y="1043199"/>
                </a:lnTo>
                <a:cubicBezTo>
                  <a:pt x="119714" y="1058962"/>
                  <a:pt x="118750" y="1061666"/>
                  <a:pt x="111963" y="1064238"/>
                </a:cubicBezTo>
                <a:cubicBezTo>
                  <a:pt x="103248" y="1067556"/>
                  <a:pt x="94711" y="1092520"/>
                  <a:pt x="98033" y="1105114"/>
                </a:cubicBezTo>
                <a:cubicBezTo>
                  <a:pt x="99212" y="1109715"/>
                  <a:pt x="98390" y="1112554"/>
                  <a:pt x="95819" y="1112554"/>
                </a:cubicBezTo>
                <a:cubicBezTo>
                  <a:pt x="92711" y="1112554"/>
                  <a:pt x="91961" y="1125388"/>
                  <a:pt x="92854" y="1163822"/>
                </a:cubicBezTo>
                <a:cubicBezTo>
                  <a:pt x="93497" y="1192022"/>
                  <a:pt x="92961" y="1214010"/>
                  <a:pt x="91675" y="1212685"/>
                </a:cubicBezTo>
                <a:cubicBezTo>
                  <a:pt x="87032" y="1207963"/>
                  <a:pt x="81138" y="1092841"/>
                  <a:pt x="83103" y="1045689"/>
                </a:cubicBezTo>
                <a:cubicBezTo>
                  <a:pt x="85210" y="994172"/>
                  <a:pt x="93283" y="920730"/>
                  <a:pt x="109463" y="805659"/>
                </a:cubicBezTo>
                <a:lnTo>
                  <a:pt x="119571" y="733650"/>
                </a:lnTo>
                <a:lnTo>
                  <a:pt x="118036" y="789371"/>
                </a:lnTo>
                <a:cubicBezTo>
                  <a:pt x="117179" y="820018"/>
                  <a:pt x="117821" y="845092"/>
                  <a:pt x="119429" y="845092"/>
                </a:cubicBezTo>
                <a:cubicBezTo>
                  <a:pt x="122893" y="845092"/>
                  <a:pt x="124608" y="833955"/>
                  <a:pt x="131787" y="764511"/>
                </a:cubicBezTo>
                <a:cubicBezTo>
                  <a:pt x="138395" y="700649"/>
                  <a:pt x="145468" y="663963"/>
                  <a:pt x="156112" y="638599"/>
                </a:cubicBezTo>
                <a:cubicBezTo>
                  <a:pt x="165684" y="615689"/>
                  <a:pt x="165756" y="615349"/>
                  <a:pt x="159684" y="615349"/>
                </a:cubicBezTo>
                <a:cubicBezTo>
                  <a:pt x="156076" y="615349"/>
                  <a:pt x="155362" y="609817"/>
                  <a:pt x="156469" y="590489"/>
                </a:cubicBezTo>
                <a:cubicBezTo>
                  <a:pt x="158255" y="560028"/>
                  <a:pt x="159255" y="556642"/>
                  <a:pt x="165756" y="559139"/>
                </a:cubicBezTo>
                <a:cubicBezTo>
                  <a:pt x="169292" y="560492"/>
                  <a:pt x="171614" y="558185"/>
                  <a:pt x="173221" y="551763"/>
                </a:cubicBezTo>
                <a:cubicBezTo>
                  <a:pt x="175543" y="542480"/>
                  <a:pt x="172828" y="478614"/>
                  <a:pt x="169149" y="456937"/>
                </a:cubicBezTo>
                <a:cubicBezTo>
                  <a:pt x="167363" y="446189"/>
                  <a:pt x="167542" y="445953"/>
                  <a:pt x="172650" y="452286"/>
                </a:cubicBezTo>
                <a:cubicBezTo>
                  <a:pt x="180579" y="462095"/>
                  <a:pt x="185116" y="455261"/>
                  <a:pt x="181651" y="438756"/>
                </a:cubicBezTo>
                <a:cubicBezTo>
                  <a:pt x="180043" y="431212"/>
                  <a:pt x="177900" y="415010"/>
                  <a:pt x="176829" y="402751"/>
                </a:cubicBezTo>
                <a:lnTo>
                  <a:pt x="174936" y="380463"/>
                </a:lnTo>
                <a:lnTo>
                  <a:pt x="180293" y="402512"/>
                </a:lnTo>
                <a:cubicBezTo>
                  <a:pt x="184651" y="420507"/>
                  <a:pt x="186259" y="423429"/>
                  <a:pt x="189080" y="418392"/>
                </a:cubicBezTo>
                <a:cubicBezTo>
                  <a:pt x="190974" y="415003"/>
                  <a:pt x="191831" y="404691"/>
                  <a:pt x="190938" y="395483"/>
                </a:cubicBezTo>
                <a:cubicBezTo>
                  <a:pt x="190045" y="386274"/>
                  <a:pt x="191402" y="370690"/>
                  <a:pt x="193974" y="360853"/>
                </a:cubicBezTo>
                <a:cubicBezTo>
                  <a:pt x="196510" y="351013"/>
                  <a:pt x="198439" y="330567"/>
                  <a:pt x="198260" y="315419"/>
                </a:cubicBezTo>
                <a:lnTo>
                  <a:pt x="197939" y="287880"/>
                </a:lnTo>
                <a:lnTo>
                  <a:pt x="193223" y="303310"/>
                </a:lnTo>
                <a:cubicBezTo>
                  <a:pt x="188616" y="318409"/>
                  <a:pt x="188545" y="318080"/>
                  <a:pt x="190259" y="287880"/>
                </a:cubicBezTo>
                <a:cubicBezTo>
                  <a:pt x="193474" y="230951"/>
                  <a:pt x="195331" y="220811"/>
                  <a:pt x="203332" y="216985"/>
                </a:cubicBezTo>
                <a:cubicBezTo>
                  <a:pt x="207333" y="215067"/>
                  <a:pt x="219013" y="203587"/>
                  <a:pt x="229300" y="191478"/>
                </a:cubicBezTo>
                <a:cubicBezTo>
                  <a:pt x="239551" y="179366"/>
                  <a:pt x="249588" y="170040"/>
                  <a:pt x="251588" y="170747"/>
                </a:cubicBezTo>
                <a:cubicBezTo>
                  <a:pt x="253588" y="171465"/>
                  <a:pt x="254803" y="179252"/>
                  <a:pt x="254303" y="188382"/>
                </a:cubicBezTo>
                <a:cubicBezTo>
                  <a:pt x="253446" y="204634"/>
                  <a:pt x="253481" y="204698"/>
                  <a:pt x="261161" y="199601"/>
                </a:cubicBezTo>
                <a:cubicBezTo>
                  <a:pt x="265411" y="196783"/>
                  <a:pt x="269448" y="191575"/>
                  <a:pt x="270126" y="188028"/>
                </a:cubicBezTo>
                <a:cubicBezTo>
                  <a:pt x="272484" y="175598"/>
                  <a:pt x="277377" y="172780"/>
                  <a:pt x="286343" y="178655"/>
                </a:cubicBezTo>
                <a:cubicBezTo>
                  <a:pt x="297165" y="185753"/>
                  <a:pt x="304095" y="182638"/>
                  <a:pt x="310238" y="167911"/>
                </a:cubicBezTo>
                <a:cubicBezTo>
                  <a:pt x="316060" y="153963"/>
                  <a:pt x="320990" y="152591"/>
                  <a:pt x="325205" y="163718"/>
                </a:cubicBezTo>
                <a:cubicBezTo>
                  <a:pt x="326847" y="168040"/>
                  <a:pt x="330598" y="173587"/>
                  <a:pt x="333563" y="176044"/>
                </a:cubicBezTo>
                <a:cubicBezTo>
                  <a:pt x="338242" y="179920"/>
                  <a:pt x="339992" y="178413"/>
                  <a:pt x="346636" y="164761"/>
                </a:cubicBezTo>
                <a:cubicBezTo>
                  <a:pt x="350815" y="156096"/>
                  <a:pt x="355387" y="149005"/>
                  <a:pt x="356744" y="149005"/>
                </a:cubicBezTo>
                <a:cubicBezTo>
                  <a:pt x="358101" y="149005"/>
                  <a:pt x="360352" y="154020"/>
                  <a:pt x="361709" y="160150"/>
                </a:cubicBezTo>
                <a:cubicBezTo>
                  <a:pt x="364174" y="171140"/>
                  <a:pt x="364424" y="170894"/>
                  <a:pt x="377854" y="142147"/>
                </a:cubicBezTo>
                <a:cubicBezTo>
                  <a:pt x="385355" y="126117"/>
                  <a:pt x="394963" y="102396"/>
                  <a:pt x="399178" y="89434"/>
                </a:cubicBezTo>
                <a:cubicBezTo>
                  <a:pt x="409322" y="58287"/>
                  <a:pt x="412394" y="64755"/>
                  <a:pt x="403929" y="99353"/>
                </a:cubicBezTo>
                <a:cubicBezTo>
                  <a:pt x="392999" y="143783"/>
                  <a:pt x="395177" y="197129"/>
                  <a:pt x="408179" y="204084"/>
                </a:cubicBezTo>
                <a:cubicBezTo>
                  <a:pt x="415251" y="207881"/>
                  <a:pt x="418109" y="203434"/>
                  <a:pt x="423038" y="180763"/>
                </a:cubicBezTo>
                <a:cubicBezTo>
                  <a:pt x="426788" y="163407"/>
                  <a:pt x="430360" y="164768"/>
                  <a:pt x="434968" y="185310"/>
                </a:cubicBezTo>
                <a:cubicBezTo>
                  <a:pt x="438397" y="200683"/>
                  <a:pt x="440076" y="203501"/>
                  <a:pt x="443898" y="200344"/>
                </a:cubicBezTo>
                <a:cubicBezTo>
                  <a:pt x="447755" y="197136"/>
                  <a:pt x="448756" y="200269"/>
                  <a:pt x="449649" y="218164"/>
                </a:cubicBezTo>
                <a:cubicBezTo>
                  <a:pt x="450506" y="235227"/>
                  <a:pt x="451470" y="238406"/>
                  <a:pt x="454113" y="233016"/>
                </a:cubicBezTo>
                <a:cubicBezTo>
                  <a:pt x="455971" y="229244"/>
                  <a:pt x="459793" y="226158"/>
                  <a:pt x="462650" y="226158"/>
                </a:cubicBezTo>
                <a:cubicBezTo>
                  <a:pt x="466151" y="226158"/>
                  <a:pt x="468722" y="220514"/>
                  <a:pt x="470830" y="208156"/>
                </a:cubicBezTo>
                <a:cubicBezTo>
                  <a:pt x="474116" y="188764"/>
                  <a:pt x="479795" y="183756"/>
                  <a:pt x="479795" y="200237"/>
                </a:cubicBezTo>
                <a:cubicBezTo>
                  <a:pt x="479795" y="218996"/>
                  <a:pt x="485760" y="214163"/>
                  <a:pt x="488082" y="193514"/>
                </a:cubicBezTo>
                <a:cubicBezTo>
                  <a:pt x="489618" y="179974"/>
                  <a:pt x="491939" y="173008"/>
                  <a:pt x="494940" y="173008"/>
                </a:cubicBezTo>
                <a:cubicBezTo>
                  <a:pt x="497797" y="173008"/>
                  <a:pt x="500476" y="166293"/>
                  <a:pt x="502155" y="155006"/>
                </a:cubicBezTo>
                <a:lnTo>
                  <a:pt x="504799" y="137004"/>
                </a:lnTo>
                <a:lnTo>
                  <a:pt x="507191" y="149898"/>
                </a:lnTo>
                <a:cubicBezTo>
                  <a:pt x="509656" y="163275"/>
                  <a:pt x="513942" y="170926"/>
                  <a:pt x="514228" y="162436"/>
                </a:cubicBezTo>
                <a:cubicBezTo>
                  <a:pt x="514299" y="159764"/>
                  <a:pt x="516621" y="152949"/>
                  <a:pt x="519372" y="147291"/>
                </a:cubicBezTo>
                <a:cubicBezTo>
                  <a:pt x="524194" y="137318"/>
                  <a:pt x="524301" y="137632"/>
                  <a:pt x="522694" y="157578"/>
                </a:cubicBezTo>
                <a:cubicBezTo>
                  <a:pt x="521193" y="176716"/>
                  <a:pt x="521372" y="177380"/>
                  <a:pt x="525301" y="167093"/>
                </a:cubicBezTo>
                <a:cubicBezTo>
                  <a:pt x="530337" y="153870"/>
                  <a:pt x="540231" y="143762"/>
                  <a:pt x="551411" y="140411"/>
                </a:cubicBezTo>
                <a:cubicBezTo>
                  <a:pt x="560163" y="137779"/>
                  <a:pt x="560127" y="136886"/>
                  <a:pt x="553161" y="164436"/>
                </a:cubicBezTo>
                <a:cubicBezTo>
                  <a:pt x="551590" y="170640"/>
                  <a:pt x="551876" y="170751"/>
                  <a:pt x="555912" y="165590"/>
                </a:cubicBezTo>
                <a:cubicBezTo>
                  <a:pt x="558341" y="162453"/>
                  <a:pt x="561984" y="157167"/>
                  <a:pt x="564020" y="153845"/>
                </a:cubicBezTo>
                <a:cubicBezTo>
                  <a:pt x="570378" y="143265"/>
                  <a:pt x="575807" y="151348"/>
                  <a:pt x="573521" y="168011"/>
                </a:cubicBezTo>
                <a:cubicBezTo>
                  <a:pt x="571735" y="181127"/>
                  <a:pt x="572307" y="183295"/>
                  <a:pt x="577486" y="183295"/>
                </a:cubicBezTo>
                <a:cubicBezTo>
                  <a:pt x="582629" y="183295"/>
                  <a:pt x="583273" y="185485"/>
                  <a:pt x="581630" y="197869"/>
                </a:cubicBezTo>
                <a:cubicBezTo>
                  <a:pt x="579022" y="217267"/>
                  <a:pt x="584130" y="207477"/>
                  <a:pt x="589666" y="182438"/>
                </a:cubicBezTo>
                <a:cubicBezTo>
                  <a:pt x="592059" y="171594"/>
                  <a:pt x="595131" y="162721"/>
                  <a:pt x="596488" y="162721"/>
                </a:cubicBezTo>
                <a:cubicBezTo>
                  <a:pt x="597846" y="162721"/>
                  <a:pt x="600489" y="168801"/>
                  <a:pt x="602382" y="176230"/>
                </a:cubicBezTo>
                <a:cubicBezTo>
                  <a:pt x="605097" y="186917"/>
                  <a:pt x="604847" y="190118"/>
                  <a:pt x="601096" y="191554"/>
                </a:cubicBezTo>
                <a:cubicBezTo>
                  <a:pt x="594024" y="194261"/>
                  <a:pt x="595381" y="202812"/>
                  <a:pt x="603203" y="204855"/>
                </a:cubicBezTo>
                <a:cubicBezTo>
                  <a:pt x="608918" y="206348"/>
                  <a:pt x="609669" y="208534"/>
                  <a:pt x="607883" y="218114"/>
                </a:cubicBezTo>
                <a:lnTo>
                  <a:pt x="605704" y="229587"/>
                </a:lnTo>
                <a:lnTo>
                  <a:pt x="618134" y="215871"/>
                </a:lnTo>
                <a:cubicBezTo>
                  <a:pt x="626813" y="206270"/>
                  <a:pt x="633350" y="193407"/>
                  <a:pt x="639922" y="173008"/>
                </a:cubicBezTo>
                <a:cubicBezTo>
                  <a:pt x="645137" y="156806"/>
                  <a:pt x="649852" y="146712"/>
                  <a:pt x="650602" y="150284"/>
                </a:cubicBezTo>
                <a:cubicBezTo>
                  <a:pt x="651888" y="156703"/>
                  <a:pt x="645745" y="206334"/>
                  <a:pt x="642065" y="219300"/>
                </a:cubicBezTo>
                <a:cubicBezTo>
                  <a:pt x="640958" y="223072"/>
                  <a:pt x="641244" y="225061"/>
                  <a:pt x="642673" y="223722"/>
                </a:cubicBezTo>
                <a:cubicBezTo>
                  <a:pt x="644066" y="222386"/>
                  <a:pt x="651281" y="202326"/>
                  <a:pt x="658639" y="179145"/>
                </a:cubicBezTo>
                <a:cubicBezTo>
                  <a:pt x="666033" y="155967"/>
                  <a:pt x="671319" y="143176"/>
                  <a:pt x="670391" y="150720"/>
                </a:cubicBezTo>
                <a:cubicBezTo>
                  <a:pt x="669462" y="158264"/>
                  <a:pt x="667854" y="172923"/>
                  <a:pt x="666783" y="183295"/>
                </a:cubicBezTo>
                <a:cubicBezTo>
                  <a:pt x="664961" y="201344"/>
                  <a:pt x="665247" y="200905"/>
                  <a:pt x="673212" y="173008"/>
                </a:cubicBezTo>
                <a:cubicBezTo>
                  <a:pt x="677820" y="156978"/>
                  <a:pt x="685107" y="130746"/>
                  <a:pt x="689464" y="114715"/>
                </a:cubicBezTo>
                <a:cubicBezTo>
                  <a:pt x="701859" y="68935"/>
                  <a:pt x="700752" y="93677"/>
                  <a:pt x="687393" y="160021"/>
                </a:cubicBezTo>
                <a:cubicBezTo>
                  <a:pt x="677713" y="208077"/>
                  <a:pt x="675284" y="227972"/>
                  <a:pt x="675462" y="257562"/>
                </a:cubicBezTo>
                <a:cubicBezTo>
                  <a:pt x="675641" y="283379"/>
                  <a:pt x="676677" y="292641"/>
                  <a:pt x="678892" y="287880"/>
                </a:cubicBezTo>
                <a:cubicBezTo>
                  <a:pt x="681749" y="281822"/>
                  <a:pt x="727862" y="87194"/>
                  <a:pt x="737613" y="40135"/>
                </a:cubicBezTo>
                <a:cubicBezTo>
                  <a:pt x="739649" y="30233"/>
                  <a:pt x="742864" y="22132"/>
                  <a:pt x="744757" y="22132"/>
                </a:cubicBezTo>
                <a:close/>
                <a:moveTo>
                  <a:pt x="561984" y="11845"/>
                </a:moveTo>
                <a:cubicBezTo>
                  <a:pt x="563877" y="11845"/>
                  <a:pt x="564413" y="16585"/>
                  <a:pt x="563199" y="22990"/>
                </a:cubicBezTo>
                <a:cubicBezTo>
                  <a:pt x="560198" y="38617"/>
                  <a:pt x="558626" y="39113"/>
                  <a:pt x="558626" y="24418"/>
                </a:cubicBezTo>
                <a:cubicBezTo>
                  <a:pt x="558626" y="17503"/>
                  <a:pt x="560127" y="11845"/>
                  <a:pt x="561984" y="11845"/>
                </a:cubicBezTo>
                <a:close/>
                <a:moveTo>
                  <a:pt x="963249" y="1558"/>
                </a:moveTo>
                <a:cubicBezTo>
                  <a:pt x="964748" y="6273"/>
                  <a:pt x="965999" y="17846"/>
                  <a:pt x="965999" y="27276"/>
                </a:cubicBezTo>
                <a:cubicBezTo>
                  <a:pt x="965999" y="36706"/>
                  <a:pt x="964748" y="48278"/>
                  <a:pt x="963249" y="52993"/>
                </a:cubicBezTo>
                <a:cubicBezTo>
                  <a:pt x="961498" y="58498"/>
                  <a:pt x="960498" y="49296"/>
                  <a:pt x="960498" y="27276"/>
                </a:cubicBezTo>
                <a:cubicBezTo>
                  <a:pt x="960498" y="5255"/>
                  <a:pt x="961498" y="-3946"/>
                  <a:pt x="963249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  <a:effectLst>
            <a:outerShdw blurRad="508000" dist="381000" dir="5400000" algn="t" rotWithShape="0">
              <a:srgbClr val="57187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31355F-23EC-4DE3-9B29-7F472F9F29A1}"/>
              </a:ext>
            </a:extLst>
          </p:cNvPr>
          <p:cNvSpPr txBox="1">
            <a:spLocks/>
          </p:cNvSpPr>
          <p:nvPr/>
        </p:nvSpPr>
        <p:spPr>
          <a:xfrm>
            <a:off x="-293754" y="3301274"/>
            <a:ext cx="8902765" cy="2651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400" dirty="0">
                <a:solidFill>
                  <a:schemeClr val="bg1"/>
                </a:solidFill>
              </a:rPr>
              <a:t>Radon</a:t>
            </a:r>
          </a:p>
        </p:txBody>
      </p:sp>
      <p:sp>
        <p:nvSpPr>
          <p:cNvPr id="16" name="Subtitile">
            <a:extLst>
              <a:ext uri="{FF2B5EF4-FFF2-40B4-BE49-F238E27FC236}">
                <a16:creationId xmlns:a16="http://schemas.microsoft.com/office/drawing/2014/main" id="{6BCD58CB-05ED-4837-A372-C224D5667929}"/>
              </a:ext>
            </a:extLst>
          </p:cNvPr>
          <p:cNvSpPr txBox="1">
            <a:spLocks/>
          </p:cNvSpPr>
          <p:nvPr/>
        </p:nvSpPr>
        <p:spPr>
          <a:xfrm>
            <a:off x="1063246" y="6073818"/>
            <a:ext cx="7966492" cy="973349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Lect. dr. Dicu Tiberius</a:t>
            </a: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F5B53C9-8411-453C-959D-143CC026EB8D}"/>
              </a:ext>
            </a:extLst>
          </p:cNvPr>
          <p:cNvSpPr/>
          <p:nvPr/>
        </p:nvSpPr>
        <p:spPr>
          <a:xfrm rot="3778500">
            <a:off x="18209556" y="8317804"/>
            <a:ext cx="3792056" cy="7767682"/>
          </a:xfrm>
          <a:custGeom>
            <a:avLst/>
            <a:gdLst>
              <a:gd name="connsiteX0" fmla="*/ 631167 w 1393565"/>
              <a:gd name="connsiteY0" fmla="*/ 4970705 h 5053097"/>
              <a:gd name="connsiteX1" fmla="*/ 634064 w 1393565"/>
              <a:gd name="connsiteY1" fmla="*/ 4983885 h 5053097"/>
              <a:gd name="connsiteX2" fmla="*/ 633171 w 1393565"/>
              <a:gd name="connsiteY2" fmla="*/ 4997601 h 5053097"/>
              <a:gd name="connsiteX3" fmla="*/ 627849 w 1393565"/>
              <a:gd name="connsiteY3" fmla="*/ 4990528 h 5053097"/>
              <a:gd name="connsiteX4" fmla="*/ 625563 w 1393565"/>
              <a:gd name="connsiteY4" fmla="*/ 4976813 h 5053097"/>
              <a:gd name="connsiteX5" fmla="*/ 631167 w 1393565"/>
              <a:gd name="connsiteY5" fmla="*/ 4970705 h 5053097"/>
              <a:gd name="connsiteX6" fmla="*/ 944345 w 1393565"/>
              <a:gd name="connsiteY6" fmla="*/ 4966167 h 5053097"/>
              <a:gd name="connsiteX7" fmla="*/ 948997 w 1393565"/>
              <a:gd name="connsiteY7" fmla="*/ 5013031 h 5053097"/>
              <a:gd name="connsiteX8" fmla="*/ 942889 w 1393565"/>
              <a:gd name="connsiteY8" fmla="*/ 5050750 h 5053097"/>
              <a:gd name="connsiteX9" fmla="*/ 937959 w 1393565"/>
              <a:gd name="connsiteY9" fmla="*/ 5015603 h 5053097"/>
              <a:gd name="connsiteX10" fmla="*/ 938067 w 1393565"/>
              <a:gd name="connsiteY10" fmla="*/ 4983885 h 5053097"/>
              <a:gd name="connsiteX11" fmla="*/ 943067 w 1393565"/>
              <a:gd name="connsiteY11" fmla="*/ 4972741 h 5053097"/>
              <a:gd name="connsiteX12" fmla="*/ 944345 w 1393565"/>
              <a:gd name="connsiteY12" fmla="*/ 4966167 h 5053097"/>
              <a:gd name="connsiteX13" fmla="*/ 1384578 w 1393565"/>
              <a:gd name="connsiteY13" fmla="*/ 4827959 h 5053097"/>
              <a:gd name="connsiteX14" fmla="*/ 1389552 w 1393565"/>
              <a:gd name="connsiteY14" fmla="*/ 4835581 h 5053097"/>
              <a:gd name="connsiteX15" fmla="*/ 1390123 w 1393565"/>
              <a:gd name="connsiteY15" fmla="*/ 4846725 h 5053097"/>
              <a:gd name="connsiteX16" fmla="*/ 1382908 w 1393565"/>
              <a:gd name="connsiteY16" fmla="*/ 4841796 h 5053097"/>
              <a:gd name="connsiteX17" fmla="*/ 1382337 w 1393565"/>
              <a:gd name="connsiteY17" fmla="*/ 4830651 h 5053097"/>
              <a:gd name="connsiteX18" fmla="*/ 1384578 w 1393565"/>
              <a:gd name="connsiteY18" fmla="*/ 4827959 h 5053097"/>
              <a:gd name="connsiteX19" fmla="*/ 233229 w 1393565"/>
              <a:gd name="connsiteY19" fmla="*/ 4824686 h 5053097"/>
              <a:gd name="connsiteX20" fmla="*/ 231157 w 1393565"/>
              <a:gd name="connsiteY20" fmla="*/ 4851404 h 5053097"/>
              <a:gd name="connsiteX21" fmla="*/ 226014 w 1393565"/>
              <a:gd name="connsiteY21" fmla="*/ 4843474 h 5053097"/>
              <a:gd name="connsiteX22" fmla="*/ 233229 w 1393565"/>
              <a:gd name="connsiteY22" fmla="*/ 4824686 h 5053097"/>
              <a:gd name="connsiteX23" fmla="*/ 210155 w 1393565"/>
              <a:gd name="connsiteY23" fmla="*/ 4780681 h 5053097"/>
              <a:gd name="connsiteX24" fmla="*/ 218262 w 1393565"/>
              <a:gd name="connsiteY24" fmla="*/ 4790111 h 5053097"/>
              <a:gd name="connsiteX25" fmla="*/ 226406 w 1393565"/>
              <a:gd name="connsiteY25" fmla="*/ 4799540 h 5053097"/>
              <a:gd name="connsiteX26" fmla="*/ 214369 w 1393565"/>
              <a:gd name="connsiteY26" fmla="*/ 4807720 h 5053097"/>
              <a:gd name="connsiteX27" fmla="*/ 202832 w 1393565"/>
              <a:gd name="connsiteY27" fmla="*/ 4798290 h 5053097"/>
              <a:gd name="connsiteX28" fmla="*/ 73816 w 1393565"/>
              <a:gd name="connsiteY28" fmla="*/ 4553545 h 5053097"/>
              <a:gd name="connsiteX29" fmla="*/ 78138 w 1393565"/>
              <a:gd name="connsiteY29" fmla="*/ 4568976 h 5053097"/>
              <a:gd name="connsiteX30" fmla="*/ 88818 w 1393565"/>
              <a:gd name="connsiteY30" fmla="*/ 4610981 h 5053097"/>
              <a:gd name="connsiteX31" fmla="*/ 73816 w 1393565"/>
              <a:gd name="connsiteY31" fmla="*/ 4605838 h 5053097"/>
              <a:gd name="connsiteX32" fmla="*/ 71387 w 1393565"/>
              <a:gd name="connsiteY32" fmla="*/ 4575834 h 5053097"/>
              <a:gd name="connsiteX33" fmla="*/ 1316828 w 1393565"/>
              <a:gd name="connsiteY33" fmla="*/ 4466892 h 5053097"/>
              <a:gd name="connsiteX34" fmla="*/ 1328865 w 1393565"/>
              <a:gd name="connsiteY34" fmla="*/ 4504218 h 5053097"/>
              <a:gd name="connsiteX35" fmla="*/ 1318686 w 1393565"/>
              <a:gd name="connsiteY35" fmla="*/ 4521934 h 5053097"/>
              <a:gd name="connsiteX36" fmla="*/ 1312542 w 1393565"/>
              <a:gd name="connsiteY36" fmla="*/ 4490216 h 5053097"/>
              <a:gd name="connsiteX37" fmla="*/ 1316828 w 1393565"/>
              <a:gd name="connsiteY37" fmla="*/ 4466892 h 5053097"/>
              <a:gd name="connsiteX38" fmla="*/ 97114 w 1393565"/>
              <a:gd name="connsiteY38" fmla="*/ 3735488 h 5053097"/>
              <a:gd name="connsiteX39" fmla="*/ 98247 w 1393565"/>
              <a:gd name="connsiteY39" fmla="*/ 3749445 h 5053097"/>
              <a:gd name="connsiteX40" fmla="*/ 102462 w 1393565"/>
              <a:gd name="connsiteY40" fmla="*/ 3774734 h 5053097"/>
              <a:gd name="connsiteX41" fmla="*/ 98783 w 1393565"/>
              <a:gd name="connsiteY41" fmla="*/ 3787164 h 5053097"/>
              <a:gd name="connsiteX42" fmla="*/ 96354 w 1393565"/>
              <a:gd name="connsiteY42" fmla="*/ 3757160 h 5053097"/>
              <a:gd name="connsiteX43" fmla="*/ 97114 w 1393565"/>
              <a:gd name="connsiteY43" fmla="*/ 3735488 h 5053097"/>
              <a:gd name="connsiteX44" fmla="*/ 120250 w 1393565"/>
              <a:gd name="connsiteY44" fmla="*/ 3680043 h 5053097"/>
              <a:gd name="connsiteX45" fmla="*/ 120607 w 1393565"/>
              <a:gd name="connsiteY45" fmla="*/ 3695295 h 5053097"/>
              <a:gd name="connsiteX46" fmla="*/ 117000 w 1393565"/>
              <a:gd name="connsiteY46" fmla="*/ 3706582 h 5053097"/>
              <a:gd name="connsiteX47" fmla="*/ 116643 w 1393565"/>
              <a:gd name="connsiteY47" fmla="*/ 3691330 h 5053097"/>
              <a:gd name="connsiteX48" fmla="*/ 120250 w 1393565"/>
              <a:gd name="connsiteY48" fmla="*/ 3680043 h 5053097"/>
              <a:gd name="connsiteX49" fmla="*/ 114062 w 1393565"/>
              <a:gd name="connsiteY49" fmla="*/ 3620157 h 5053097"/>
              <a:gd name="connsiteX50" fmla="*/ 117464 w 1393565"/>
              <a:gd name="connsiteY50" fmla="*/ 3637145 h 5053097"/>
              <a:gd name="connsiteX51" fmla="*/ 116214 w 1393565"/>
              <a:gd name="connsiteY51" fmla="*/ 3653433 h 5053097"/>
              <a:gd name="connsiteX52" fmla="*/ 112856 w 1393565"/>
              <a:gd name="connsiteY52" fmla="*/ 3635716 h 5053097"/>
              <a:gd name="connsiteX53" fmla="*/ 114062 w 1393565"/>
              <a:gd name="connsiteY53" fmla="*/ 3620157 h 5053097"/>
              <a:gd name="connsiteX54" fmla="*/ 122786 w 1393565"/>
              <a:gd name="connsiteY54" fmla="*/ 3547134 h 5053097"/>
              <a:gd name="connsiteX55" fmla="*/ 128394 w 1393565"/>
              <a:gd name="connsiteY55" fmla="*/ 3584853 h 5053097"/>
              <a:gd name="connsiteX56" fmla="*/ 125037 w 1393565"/>
              <a:gd name="connsiteY56" fmla="*/ 3580567 h 5053097"/>
              <a:gd name="connsiteX57" fmla="*/ 122786 w 1393565"/>
              <a:gd name="connsiteY57" fmla="*/ 3547134 h 5053097"/>
              <a:gd name="connsiteX58" fmla="*/ 1130984 w 1393565"/>
              <a:gd name="connsiteY58" fmla="*/ 3454551 h 5053097"/>
              <a:gd name="connsiteX59" fmla="*/ 1131912 w 1393565"/>
              <a:gd name="connsiteY59" fmla="*/ 3466552 h 5053097"/>
              <a:gd name="connsiteX60" fmla="*/ 1124447 w 1393565"/>
              <a:gd name="connsiteY60" fmla="*/ 3474268 h 5053097"/>
              <a:gd name="connsiteX61" fmla="*/ 1130984 w 1393565"/>
              <a:gd name="connsiteY61" fmla="*/ 3454551 h 5053097"/>
              <a:gd name="connsiteX62" fmla="*/ 1115339 w 1393565"/>
              <a:gd name="connsiteY62" fmla="*/ 3389685 h 5053097"/>
              <a:gd name="connsiteX63" fmla="*/ 1106231 w 1393565"/>
              <a:gd name="connsiteY63" fmla="*/ 3547134 h 5053097"/>
              <a:gd name="connsiteX64" fmla="*/ 1104552 w 1393565"/>
              <a:gd name="connsiteY64" fmla="*/ 3528131 h 5053097"/>
              <a:gd name="connsiteX65" fmla="*/ 1101551 w 1393565"/>
              <a:gd name="connsiteY65" fmla="*/ 3510879 h 5053097"/>
              <a:gd name="connsiteX66" fmla="*/ 1097230 w 1393565"/>
              <a:gd name="connsiteY66" fmla="*/ 3498164 h 5053097"/>
              <a:gd name="connsiteX67" fmla="*/ 1099230 w 1393565"/>
              <a:gd name="connsiteY67" fmla="*/ 3487983 h 5053097"/>
              <a:gd name="connsiteX68" fmla="*/ 1108374 w 1393565"/>
              <a:gd name="connsiteY68" fmla="*/ 3442049 h 5053097"/>
              <a:gd name="connsiteX69" fmla="*/ 1115339 w 1393565"/>
              <a:gd name="connsiteY69" fmla="*/ 3389685 h 5053097"/>
              <a:gd name="connsiteX70" fmla="*/ 1098113 w 1393565"/>
              <a:gd name="connsiteY70" fmla="*/ 3374398 h 5053097"/>
              <a:gd name="connsiteX71" fmla="*/ 1100837 w 1393565"/>
              <a:gd name="connsiteY71" fmla="*/ 3376255 h 5053097"/>
              <a:gd name="connsiteX72" fmla="*/ 1098587 w 1393565"/>
              <a:gd name="connsiteY72" fmla="*/ 3411510 h 5053097"/>
              <a:gd name="connsiteX73" fmla="*/ 1093551 w 1393565"/>
              <a:gd name="connsiteY73" fmla="*/ 3416010 h 5053097"/>
              <a:gd name="connsiteX74" fmla="*/ 1097051 w 1393565"/>
              <a:gd name="connsiteY74" fmla="*/ 3404652 h 5053097"/>
              <a:gd name="connsiteX75" fmla="*/ 1097194 w 1393565"/>
              <a:gd name="connsiteY75" fmla="*/ 3391400 h 5053097"/>
              <a:gd name="connsiteX76" fmla="*/ 1095872 w 1393565"/>
              <a:gd name="connsiteY76" fmla="*/ 3379506 h 5053097"/>
              <a:gd name="connsiteX77" fmla="*/ 1098113 w 1393565"/>
              <a:gd name="connsiteY77" fmla="*/ 3374398 h 5053097"/>
              <a:gd name="connsiteX78" fmla="*/ 1101779 w 1393565"/>
              <a:gd name="connsiteY78" fmla="*/ 3343055 h 5053097"/>
              <a:gd name="connsiteX79" fmla="*/ 1102837 w 1393565"/>
              <a:gd name="connsiteY79" fmla="*/ 3343966 h 5053097"/>
              <a:gd name="connsiteX80" fmla="*/ 1102837 w 1393565"/>
              <a:gd name="connsiteY80" fmla="*/ 3359396 h 5053097"/>
              <a:gd name="connsiteX81" fmla="*/ 1101337 w 1393565"/>
              <a:gd name="connsiteY81" fmla="*/ 3351681 h 5053097"/>
              <a:gd name="connsiteX82" fmla="*/ 1101779 w 1393565"/>
              <a:gd name="connsiteY82" fmla="*/ 3343055 h 5053097"/>
              <a:gd name="connsiteX83" fmla="*/ 114035 w 1393565"/>
              <a:gd name="connsiteY83" fmla="*/ 3294531 h 5053097"/>
              <a:gd name="connsiteX84" fmla="*/ 123358 w 1393565"/>
              <a:gd name="connsiteY84" fmla="*/ 3335500 h 5053097"/>
              <a:gd name="connsiteX85" fmla="*/ 125572 w 1393565"/>
              <a:gd name="connsiteY85" fmla="*/ 3364147 h 5053097"/>
              <a:gd name="connsiteX86" fmla="*/ 121643 w 1393565"/>
              <a:gd name="connsiteY86" fmla="*/ 3354610 h 5053097"/>
              <a:gd name="connsiteX87" fmla="*/ 114035 w 1393565"/>
              <a:gd name="connsiteY87" fmla="*/ 3294531 h 5053097"/>
              <a:gd name="connsiteX88" fmla="*/ 1117553 w 1393565"/>
              <a:gd name="connsiteY88" fmla="*/ 3228237 h 5053097"/>
              <a:gd name="connsiteX89" fmla="*/ 1117732 w 1393565"/>
              <a:gd name="connsiteY89" fmla="*/ 3286530 h 5053097"/>
              <a:gd name="connsiteX90" fmla="*/ 1114589 w 1393565"/>
              <a:gd name="connsiteY90" fmla="*/ 3262527 h 5053097"/>
              <a:gd name="connsiteX91" fmla="*/ 1117553 w 1393565"/>
              <a:gd name="connsiteY91" fmla="*/ 3228237 h 5053097"/>
              <a:gd name="connsiteX92" fmla="*/ 138324 w 1393565"/>
              <a:gd name="connsiteY92" fmla="*/ 3211199 h 5053097"/>
              <a:gd name="connsiteX93" fmla="*/ 144289 w 1393565"/>
              <a:gd name="connsiteY93" fmla="*/ 3236024 h 5053097"/>
              <a:gd name="connsiteX94" fmla="*/ 147253 w 1393565"/>
              <a:gd name="connsiteY94" fmla="*/ 3319177 h 5053097"/>
              <a:gd name="connsiteX95" fmla="*/ 141753 w 1393565"/>
              <a:gd name="connsiteY95" fmla="*/ 3343358 h 5053097"/>
              <a:gd name="connsiteX96" fmla="*/ 133037 w 1393565"/>
              <a:gd name="connsiteY96" fmla="*/ 3399687 h 5053097"/>
              <a:gd name="connsiteX97" fmla="*/ 130359 w 1393565"/>
              <a:gd name="connsiteY97" fmla="*/ 3391114 h 5053097"/>
              <a:gd name="connsiteX98" fmla="*/ 133395 w 1393565"/>
              <a:gd name="connsiteY98" fmla="*/ 3358539 h 5053097"/>
              <a:gd name="connsiteX99" fmla="*/ 132788 w 1393565"/>
              <a:gd name="connsiteY99" fmla="*/ 3290816 h 5053097"/>
              <a:gd name="connsiteX100" fmla="*/ 133788 w 1393565"/>
              <a:gd name="connsiteY100" fmla="*/ 3226558 h 5053097"/>
              <a:gd name="connsiteX101" fmla="*/ 128028 w 1393565"/>
              <a:gd name="connsiteY101" fmla="*/ 3193693 h 5053097"/>
              <a:gd name="connsiteX102" fmla="*/ 129037 w 1393565"/>
              <a:gd name="connsiteY102" fmla="*/ 3194804 h 5053097"/>
              <a:gd name="connsiteX103" fmla="*/ 129037 w 1393565"/>
              <a:gd name="connsiteY103" fmla="*/ 3213664 h 5053097"/>
              <a:gd name="connsiteX104" fmla="*/ 127608 w 1393565"/>
              <a:gd name="connsiteY104" fmla="*/ 3204234 h 5053097"/>
              <a:gd name="connsiteX105" fmla="*/ 128028 w 1393565"/>
              <a:gd name="connsiteY105" fmla="*/ 3193693 h 5053097"/>
              <a:gd name="connsiteX106" fmla="*/ 1100873 w 1393565"/>
              <a:gd name="connsiteY106" fmla="*/ 3176802 h 5053097"/>
              <a:gd name="connsiteX107" fmla="*/ 1100659 w 1393565"/>
              <a:gd name="connsiteY107" fmla="*/ 3216092 h 5053097"/>
              <a:gd name="connsiteX108" fmla="*/ 1095586 w 1393565"/>
              <a:gd name="connsiteY108" fmla="*/ 3215093 h 5053097"/>
              <a:gd name="connsiteX109" fmla="*/ 1100873 w 1393565"/>
              <a:gd name="connsiteY109" fmla="*/ 3176802 h 5053097"/>
              <a:gd name="connsiteX110" fmla="*/ 1111879 w 1393565"/>
              <a:gd name="connsiteY110" fmla="*/ 3146794 h 5053097"/>
              <a:gd name="connsiteX111" fmla="*/ 1115125 w 1393565"/>
              <a:gd name="connsiteY111" fmla="*/ 3160514 h 5053097"/>
              <a:gd name="connsiteX112" fmla="*/ 1113910 w 1393565"/>
              <a:gd name="connsiteY112" fmla="*/ 3173373 h 5053097"/>
              <a:gd name="connsiteX113" fmla="*/ 1110696 w 1393565"/>
              <a:gd name="connsiteY113" fmla="*/ 3159085 h 5053097"/>
              <a:gd name="connsiteX114" fmla="*/ 1111879 w 1393565"/>
              <a:gd name="connsiteY114" fmla="*/ 3146794 h 5053097"/>
              <a:gd name="connsiteX115" fmla="*/ 1151843 w 1393565"/>
              <a:gd name="connsiteY115" fmla="*/ 3104793 h 5053097"/>
              <a:gd name="connsiteX116" fmla="*/ 1154915 w 1393565"/>
              <a:gd name="connsiteY116" fmla="*/ 3165657 h 5053097"/>
              <a:gd name="connsiteX117" fmla="*/ 1148414 w 1393565"/>
              <a:gd name="connsiteY117" fmla="*/ 3217950 h 5053097"/>
              <a:gd name="connsiteX118" fmla="*/ 1141556 w 1393565"/>
              <a:gd name="connsiteY118" fmla="*/ 3231666 h 5053097"/>
              <a:gd name="connsiteX119" fmla="*/ 1138127 w 1393565"/>
              <a:gd name="connsiteY119" fmla="*/ 3245382 h 5053097"/>
              <a:gd name="connsiteX120" fmla="*/ 1134734 w 1393565"/>
              <a:gd name="connsiteY120" fmla="*/ 3230808 h 5053097"/>
              <a:gd name="connsiteX121" fmla="*/ 1136913 w 1393565"/>
              <a:gd name="connsiteY121" fmla="*/ 3193090 h 5053097"/>
              <a:gd name="connsiteX122" fmla="*/ 1143771 w 1393565"/>
              <a:gd name="connsiteY122" fmla="*/ 3173801 h 5053097"/>
              <a:gd name="connsiteX123" fmla="*/ 1148736 w 1393565"/>
              <a:gd name="connsiteY123" fmla="*/ 3136940 h 5053097"/>
              <a:gd name="connsiteX124" fmla="*/ 1151843 w 1393565"/>
              <a:gd name="connsiteY124" fmla="*/ 3104793 h 5053097"/>
              <a:gd name="connsiteX125" fmla="*/ 133958 w 1393565"/>
              <a:gd name="connsiteY125" fmla="*/ 3099015 h 5053097"/>
              <a:gd name="connsiteX126" fmla="*/ 141503 w 1393565"/>
              <a:gd name="connsiteY126" fmla="*/ 3115330 h 5053097"/>
              <a:gd name="connsiteX127" fmla="*/ 141253 w 1393565"/>
              <a:gd name="connsiteY127" fmla="*/ 3133582 h 5053097"/>
              <a:gd name="connsiteX128" fmla="*/ 136895 w 1393565"/>
              <a:gd name="connsiteY128" fmla="*/ 3137868 h 5053097"/>
              <a:gd name="connsiteX129" fmla="*/ 130751 w 1393565"/>
              <a:gd name="connsiteY129" fmla="*/ 3143905 h 5053097"/>
              <a:gd name="connsiteX130" fmla="*/ 128608 w 1393565"/>
              <a:gd name="connsiteY130" fmla="*/ 3121116 h 5053097"/>
              <a:gd name="connsiteX131" fmla="*/ 133958 w 1393565"/>
              <a:gd name="connsiteY131" fmla="*/ 3099015 h 5053097"/>
              <a:gd name="connsiteX132" fmla="*/ 175864 w 1393565"/>
              <a:gd name="connsiteY132" fmla="*/ 3010495 h 5053097"/>
              <a:gd name="connsiteX133" fmla="*/ 178293 w 1393565"/>
              <a:gd name="connsiteY133" fmla="*/ 3029355 h 5053097"/>
              <a:gd name="connsiteX134" fmla="*/ 178222 w 1393565"/>
              <a:gd name="connsiteY134" fmla="*/ 3186875 h 5053097"/>
              <a:gd name="connsiteX135" fmla="*/ 172935 w 1393565"/>
              <a:gd name="connsiteY135" fmla="*/ 3180016 h 5053097"/>
              <a:gd name="connsiteX136" fmla="*/ 172650 w 1393565"/>
              <a:gd name="connsiteY136" fmla="*/ 3024211 h 5053097"/>
              <a:gd name="connsiteX137" fmla="*/ 161497 w 1393565"/>
              <a:gd name="connsiteY137" fmla="*/ 3007750 h 5053097"/>
              <a:gd name="connsiteX138" fmla="*/ 160791 w 1393565"/>
              <a:gd name="connsiteY138" fmla="*/ 3019068 h 5053097"/>
              <a:gd name="connsiteX139" fmla="*/ 155898 w 1393565"/>
              <a:gd name="connsiteY139" fmla="*/ 3021854 h 5053097"/>
              <a:gd name="connsiteX140" fmla="*/ 156683 w 1393565"/>
              <a:gd name="connsiteY140" fmla="*/ 3010281 h 5053097"/>
              <a:gd name="connsiteX141" fmla="*/ 161497 w 1393565"/>
              <a:gd name="connsiteY141" fmla="*/ 3007750 h 5053097"/>
              <a:gd name="connsiteX142" fmla="*/ 138574 w 1393565"/>
              <a:gd name="connsiteY142" fmla="*/ 2997279 h 5053097"/>
              <a:gd name="connsiteX143" fmla="*/ 143468 w 1393565"/>
              <a:gd name="connsiteY143" fmla="*/ 3016603 h 5053097"/>
              <a:gd name="connsiteX144" fmla="*/ 135752 w 1393565"/>
              <a:gd name="connsiteY144" fmla="*/ 3037784 h 5053097"/>
              <a:gd name="connsiteX145" fmla="*/ 138574 w 1393565"/>
              <a:gd name="connsiteY145" fmla="*/ 2997279 h 5053097"/>
              <a:gd name="connsiteX146" fmla="*/ 154397 w 1393565"/>
              <a:gd name="connsiteY146" fmla="*/ 2944554 h 5053097"/>
              <a:gd name="connsiteX147" fmla="*/ 157219 w 1393565"/>
              <a:gd name="connsiteY147" fmla="*/ 2945773 h 5053097"/>
              <a:gd name="connsiteX148" fmla="*/ 159934 w 1393565"/>
              <a:gd name="connsiteY148" fmla="*/ 2961203 h 5053097"/>
              <a:gd name="connsiteX149" fmla="*/ 157934 w 1393565"/>
              <a:gd name="connsiteY149" fmla="*/ 2965918 h 5053097"/>
              <a:gd name="connsiteX150" fmla="*/ 155219 w 1393565"/>
              <a:gd name="connsiteY150" fmla="*/ 2950488 h 5053097"/>
              <a:gd name="connsiteX151" fmla="*/ 154397 w 1393565"/>
              <a:gd name="connsiteY151" fmla="*/ 2944554 h 5053097"/>
              <a:gd name="connsiteX152" fmla="*/ 91640 w 1393565"/>
              <a:gd name="connsiteY152" fmla="*/ 2919627 h 5053097"/>
              <a:gd name="connsiteX153" fmla="*/ 104713 w 1393565"/>
              <a:gd name="connsiteY153" fmla="*/ 2983778 h 5053097"/>
              <a:gd name="connsiteX154" fmla="*/ 102570 w 1393565"/>
              <a:gd name="connsiteY154" fmla="*/ 2983885 h 5053097"/>
              <a:gd name="connsiteX155" fmla="*/ 90246 w 1393565"/>
              <a:gd name="connsiteY155" fmla="*/ 2925627 h 5053097"/>
              <a:gd name="connsiteX156" fmla="*/ 91640 w 1393565"/>
              <a:gd name="connsiteY156" fmla="*/ 2919627 h 5053097"/>
              <a:gd name="connsiteX157" fmla="*/ 727 w 1393565"/>
              <a:gd name="connsiteY157" fmla="*/ 2887610 h 5053097"/>
              <a:gd name="connsiteX158" fmla="*/ 3629 w 1393565"/>
              <a:gd name="connsiteY158" fmla="*/ 2895124 h 5053097"/>
              <a:gd name="connsiteX159" fmla="*/ 2271 w 1393565"/>
              <a:gd name="connsiteY159" fmla="*/ 2925341 h 5053097"/>
              <a:gd name="connsiteX160" fmla="*/ 21 w 1393565"/>
              <a:gd name="connsiteY160" fmla="*/ 2901339 h 5053097"/>
              <a:gd name="connsiteX161" fmla="*/ 727 w 1393565"/>
              <a:gd name="connsiteY161" fmla="*/ 2887610 h 5053097"/>
              <a:gd name="connsiteX162" fmla="*/ 152433 w 1393565"/>
              <a:gd name="connsiteY162" fmla="*/ 2875478 h 5053097"/>
              <a:gd name="connsiteX163" fmla="*/ 156719 w 1393565"/>
              <a:gd name="connsiteY163" fmla="*/ 2902946 h 5053097"/>
              <a:gd name="connsiteX164" fmla="*/ 155719 w 1393565"/>
              <a:gd name="connsiteY164" fmla="*/ 2928199 h 5053097"/>
              <a:gd name="connsiteX165" fmla="*/ 153290 w 1393565"/>
              <a:gd name="connsiteY165" fmla="*/ 2902624 h 5053097"/>
              <a:gd name="connsiteX166" fmla="*/ 152433 w 1393565"/>
              <a:gd name="connsiteY166" fmla="*/ 2875478 h 5053097"/>
              <a:gd name="connsiteX167" fmla="*/ 174578 w 1393565"/>
              <a:gd name="connsiteY167" fmla="*/ 2796183 h 5053097"/>
              <a:gd name="connsiteX168" fmla="*/ 177936 w 1393565"/>
              <a:gd name="connsiteY168" fmla="*/ 2814185 h 5053097"/>
              <a:gd name="connsiteX169" fmla="*/ 173221 w 1393565"/>
              <a:gd name="connsiteY169" fmla="*/ 2831902 h 5053097"/>
              <a:gd name="connsiteX170" fmla="*/ 174578 w 1393565"/>
              <a:gd name="connsiteY170" fmla="*/ 2796183 h 5053097"/>
              <a:gd name="connsiteX171" fmla="*/ 1170560 w 1393565"/>
              <a:gd name="connsiteY171" fmla="*/ 2783325 h 5053097"/>
              <a:gd name="connsiteX172" fmla="*/ 1171489 w 1393565"/>
              <a:gd name="connsiteY172" fmla="*/ 2785039 h 5053097"/>
              <a:gd name="connsiteX173" fmla="*/ 1171489 w 1393565"/>
              <a:gd name="connsiteY173" fmla="*/ 2814185 h 5053097"/>
              <a:gd name="connsiteX174" fmla="*/ 1170167 w 1393565"/>
              <a:gd name="connsiteY174" fmla="*/ 2799612 h 5053097"/>
              <a:gd name="connsiteX175" fmla="*/ 1170560 w 1393565"/>
              <a:gd name="connsiteY175" fmla="*/ 2783325 h 5053097"/>
              <a:gd name="connsiteX176" fmla="*/ 73030 w 1393565"/>
              <a:gd name="connsiteY176" fmla="*/ 2710743 h 5053097"/>
              <a:gd name="connsiteX177" fmla="*/ 83531 w 1393565"/>
              <a:gd name="connsiteY177" fmla="*/ 2791039 h 5053097"/>
              <a:gd name="connsiteX178" fmla="*/ 94640 w 1393565"/>
              <a:gd name="connsiteY178" fmla="*/ 2882765 h 5053097"/>
              <a:gd name="connsiteX179" fmla="*/ 89068 w 1393565"/>
              <a:gd name="connsiteY179" fmla="*/ 2895624 h 5053097"/>
              <a:gd name="connsiteX180" fmla="*/ 83782 w 1393565"/>
              <a:gd name="connsiteY180" fmla="*/ 2929056 h 5053097"/>
              <a:gd name="connsiteX181" fmla="*/ 92533 w 1393565"/>
              <a:gd name="connsiteY181" fmla="*/ 2988850 h 5053097"/>
              <a:gd name="connsiteX182" fmla="*/ 114249 w 1393565"/>
              <a:gd name="connsiteY182" fmla="*/ 3256526 h 5053097"/>
              <a:gd name="connsiteX183" fmla="*/ 102820 w 1393565"/>
              <a:gd name="connsiteY183" fmla="*/ 3263384 h 5053097"/>
              <a:gd name="connsiteX184" fmla="*/ 75066 w 1393565"/>
              <a:gd name="connsiteY184" fmla="*/ 2959739 h 5053097"/>
              <a:gd name="connsiteX185" fmla="*/ 71709 w 1393565"/>
              <a:gd name="connsiteY185" fmla="*/ 2774108 h 5053097"/>
              <a:gd name="connsiteX186" fmla="*/ 73030 w 1393565"/>
              <a:gd name="connsiteY186" fmla="*/ 2710743 h 5053097"/>
              <a:gd name="connsiteX187" fmla="*/ 146339 w 1393565"/>
              <a:gd name="connsiteY187" fmla="*/ 2699697 h 5053097"/>
              <a:gd name="connsiteX188" fmla="*/ 155648 w 1393565"/>
              <a:gd name="connsiteY188" fmla="*/ 2703528 h 5053097"/>
              <a:gd name="connsiteX189" fmla="*/ 154719 w 1393565"/>
              <a:gd name="connsiteY189" fmla="*/ 2710458 h 5053097"/>
              <a:gd name="connsiteX190" fmla="*/ 145253 w 1393565"/>
              <a:gd name="connsiteY190" fmla="*/ 2706743 h 5053097"/>
              <a:gd name="connsiteX191" fmla="*/ 146339 w 1393565"/>
              <a:gd name="connsiteY191" fmla="*/ 2699697 h 5053097"/>
              <a:gd name="connsiteX192" fmla="*/ 176972 w 1393565"/>
              <a:gd name="connsiteY192" fmla="*/ 2688169 h 5053097"/>
              <a:gd name="connsiteX193" fmla="*/ 177472 w 1393565"/>
              <a:gd name="connsiteY193" fmla="*/ 2733603 h 5053097"/>
              <a:gd name="connsiteX194" fmla="*/ 173436 w 1393565"/>
              <a:gd name="connsiteY194" fmla="*/ 2776466 h 5053097"/>
              <a:gd name="connsiteX195" fmla="*/ 174400 w 1393565"/>
              <a:gd name="connsiteY195" fmla="*/ 2731032 h 5053097"/>
              <a:gd name="connsiteX196" fmla="*/ 124894 w 1393565"/>
              <a:gd name="connsiteY196" fmla="*/ 2667595 h 5053097"/>
              <a:gd name="connsiteX197" fmla="*/ 128823 w 1393565"/>
              <a:gd name="connsiteY197" fmla="*/ 2681311 h 5053097"/>
              <a:gd name="connsiteX198" fmla="*/ 133895 w 1393565"/>
              <a:gd name="connsiteY198" fmla="*/ 2713887 h 5053097"/>
              <a:gd name="connsiteX199" fmla="*/ 126787 w 1393565"/>
              <a:gd name="connsiteY199" fmla="*/ 2709029 h 5053097"/>
              <a:gd name="connsiteX200" fmla="*/ 123822 w 1393565"/>
              <a:gd name="connsiteY200" fmla="*/ 2685883 h 5053097"/>
              <a:gd name="connsiteX201" fmla="*/ 1090300 w 1393565"/>
              <a:gd name="connsiteY201" fmla="*/ 2641878 h 5053097"/>
              <a:gd name="connsiteX202" fmla="*/ 1096944 w 1393565"/>
              <a:gd name="connsiteY202" fmla="*/ 2664488 h 5053097"/>
              <a:gd name="connsiteX203" fmla="*/ 1090693 w 1393565"/>
              <a:gd name="connsiteY203" fmla="*/ 2677346 h 5053097"/>
              <a:gd name="connsiteX204" fmla="*/ 1079835 w 1393565"/>
              <a:gd name="connsiteY204" fmla="*/ 2679882 h 5053097"/>
              <a:gd name="connsiteX205" fmla="*/ 1090300 w 1393565"/>
              <a:gd name="connsiteY205" fmla="*/ 2641878 h 5053097"/>
              <a:gd name="connsiteX206" fmla="*/ 154791 w 1393565"/>
              <a:gd name="connsiteY206" fmla="*/ 2611016 h 5053097"/>
              <a:gd name="connsiteX207" fmla="*/ 158184 w 1393565"/>
              <a:gd name="connsiteY207" fmla="*/ 2638770 h 5053097"/>
              <a:gd name="connsiteX208" fmla="*/ 153647 w 1393565"/>
              <a:gd name="connsiteY208" fmla="*/ 2630733 h 5053097"/>
              <a:gd name="connsiteX209" fmla="*/ 154791 w 1393565"/>
              <a:gd name="connsiteY209" fmla="*/ 2611016 h 5053097"/>
              <a:gd name="connsiteX210" fmla="*/ 174578 w 1393565"/>
              <a:gd name="connsiteY210" fmla="*/ 2580156 h 5053097"/>
              <a:gd name="connsiteX211" fmla="*/ 177936 w 1393565"/>
              <a:gd name="connsiteY211" fmla="*/ 2602337 h 5053097"/>
              <a:gd name="connsiteX212" fmla="*/ 183401 w 1393565"/>
              <a:gd name="connsiteY212" fmla="*/ 2613946 h 5053097"/>
              <a:gd name="connsiteX213" fmla="*/ 190831 w 1393565"/>
              <a:gd name="connsiteY213" fmla="*/ 2593621 h 5053097"/>
              <a:gd name="connsiteX214" fmla="*/ 198117 w 1393565"/>
              <a:gd name="connsiteY214" fmla="*/ 2616160 h 5053097"/>
              <a:gd name="connsiteX215" fmla="*/ 194402 w 1393565"/>
              <a:gd name="connsiteY215" fmla="*/ 2632448 h 5053097"/>
              <a:gd name="connsiteX216" fmla="*/ 187652 w 1393565"/>
              <a:gd name="connsiteY216" fmla="*/ 2624733 h 5053097"/>
              <a:gd name="connsiteX217" fmla="*/ 184937 w 1393565"/>
              <a:gd name="connsiteY217" fmla="*/ 2642021 h 5053097"/>
              <a:gd name="connsiteX218" fmla="*/ 183615 w 1393565"/>
              <a:gd name="connsiteY218" fmla="*/ 2654879 h 5053097"/>
              <a:gd name="connsiteX219" fmla="*/ 174721 w 1393565"/>
              <a:gd name="connsiteY219" fmla="*/ 2650843 h 5053097"/>
              <a:gd name="connsiteX220" fmla="*/ 174578 w 1393565"/>
              <a:gd name="connsiteY220" fmla="*/ 2580156 h 5053097"/>
              <a:gd name="connsiteX221" fmla="*/ 122715 w 1393565"/>
              <a:gd name="connsiteY221" fmla="*/ 2556153 h 5053097"/>
              <a:gd name="connsiteX222" fmla="*/ 132716 w 1393565"/>
              <a:gd name="connsiteY222" fmla="*/ 2578584 h 5053097"/>
              <a:gd name="connsiteX223" fmla="*/ 125394 w 1393565"/>
              <a:gd name="connsiteY223" fmla="*/ 2573905 h 5053097"/>
              <a:gd name="connsiteX224" fmla="*/ 122715 w 1393565"/>
              <a:gd name="connsiteY224" fmla="*/ 2556153 h 5053097"/>
              <a:gd name="connsiteX225" fmla="*/ 1112624 w 1393565"/>
              <a:gd name="connsiteY225" fmla="*/ 2539115 h 5053097"/>
              <a:gd name="connsiteX226" fmla="*/ 1111124 w 1393565"/>
              <a:gd name="connsiteY226" fmla="*/ 2639306 h 5053097"/>
              <a:gd name="connsiteX227" fmla="*/ 1103838 w 1393565"/>
              <a:gd name="connsiteY227" fmla="*/ 2639020 h 5053097"/>
              <a:gd name="connsiteX228" fmla="*/ 1106302 w 1393565"/>
              <a:gd name="connsiteY228" fmla="*/ 2626840 h 5053097"/>
              <a:gd name="connsiteX229" fmla="*/ 1109124 w 1393565"/>
              <a:gd name="connsiteY229" fmla="*/ 2583334 h 5053097"/>
              <a:gd name="connsiteX230" fmla="*/ 1112624 w 1393565"/>
              <a:gd name="connsiteY230" fmla="*/ 2539115 h 5053097"/>
              <a:gd name="connsiteX231" fmla="*/ 1163653 w 1393565"/>
              <a:gd name="connsiteY231" fmla="*/ 2520720 h 5053097"/>
              <a:gd name="connsiteX232" fmla="*/ 1164630 w 1393565"/>
              <a:gd name="connsiteY232" fmla="*/ 2522791 h 5053097"/>
              <a:gd name="connsiteX233" fmla="*/ 1164595 w 1393565"/>
              <a:gd name="connsiteY233" fmla="*/ 2546794 h 5053097"/>
              <a:gd name="connsiteX234" fmla="*/ 1163238 w 1393565"/>
              <a:gd name="connsiteY234" fmla="*/ 2533864 h 5053097"/>
              <a:gd name="connsiteX235" fmla="*/ 1163653 w 1393565"/>
              <a:gd name="connsiteY235" fmla="*/ 2520720 h 5053097"/>
              <a:gd name="connsiteX236" fmla="*/ 270590 w 1393565"/>
              <a:gd name="connsiteY236" fmla="*/ 2520148 h 5053097"/>
              <a:gd name="connsiteX237" fmla="*/ 270590 w 1393565"/>
              <a:gd name="connsiteY237" fmla="*/ 2542437 h 5053097"/>
              <a:gd name="connsiteX238" fmla="*/ 267483 w 1393565"/>
              <a:gd name="connsiteY238" fmla="*/ 2536650 h 5053097"/>
              <a:gd name="connsiteX239" fmla="*/ 270590 w 1393565"/>
              <a:gd name="connsiteY239" fmla="*/ 2520148 h 5053097"/>
              <a:gd name="connsiteX240" fmla="*/ 131185 w 1393565"/>
              <a:gd name="connsiteY240" fmla="*/ 2519286 h 5053097"/>
              <a:gd name="connsiteX241" fmla="*/ 134431 w 1393565"/>
              <a:gd name="connsiteY241" fmla="*/ 2533007 h 5053097"/>
              <a:gd name="connsiteX242" fmla="*/ 133216 w 1393565"/>
              <a:gd name="connsiteY242" fmla="*/ 2545865 h 5053097"/>
              <a:gd name="connsiteX243" fmla="*/ 130001 w 1393565"/>
              <a:gd name="connsiteY243" fmla="*/ 2531578 h 5053097"/>
              <a:gd name="connsiteX244" fmla="*/ 131185 w 1393565"/>
              <a:gd name="connsiteY244" fmla="*/ 2519286 h 5053097"/>
              <a:gd name="connsiteX245" fmla="*/ 188799 w 1393565"/>
              <a:gd name="connsiteY245" fmla="*/ 2518840 h 5053097"/>
              <a:gd name="connsiteX246" fmla="*/ 193188 w 1393565"/>
              <a:gd name="connsiteY246" fmla="*/ 2523399 h 5053097"/>
              <a:gd name="connsiteX247" fmla="*/ 195152 w 1393565"/>
              <a:gd name="connsiteY247" fmla="*/ 2554438 h 5053097"/>
              <a:gd name="connsiteX248" fmla="*/ 191688 w 1393565"/>
              <a:gd name="connsiteY248" fmla="*/ 2545223 h 5053097"/>
              <a:gd name="connsiteX249" fmla="*/ 189687 w 1393565"/>
              <a:gd name="connsiteY249" fmla="*/ 2525291 h 5053097"/>
              <a:gd name="connsiteX250" fmla="*/ 188799 w 1393565"/>
              <a:gd name="connsiteY250" fmla="*/ 2518840 h 5053097"/>
              <a:gd name="connsiteX251" fmla="*/ 144128 w 1393565"/>
              <a:gd name="connsiteY251" fmla="*/ 2513179 h 5053097"/>
              <a:gd name="connsiteX252" fmla="*/ 150576 w 1393565"/>
              <a:gd name="connsiteY252" fmla="*/ 2515005 h 5053097"/>
              <a:gd name="connsiteX253" fmla="*/ 154504 w 1393565"/>
              <a:gd name="connsiteY253" fmla="*/ 2530150 h 5053097"/>
              <a:gd name="connsiteX254" fmla="*/ 147647 w 1393565"/>
              <a:gd name="connsiteY254" fmla="*/ 2523327 h 5053097"/>
              <a:gd name="connsiteX255" fmla="*/ 144128 w 1393565"/>
              <a:gd name="connsiteY255" fmla="*/ 2513179 h 5053097"/>
              <a:gd name="connsiteX256" fmla="*/ 1039651 w 1393565"/>
              <a:gd name="connsiteY256" fmla="*/ 2502610 h 5053097"/>
              <a:gd name="connsiteX257" fmla="*/ 1042115 w 1393565"/>
              <a:gd name="connsiteY257" fmla="*/ 2513576 h 5053097"/>
              <a:gd name="connsiteX258" fmla="*/ 1047259 w 1393565"/>
              <a:gd name="connsiteY258" fmla="*/ 2553902 h 5053097"/>
              <a:gd name="connsiteX259" fmla="*/ 1045723 w 1393565"/>
              <a:gd name="connsiteY259" fmla="*/ 2599837 h 5053097"/>
              <a:gd name="connsiteX260" fmla="*/ 1032257 w 1393565"/>
              <a:gd name="connsiteY260" fmla="*/ 2595372 h 5053097"/>
              <a:gd name="connsiteX261" fmla="*/ 1021898 w 1393565"/>
              <a:gd name="connsiteY261" fmla="*/ 2592871 h 5053097"/>
              <a:gd name="connsiteX262" fmla="*/ 1018220 w 1393565"/>
              <a:gd name="connsiteY262" fmla="*/ 2588121 h 5053097"/>
              <a:gd name="connsiteX263" fmla="*/ 1032221 w 1393565"/>
              <a:gd name="connsiteY263" fmla="*/ 2565761 h 5053097"/>
              <a:gd name="connsiteX264" fmla="*/ 1036686 w 1393565"/>
              <a:gd name="connsiteY264" fmla="*/ 2534721 h 5053097"/>
              <a:gd name="connsiteX265" fmla="*/ 1039651 w 1393565"/>
              <a:gd name="connsiteY265" fmla="*/ 2502610 h 5053097"/>
              <a:gd name="connsiteX266" fmla="*/ 1052474 w 1393565"/>
              <a:gd name="connsiteY266" fmla="*/ 2488323 h 5053097"/>
              <a:gd name="connsiteX267" fmla="*/ 1067154 w 1393565"/>
              <a:gd name="connsiteY267" fmla="*/ 2521005 h 5053097"/>
              <a:gd name="connsiteX268" fmla="*/ 1060832 w 1393565"/>
              <a:gd name="connsiteY268" fmla="*/ 2517577 h 5053097"/>
              <a:gd name="connsiteX269" fmla="*/ 1055760 w 1393565"/>
              <a:gd name="connsiteY269" fmla="*/ 2508147 h 5053097"/>
              <a:gd name="connsiteX270" fmla="*/ 1053403 w 1393565"/>
              <a:gd name="connsiteY270" fmla="*/ 2520148 h 5053097"/>
              <a:gd name="connsiteX271" fmla="*/ 1050760 w 1393565"/>
              <a:gd name="connsiteY271" fmla="*/ 2509004 h 5053097"/>
              <a:gd name="connsiteX272" fmla="*/ 1045116 w 1393565"/>
              <a:gd name="connsiteY272" fmla="*/ 2497860 h 5053097"/>
              <a:gd name="connsiteX273" fmla="*/ 1042115 w 1393565"/>
              <a:gd name="connsiteY273" fmla="*/ 2492966 h 5053097"/>
              <a:gd name="connsiteX274" fmla="*/ 1052474 w 1393565"/>
              <a:gd name="connsiteY274" fmla="*/ 2488323 h 5053097"/>
              <a:gd name="connsiteX275" fmla="*/ 1096979 w 1393565"/>
              <a:gd name="connsiteY275" fmla="*/ 2479393 h 5053097"/>
              <a:gd name="connsiteX276" fmla="*/ 1096979 w 1393565"/>
              <a:gd name="connsiteY276" fmla="*/ 2496110 h 5053097"/>
              <a:gd name="connsiteX277" fmla="*/ 1100980 w 1393565"/>
              <a:gd name="connsiteY277" fmla="*/ 2523827 h 5053097"/>
              <a:gd name="connsiteX278" fmla="*/ 1099265 w 1393565"/>
              <a:gd name="connsiteY278" fmla="*/ 2546901 h 5053097"/>
              <a:gd name="connsiteX279" fmla="*/ 1093551 w 1393565"/>
              <a:gd name="connsiteY279" fmla="*/ 2590121 h 5053097"/>
              <a:gd name="connsiteX280" fmla="*/ 1082228 w 1393565"/>
              <a:gd name="connsiteY280" fmla="*/ 2605266 h 5053097"/>
              <a:gd name="connsiteX281" fmla="*/ 1075406 w 1393565"/>
              <a:gd name="connsiteY281" fmla="*/ 2597372 h 5053097"/>
              <a:gd name="connsiteX282" fmla="*/ 1073298 w 1393565"/>
              <a:gd name="connsiteY282" fmla="*/ 2579977 h 5053097"/>
              <a:gd name="connsiteX283" fmla="*/ 1074619 w 1393565"/>
              <a:gd name="connsiteY283" fmla="*/ 2530435 h 5053097"/>
              <a:gd name="connsiteX284" fmla="*/ 1072405 w 1393565"/>
              <a:gd name="connsiteY284" fmla="*/ 2503003 h 5053097"/>
              <a:gd name="connsiteX285" fmla="*/ 1084692 w 1393565"/>
              <a:gd name="connsiteY285" fmla="*/ 2491180 h 5053097"/>
              <a:gd name="connsiteX286" fmla="*/ 172864 w 1393565"/>
              <a:gd name="connsiteY286" fmla="*/ 2472142 h 5053097"/>
              <a:gd name="connsiteX287" fmla="*/ 177543 w 1393565"/>
              <a:gd name="connsiteY287" fmla="*/ 2502360 h 5053097"/>
              <a:gd name="connsiteX288" fmla="*/ 174543 w 1393565"/>
              <a:gd name="connsiteY288" fmla="*/ 2526899 h 5053097"/>
              <a:gd name="connsiteX289" fmla="*/ 171864 w 1393565"/>
              <a:gd name="connsiteY289" fmla="*/ 2494681 h 5053097"/>
              <a:gd name="connsiteX290" fmla="*/ 224906 w 1393565"/>
              <a:gd name="connsiteY290" fmla="*/ 2456069 h 5053097"/>
              <a:gd name="connsiteX291" fmla="*/ 224656 w 1393565"/>
              <a:gd name="connsiteY291" fmla="*/ 2462641 h 5053097"/>
              <a:gd name="connsiteX292" fmla="*/ 222834 w 1393565"/>
              <a:gd name="connsiteY292" fmla="*/ 2458140 h 5053097"/>
              <a:gd name="connsiteX293" fmla="*/ 224906 w 1393565"/>
              <a:gd name="connsiteY293" fmla="*/ 2456069 h 5053097"/>
              <a:gd name="connsiteX294" fmla="*/ 62136 w 1393565"/>
              <a:gd name="connsiteY294" fmla="*/ 2451568 h 5053097"/>
              <a:gd name="connsiteX295" fmla="*/ 66851 w 1393565"/>
              <a:gd name="connsiteY295" fmla="*/ 2486251 h 5053097"/>
              <a:gd name="connsiteX296" fmla="*/ 83639 w 1393565"/>
              <a:gd name="connsiteY296" fmla="*/ 2567654 h 5053097"/>
              <a:gd name="connsiteX297" fmla="*/ 92747 w 1393565"/>
              <a:gd name="connsiteY297" fmla="*/ 2624733 h 5053097"/>
              <a:gd name="connsiteX298" fmla="*/ 75602 w 1393565"/>
              <a:gd name="connsiteY298" fmla="*/ 2581692 h 5053097"/>
              <a:gd name="connsiteX299" fmla="*/ 61779 w 1393565"/>
              <a:gd name="connsiteY299" fmla="*/ 2495109 h 5053097"/>
              <a:gd name="connsiteX300" fmla="*/ 155228 w 1393565"/>
              <a:gd name="connsiteY300" fmla="*/ 2446099 h 5053097"/>
              <a:gd name="connsiteX301" fmla="*/ 156362 w 1393565"/>
              <a:gd name="connsiteY301" fmla="*/ 2447353 h 5053097"/>
              <a:gd name="connsiteX302" fmla="*/ 156255 w 1393565"/>
              <a:gd name="connsiteY302" fmla="*/ 2457640 h 5053097"/>
              <a:gd name="connsiteX303" fmla="*/ 154683 w 1393565"/>
              <a:gd name="connsiteY303" fmla="*/ 2451568 h 5053097"/>
              <a:gd name="connsiteX304" fmla="*/ 155228 w 1393565"/>
              <a:gd name="connsiteY304" fmla="*/ 2446099 h 5053097"/>
              <a:gd name="connsiteX305" fmla="*/ 176860 w 1393565"/>
              <a:gd name="connsiteY305" fmla="*/ 2382993 h 5053097"/>
              <a:gd name="connsiteX306" fmla="*/ 175793 w 1393565"/>
              <a:gd name="connsiteY306" fmla="*/ 2394990 h 5053097"/>
              <a:gd name="connsiteX307" fmla="*/ 170006 w 1393565"/>
              <a:gd name="connsiteY307" fmla="*/ 2409849 h 5053097"/>
              <a:gd name="connsiteX308" fmla="*/ 172864 w 1393565"/>
              <a:gd name="connsiteY308" fmla="*/ 2386239 h 5053097"/>
              <a:gd name="connsiteX309" fmla="*/ 176860 w 1393565"/>
              <a:gd name="connsiteY309" fmla="*/ 2382993 h 5053097"/>
              <a:gd name="connsiteX310" fmla="*/ 1115053 w 1393565"/>
              <a:gd name="connsiteY310" fmla="*/ 2371272 h 5053097"/>
              <a:gd name="connsiteX311" fmla="*/ 1110196 w 1393565"/>
              <a:gd name="connsiteY311" fmla="*/ 2422422 h 5053097"/>
              <a:gd name="connsiteX312" fmla="*/ 1109231 w 1393565"/>
              <a:gd name="connsiteY312" fmla="*/ 2397562 h 5053097"/>
              <a:gd name="connsiteX313" fmla="*/ 1115053 w 1393565"/>
              <a:gd name="connsiteY313" fmla="*/ 2371272 h 5053097"/>
              <a:gd name="connsiteX314" fmla="*/ 1101913 w 1393565"/>
              <a:gd name="connsiteY314" fmla="*/ 2365388 h 5053097"/>
              <a:gd name="connsiteX315" fmla="*/ 1102873 w 1393565"/>
              <a:gd name="connsiteY315" fmla="*/ 2366701 h 5053097"/>
              <a:gd name="connsiteX316" fmla="*/ 1102873 w 1393565"/>
              <a:gd name="connsiteY316" fmla="*/ 2388989 h 5053097"/>
              <a:gd name="connsiteX317" fmla="*/ 1101516 w 1393565"/>
              <a:gd name="connsiteY317" fmla="*/ 2377845 h 5053097"/>
              <a:gd name="connsiteX318" fmla="*/ 1101913 w 1393565"/>
              <a:gd name="connsiteY318" fmla="*/ 2365388 h 5053097"/>
              <a:gd name="connsiteX319" fmla="*/ 1163751 w 1393565"/>
              <a:gd name="connsiteY319" fmla="*/ 2352771 h 5053097"/>
              <a:gd name="connsiteX320" fmla="*/ 1164630 w 1393565"/>
              <a:gd name="connsiteY320" fmla="*/ 2354699 h 5053097"/>
              <a:gd name="connsiteX321" fmla="*/ 1164630 w 1393565"/>
              <a:gd name="connsiteY321" fmla="*/ 2387275 h 5053097"/>
              <a:gd name="connsiteX322" fmla="*/ 1163381 w 1393565"/>
              <a:gd name="connsiteY322" fmla="*/ 2370987 h 5053097"/>
              <a:gd name="connsiteX323" fmla="*/ 1163751 w 1393565"/>
              <a:gd name="connsiteY323" fmla="*/ 2352771 h 5053097"/>
              <a:gd name="connsiteX324" fmla="*/ 255218 w 1393565"/>
              <a:gd name="connsiteY324" fmla="*/ 2313843 h 5053097"/>
              <a:gd name="connsiteX325" fmla="*/ 258768 w 1393565"/>
              <a:gd name="connsiteY325" fmla="*/ 2317051 h 5053097"/>
              <a:gd name="connsiteX326" fmla="*/ 254589 w 1393565"/>
              <a:gd name="connsiteY326" fmla="*/ 2335768 h 5053097"/>
              <a:gd name="connsiteX327" fmla="*/ 248230 w 1393565"/>
              <a:gd name="connsiteY327" fmla="*/ 2329660 h 5053097"/>
              <a:gd name="connsiteX328" fmla="*/ 255218 w 1393565"/>
              <a:gd name="connsiteY328" fmla="*/ 2313843 h 5053097"/>
              <a:gd name="connsiteX329" fmla="*/ 1072548 w 1393565"/>
              <a:gd name="connsiteY329" fmla="*/ 2280904 h 5053097"/>
              <a:gd name="connsiteX330" fmla="*/ 1076905 w 1393565"/>
              <a:gd name="connsiteY330" fmla="*/ 2290584 h 5053097"/>
              <a:gd name="connsiteX331" fmla="*/ 1078691 w 1393565"/>
              <a:gd name="connsiteY331" fmla="*/ 2338411 h 5053097"/>
              <a:gd name="connsiteX332" fmla="*/ 1077120 w 1393565"/>
              <a:gd name="connsiteY332" fmla="*/ 2414170 h 5053097"/>
              <a:gd name="connsiteX333" fmla="*/ 1071226 w 1393565"/>
              <a:gd name="connsiteY333" fmla="*/ 2352449 h 5053097"/>
              <a:gd name="connsiteX334" fmla="*/ 1072548 w 1393565"/>
              <a:gd name="connsiteY334" fmla="*/ 2280904 h 5053097"/>
              <a:gd name="connsiteX335" fmla="*/ 1044473 w 1393565"/>
              <a:gd name="connsiteY335" fmla="*/ 2274975 h 5053097"/>
              <a:gd name="connsiteX336" fmla="*/ 1048438 w 1393565"/>
              <a:gd name="connsiteY336" fmla="*/ 2293834 h 5053097"/>
              <a:gd name="connsiteX337" fmla="*/ 1053724 w 1393565"/>
              <a:gd name="connsiteY337" fmla="*/ 2307336 h 5053097"/>
              <a:gd name="connsiteX338" fmla="*/ 1058689 w 1393565"/>
              <a:gd name="connsiteY338" fmla="*/ 2303800 h 5053097"/>
              <a:gd name="connsiteX339" fmla="*/ 1055189 w 1393565"/>
              <a:gd name="connsiteY339" fmla="*/ 2335304 h 5053097"/>
              <a:gd name="connsiteX340" fmla="*/ 1054117 w 1393565"/>
              <a:gd name="connsiteY340" fmla="*/ 2373201 h 5053097"/>
              <a:gd name="connsiteX341" fmla="*/ 1052510 w 1393565"/>
              <a:gd name="connsiteY341" fmla="*/ 2404884 h 5053097"/>
              <a:gd name="connsiteX342" fmla="*/ 1045473 w 1393565"/>
              <a:gd name="connsiteY342" fmla="*/ 2451961 h 5053097"/>
              <a:gd name="connsiteX343" fmla="*/ 1038151 w 1393565"/>
              <a:gd name="connsiteY343" fmla="*/ 2460140 h 5053097"/>
              <a:gd name="connsiteX344" fmla="*/ 1030686 w 1393565"/>
              <a:gd name="connsiteY344" fmla="*/ 2397454 h 5053097"/>
              <a:gd name="connsiteX345" fmla="*/ 1034079 w 1393565"/>
              <a:gd name="connsiteY345" fmla="*/ 2364200 h 5053097"/>
              <a:gd name="connsiteX346" fmla="*/ 1041187 w 1393565"/>
              <a:gd name="connsiteY346" fmla="*/ 2315337 h 5053097"/>
              <a:gd name="connsiteX347" fmla="*/ 1044473 w 1393565"/>
              <a:gd name="connsiteY347" fmla="*/ 2274975 h 5053097"/>
              <a:gd name="connsiteX348" fmla="*/ 222192 w 1393565"/>
              <a:gd name="connsiteY348" fmla="*/ 2270081 h 5053097"/>
              <a:gd name="connsiteX349" fmla="*/ 226549 w 1393565"/>
              <a:gd name="connsiteY349" fmla="*/ 2320230 h 5053097"/>
              <a:gd name="connsiteX350" fmla="*/ 232907 w 1393565"/>
              <a:gd name="connsiteY350" fmla="*/ 2384917 h 5053097"/>
              <a:gd name="connsiteX351" fmla="*/ 232014 w 1393565"/>
              <a:gd name="connsiteY351" fmla="*/ 2391811 h 5053097"/>
              <a:gd name="connsiteX352" fmla="*/ 226049 w 1393565"/>
              <a:gd name="connsiteY352" fmla="*/ 2402884 h 5053097"/>
              <a:gd name="connsiteX353" fmla="*/ 229442 w 1393565"/>
              <a:gd name="connsiteY353" fmla="*/ 2405277 h 5053097"/>
              <a:gd name="connsiteX354" fmla="*/ 232800 w 1393565"/>
              <a:gd name="connsiteY354" fmla="*/ 2421172 h 5053097"/>
              <a:gd name="connsiteX355" fmla="*/ 227764 w 1393565"/>
              <a:gd name="connsiteY355" fmla="*/ 2446389 h 5053097"/>
              <a:gd name="connsiteX356" fmla="*/ 221227 w 1393565"/>
              <a:gd name="connsiteY356" fmla="*/ 2445960 h 5053097"/>
              <a:gd name="connsiteX357" fmla="*/ 212512 w 1393565"/>
              <a:gd name="connsiteY357" fmla="*/ 2297263 h 5053097"/>
              <a:gd name="connsiteX358" fmla="*/ 214548 w 1393565"/>
              <a:gd name="connsiteY358" fmla="*/ 2291263 h 5053097"/>
              <a:gd name="connsiteX359" fmla="*/ 220263 w 1393565"/>
              <a:gd name="connsiteY359" fmla="*/ 2283976 h 5053097"/>
              <a:gd name="connsiteX360" fmla="*/ 222192 w 1393565"/>
              <a:gd name="connsiteY360" fmla="*/ 2270081 h 5053097"/>
              <a:gd name="connsiteX361" fmla="*/ 154683 w 1393565"/>
              <a:gd name="connsiteY361" fmla="*/ 2262973 h 5053097"/>
              <a:gd name="connsiteX362" fmla="*/ 157827 w 1393565"/>
              <a:gd name="connsiteY362" fmla="*/ 2276368 h 5053097"/>
              <a:gd name="connsiteX363" fmla="*/ 156290 w 1393565"/>
              <a:gd name="connsiteY363" fmla="*/ 2289834 h 5053097"/>
              <a:gd name="connsiteX364" fmla="*/ 154362 w 1393565"/>
              <a:gd name="connsiteY364" fmla="*/ 2275260 h 5053097"/>
              <a:gd name="connsiteX365" fmla="*/ 1104983 w 1393565"/>
              <a:gd name="connsiteY365" fmla="*/ 2262158 h 5053097"/>
              <a:gd name="connsiteX366" fmla="*/ 1108695 w 1393565"/>
              <a:gd name="connsiteY366" fmla="*/ 2296299 h 5053097"/>
              <a:gd name="connsiteX367" fmla="*/ 1099694 w 1393565"/>
              <a:gd name="connsiteY367" fmla="*/ 2343555 h 5053097"/>
              <a:gd name="connsiteX368" fmla="*/ 1098908 w 1393565"/>
              <a:gd name="connsiteY368" fmla="*/ 2332410 h 5053097"/>
              <a:gd name="connsiteX369" fmla="*/ 1102123 w 1393565"/>
              <a:gd name="connsiteY369" fmla="*/ 2300692 h 5053097"/>
              <a:gd name="connsiteX370" fmla="*/ 1103409 w 1393565"/>
              <a:gd name="connsiteY370" fmla="*/ 2269831 h 5053097"/>
              <a:gd name="connsiteX371" fmla="*/ 1104983 w 1393565"/>
              <a:gd name="connsiteY371" fmla="*/ 2262158 h 5053097"/>
              <a:gd name="connsiteX372" fmla="*/ 1075084 w 1393565"/>
              <a:gd name="connsiteY372" fmla="*/ 2256437 h 5053097"/>
              <a:gd name="connsiteX373" fmla="*/ 1078513 w 1393565"/>
              <a:gd name="connsiteY373" fmla="*/ 2259794 h 5053097"/>
              <a:gd name="connsiteX374" fmla="*/ 1076405 w 1393565"/>
              <a:gd name="connsiteY374" fmla="*/ 2270117 h 5053097"/>
              <a:gd name="connsiteX375" fmla="*/ 1072976 w 1393565"/>
              <a:gd name="connsiteY375" fmla="*/ 2274975 h 5053097"/>
              <a:gd name="connsiteX376" fmla="*/ 1069548 w 1393565"/>
              <a:gd name="connsiteY376" fmla="*/ 2266795 h 5053097"/>
              <a:gd name="connsiteX377" fmla="*/ 1075084 w 1393565"/>
              <a:gd name="connsiteY377" fmla="*/ 2256437 h 5053097"/>
              <a:gd name="connsiteX378" fmla="*/ 1013791 w 1393565"/>
              <a:gd name="connsiteY378" fmla="*/ 2238970 h 5053097"/>
              <a:gd name="connsiteX379" fmla="*/ 1014219 w 1393565"/>
              <a:gd name="connsiteY379" fmla="*/ 2262259 h 5053097"/>
              <a:gd name="connsiteX380" fmla="*/ 1009076 w 1393565"/>
              <a:gd name="connsiteY380" fmla="*/ 2294048 h 5053097"/>
              <a:gd name="connsiteX381" fmla="*/ 1000861 w 1393565"/>
              <a:gd name="connsiteY381" fmla="*/ 2313658 h 5053097"/>
              <a:gd name="connsiteX382" fmla="*/ 997896 w 1393565"/>
              <a:gd name="connsiteY382" fmla="*/ 2317409 h 5053097"/>
              <a:gd name="connsiteX383" fmla="*/ 995324 w 1393565"/>
              <a:gd name="connsiteY383" fmla="*/ 2299156 h 5053097"/>
              <a:gd name="connsiteX384" fmla="*/ 999574 w 1393565"/>
              <a:gd name="connsiteY384" fmla="*/ 2289298 h 5053097"/>
              <a:gd name="connsiteX385" fmla="*/ 1009897 w 1393565"/>
              <a:gd name="connsiteY385" fmla="*/ 2264688 h 5053097"/>
              <a:gd name="connsiteX386" fmla="*/ 144575 w 1393565"/>
              <a:gd name="connsiteY386" fmla="*/ 2231912 h 5053097"/>
              <a:gd name="connsiteX387" fmla="*/ 147575 w 1393565"/>
              <a:gd name="connsiteY387" fmla="*/ 2232898 h 5053097"/>
              <a:gd name="connsiteX388" fmla="*/ 143789 w 1393565"/>
              <a:gd name="connsiteY388" fmla="*/ 2259616 h 5053097"/>
              <a:gd name="connsiteX389" fmla="*/ 139217 w 1393565"/>
              <a:gd name="connsiteY389" fmla="*/ 2263795 h 5053097"/>
              <a:gd name="connsiteX390" fmla="*/ 137252 w 1393565"/>
              <a:gd name="connsiteY390" fmla="*/ 2260616 h 5053097"/>
              <a:gd name="connsiteX391" fmla="*/ 140289 w 1393565"/>
              <a:gd name="connsiteY391" fmla="*/ 2249257 h 5053097"/>
              <a:gd name="connsiteX392" fmla="*/ 143717 w 1393565"/>
              <a:gd name="connsiteY392" fmla="*/ 2238077 h 5053097"/>
              <a:gd name="connsiteX393" fmla="*/ 144575 w 1393565"/>
              <a:gd name="connsiteY393" fmla="*/ 2231912 h 5053097"/>
              <a:gd name="connsiteX394" fmla="*/ 170243 w 1393565"/>
              <a:gd name="connsiteY394" fmla="*/ 2187482 h 5053097"/>
              <a:gd name="connsiteX395" fmla="*/ 172650 w 1393565"/>
              <a:gd name="connsiteY395" fmla="*/ 2196108 h 5053097"/>
              <a:gd name="connsiteX396" fmla="*/ 173900 w 1393565"/>
              <a:gd name="connsiteY396" fmla="*/ 2233827 h 5053097"/>
              <a:gd name="connsiteX397" fmla="*/ 168542 w 1393565"/>
              <a:gd name="connsiteY397" fmla="*/ 2249900 h 5053097"/>
              <a:gd name="connsiteX398" fmla="*/ 167542 w 1393565"/>
              <a:gd name="connsiteY398" fmla="*/ 2190964 h 5053097"/>
              <a:gd name="connsiteX399" fmla="*/ 170243 w 1393565"/>
              <a:gd name="connsiteY399" fmla="*/ 2187482 h 5053097"/>
              <a:gd name="connsiteX400" fmla="*/ 208011 w 1393565"/>
              <a:gd name="connsiteY400" fmla="*/ 2182463 h 5053097"/>
              <a:gd name="connsiteX401" fmla="*/ 219155 w 1393565"/>
              <a:gd name="connsiteY401" fmla="*/ 2185821 h 5053097"/>
              <a:gd name="connsiteX402" fmla="*/ 202011 w 1393565"/>
              <a:gd name="connsiteY402" fmla="*/ 2185821 h 5053097"/>
              <a:gd name="connsiteX403" fmla="*/ 208011 w 1393565"/>
              <a:gd name="connsiteY403" fmla="*/ 2182463 h 5053097"/>
              <a:gd name="connsiteX404" fmla="*/ 192831 w 1393565"/>
              <a:gd name="connsiteY404" fmla="*/ 2181356 h 5053097"/>
              <a:gd name="connsiteX405" fmla="*/ 197546 w 1393565"/>
              <a:gd name="connsiteY405" fmla="*/ 2199787 h 5053097"/>
              <a:gd name="connsiteX406" fmla="*/ 212405 w 1393565"/>
              <a:gd name="connsiteY406" fmla="*/ 2234041 h 5053097"/>
              <a:gd name="connsiteX407" fmla="*/ 217441 w 1393565"/>
              <a:gd name="connsiteY407" fmla="*/ 2261259 h 5053097"/>
              <a:gd name="connsiteX408" fmla="*/ 212298 w 1393565"/>
              <a:gd name="connsiteY408" fmla="*/ 2273903 h 5053097"/>
              <a:gd name="connsiteX409" fmla="*/ 208868 w 1393565"/>
              <a:gd name="connsiteY409" fmla="*/ 2280118 h 5053097"/>
              <a:gd name="connsiteX410" fmla="*/ 205439 w 1393565"/>
              <a:gd name="connsiteY410" fmla="*/ 2271367 h 5053097"/>
              <a:gd name="connsiteX411" fmla="*/ 196938 w 1393565"/>
              <a:gd name="connsiteY411" fmla="*/ 2271367 h 5053097"/>
              <a:gd name="connsiteX412" fmla="*/ 201582 w 1393565"/>
              <a:gd name="connsiteY412" fmla="*/ 2291263 h 5053097"/>
              <a:gd name="connsiteX413" fmla="*/ 206440 w 1393565"/>
              <a:gd name="connsiteY413" fmla="*/ 2345483 h 5053097"/>
              <a:gd name="connsiteX414" fmla="*/ 203511 w 1393565"/>
              <a:gd name="connsiteY414" fmla="*/ 2418993 h 5053097"/>
              <a:gd name="connsiteX415" fmla="*/ 194188 w 1393565"/>
              <a:gd name="connsiteY415" fmla="*/ 2506825 h 5053097"/>
              <a:gd name="connsiteX416" fmla="*/ 190295 w 1393565"/>
              <a:gd name="connsiteY416" fmla="*/ 2502146 h 5053097"/>
              <a:gd name="connsiteX417" fmla="*/ 186794 w 1393565"/>
              <a:gd name="connsiteY417" fmla="*/ 2414992 h 5053097"/>
              <a:gd name="connsiteX418" fmla="*/ 179865 w 1393565"/>
              <a:gd name="connsiteY418" fmla="*/ 2321123 h 5053097"/>
              <a:gd name="connsiteX419" fmla="*/ 183008 w 1393565"/>
              <a:gd name="connsiteY419" fmla="*/ 2301121 h 5053097"/>
              <a:gd name="connsiteX420" fmla="*/ 188295 w 1393565"/>
              <a:gd name="connsiteY420" fmla="*/ 2281368 h 5053097"/>
              <a:gd name="connsiteX421" fmla="*/ 190580 w 1393565"/>
              <a:gd name="connsiteY421" fmla="*/ 2220468 h 5053097"/>
              <a:gd name="connsiteX422" fmla="*/ 1038936 w 1393565"/>
              <a:gd name="connsiteY422" fmla="*/ 2140136 h 5053097"/>
              <a:gd name="connsiteX423" fmla="*/ 1041508 w 1393565"/>
              <a:gd name="connsiteY423" fmla="*/ 2155388 h 5053097"/>
              <a:gd name="connsiteX424" fmla="*/ 1037865 w 1393565"/>
              <a:gd name="connsiteY424" fmla="*/ 2158389 h 5053097"/>
              <a:gd name="connsiteX425" fmla="*/ 1038936 w 1393565"/>
              <a:gd name="connsiteY425" fmla="*/ 2140136 h 5053097"/>
              <a:gd name="connsiteX426" fmla="*/ 1055796 w 1393565"/>
              <a:gd name="connsiteY426" fmla="*/ 2110740 h 5053097"/>
              <a:gd name="connsiteX427" fmla="*/ 1059332 w 1393565"/>
              <a:gd name="connsiteY427" fmla="*/ 2197643 h 5053097"/>
              <a:gd name="connsiteX428" fmla="*/ 1052724 w 1393565"/>
              <a:gd name="connsiteY428" fmla="*/ 2209824 h 5053097"/>
              <a:gd name="connsiteX429" fmla="*/ 1051688 w 1393565"/>
              <a:gd name="connsiteY429" fmla="*/ 2162675 h 5053097"/>
              <a:gd name="connsiteX430" fmla="*/ 1055796 w 1393565"/>
              <a:gd name="connsiteY430" fmla="*/ 2110740 h 5053097"/>
              <a:gd name="connsiteX431" fmla="*/ 1041272 w 1393565"/>
              <a:gd name="connsiteY431" fmla="*/ 2098850 h 5053097"/>
              <a:gd name="connsiteX432" fmla="*/ 1044652 w 1393565"/>
              <a:gd name="connsiteY432" fmla="*/ 2106096 h 5053097"/>
              <a:gd name="connsiteX433" fmla="*/ 1040008 w 1393565"/>
              <a:gd name="connsiteY433" fmla="*/ 2112312 h 5053097"/>
              <a:gd name="connsiteX434" fmla="*/ 1039365 w 1393565"/>
              <a:gd name="connsiteY434" fmla="*/ 2101167 h 5053097"/>
              <a:gd name="connsiteX435" fmla="*/ 1041272 w 1393565"/>
              <a:gd name="connsiteY435" fmla="*/ 2098850 h 5053097"/>
              <a:gd name="connsiteX436" fmla="*/ 1069833 w 1393565"/>
              <a:gd name="connsiteY436" fmla="*/ 2028097 h 5053097"/>
              <a:gd name="connsiteX437" fmla="*/ 1072976 w 1393565"/>
              <a:gd name="connsiteY437" fmla="*/ 2052300 h 5053097"/>
              <a:gd name="connsiteX438" fmla="*/ 1076084 w 1393565"/>
              <a:gd name="connsiteY438" fmla="*/ 2074585 h 5053097"/>
              <a:gd name="connsiteX439" fmla="*/ 1078691 w 1393565"/>
              <a:gd name="connsiteY439" fmla="*/ 2178141 h 5053097"/>
              <a:gd name="connsiteX440" fmla="*/ 1077727 w 1393565"/>
              <a:gd name="connsiteY440" fmla="*/ 2196144 h 5053097"/>
              <a:gd name="connsiteX441" fmla="*/ 1073548 w 1393565"/>
              <a:gd name="connsiteY441" fmla="*/ 2205359 h 5053097"/>
              <a:gd name="connsiteX442" fmla="*/ 1067583 w 1393565"/>
              <a:gd name="connsiteY442" fmla="*/ 2135922 h 5053097"/>
              <a:gd name="connsiteX443" fmla="*/ 1060225 w 1393565"/>
              <a:gd name="connsiteY443" fmla="*/ 2066895 h 5053097"/>
              <a:gd name="connsiteX444" fmla="*/ 1060904 w 1393565"/>
              <a:gd name="connsiteY444" fmla="*/ 2045464 h 5053097"/>
              <a:gd name="connsiteX445" fmla="*/ 1069833 w 1393565"/>
              <a:gd name="connsiteY445" fmla="*/ 2028097 h 5053097"/>
              <a:gd name="connsiteX446" fmla="*/ 234586 w 1393565"/>
              <a:gd name="connsiteY446" fmla="*/ 2021132 h 5053097"/>
              <a:gd name="connsiteX447" fmla="*/ 238265 w 1393565"/>
              <a:gd name="connsiteY447" fmla="*/ 2076728 h 5053097"/>
              <a:gd name="connsiteX448" fmla="*/ 234157 w 1393565"/>
              <a:gd name="connsiteY448" fmla="*/ 2118741 h 5053097"/>
              <a:gd name="connsiteX449" fmla="*/ 229835 w 1393565"/>
              <a:gd name="connsiteY449" fmla="*/ 2105239 h 5053097"/>
              <a:gd name="connsiteX450" fmla="*/ 231657 w 1393565"/>
              <a:gd name="connsiteY450" fmla="*/ 2118955 h 5053097"/>
              <a:gd name="connsiteX451" fmla="*/ 236944 w 1393565"/>
              <a:gd name="connsiteY451" fmla="*/ 2144066 h 5053097"/>
              <a:gd name="connsiteX452" fmla="*/ 237943 w 1393565"/>
              <a:gd name="connsiteY452" fmla="*/ 2164639 h 5053097"/>
              <a:gd name="connsiteX453" fmla="*/ 233050 w 1393565"/>
              <a:gd name="connsiteY453" fmla="*/ 2206395 h 5053097"/>
              <a:gd name="connsiteX454" fmla="*/ 230657 w 1393565"/>
              <a:gd name="connsiteY454" fmla="*/ 2238970 h 5053097"/>
              <a:gd name="connsiteX455" fmla="*/ 230050 w 1393565"/>
              <a:gd name="connsiteY455" fmla="*/ 2200394 h 5053097"/>
              <a:gd name="connsiteX456" fmla="*/ 232872 w 1393565"/>
              <a:gd name="connsiteY456" fmla="*/ 2161818 h 5053097"/>
              <a:gd name="connsiteX457" fmla="*/ 231157 w 1393565"/>
              <a:gd name="connsiteY457" fmla="*/ 2149352 h 5053097"/>
              <a:gd name="connsiteX458" fmla="*/ 226014 w 1393565"/>
              <a:gd name="connsiteY458" fmla="*/ 2117169 h 5053097"/>
              <a:gd name="connsiteX459" fmla="*/ 229764 w 1393565"/>
              <a:gd name="connsiteY459" fmla="*/ 2085708 h 5053097"/>
              <a:gd name="connsiteX460" fmla="*/ 229942 w 1393565"/>
              <a:gd name="connsiteY460" fmla="*/ 2070849 h 5053097"/>
              <a:gd name="connsiteX461" fmla="*/ 234586 w 1393565"/>
              <a:gd name="connsiteY461" fmla="*/ 2021132 h 5053097"/>
              <a:gd name="connsiteX462" fmla="*/ 149325 w 1393565"/>
              <a:gd name="connsiteY462" fmla="*/ 2009238 h 5053097"/>
              <a:gd name="connsiteX463" fmla="*/ 151933 w 1393565"/>
              <a:gd name="connsiteY463" fmla="*/ 2020382 h 5053097"/>
              <a:gd name="connsiteX464" fmla="*/ 157148 w 1393565"/>
              <a:gd name="connsiteY464" fmla="*/ 2031526 h 5053097"/>
              <a:gd name="connsiteX465" fmla="*/ 152790 w 1393565"/>
              <a:gd name="connsiteY465" fmla="*/ 2077818 h 5053097"/>
              <a:gd name="connsiteX466" fmla="*/ 147897 w 1393565"/>
              <a:gd name="connsiteY466" fmla="*/ 2058958 h 5053097"/>
              <a:gd name="connsiteX467" fmla="*/ 146754 w 1393565"/>
              <a:gd name="connsiteY467" fmla="*/ 2022954 h 5053097"/>
              <a:gd name="connsiteX468" fmla="*/ 1147236 w 1393565"/>
              <a:gd name="connsiteY468" fmla="*/ 1968947 h 5053097"/>
              <a:gd name="connsiteX469" fmla="*/ 1147236 w 1393565"/>
              <a:gd name="connsiteY469" fmla="*/ 1977520 h 5053097"/>
              <a:gd name="connsiteX470" fmla="*/ 1145521 w 1393565"/>
              <a:gd name="connsiteY470" fmla="*/ 1973233 h 5053097"/>
              <a:gd name="connsiteX471" fmla="*/ 1147236 w 1393565"/>
              <a:gd name="connsiteY471" fmla="*/ 1968947 h 5053097"/>
              <a:gd name="connsiteX472" fmla="*/ 211619 w 1393565"/>
              <a:gd name="connsiteY472" fmla="*/ 1879361 h 5053097"/>
              <a:gd name="connsiteX473" fmla="*/ 217548 w 1393565"/>
              <a:gd name="connsiteY473" fmla="*/ 1902918 h 5053097"/>
              <a:gd name="connsiteX474" fmla="*/ 222585 w 1393565"/>
              <a:gd name="connsiteY474" fmla="*/ 1928656 h 5053097"/>
              <a:gd name="connsiteX475" fmla="*/ 229514 w 1393565"/>
              <a:gd name="connsiteY475" fmla="*/ 1918176 h 5053097"/>
              <a:gd name="connsiteX476" fmla="*/ 236265 w 1393565"/>
              <a:gd name="connsiteY476" fmla="*/ 1937229 h 5053097"/>
              <a:gd name="connsiteX477" fmla="*/ 235586 w 1393565"/>
              <a:gd name="connsiteY477" fmla="*/ 1984474 h 5053097"/>
              <a:gd name="connsiteX478" fmla="*/ 230371 w 1393565"/>
              <a:gd name="connsiteY478" fmla="*/ 2015335 h 5053097"/>
              <a:gd name="connsiteX479" fmla="*/ 216370 w 1393565"/>
              <a:gd name="connsiteY479" fmla="*/ 2061409 h 5053097"/>
              <a:gd name="connsiteX480" fmla="*/ 211690 w 1393565"/>
              <a:gd name="connsiteY480" fmla="*/ 2096667 h 5053097"/>
              <a:gd name="connsiteX481" fmla="*/ 206261 w 1393565"/>
              <a:gd name="connsiteY481" fmla="*/ 2108668 h 5053097"/>
              <a:gd name="connsiteX482" fmla="*/ 202189 w 1393565"/>
              <a:gd name="connsiteY482" fmla="*/ 2098453 h 5053097"/>
              <a:gd name="connsiteX483" fmla="*/ 203189 w 1393565"/>
              <a:gd name="connsiteY483" fmla="*/ 1981031 h 5053097"/>
              <a:gd name="connsiteX484" fmla="*/ 209190 w 1393565"/>
              <a:gd name="connsiteY484" fmla="*/ 1997501 h 5053097"/>
              <a:gd name="connsiteX485" fmla="*/ 211262 w 1393565"/>
              <a:gd name="connsiteY485" fmla="*/ 2012667 h 5053097"/>
              <a:gd name="connsiteX486" fmla="*/ 211762 w 1393565"/>
              <a:gd name="connsiteY486" fmla="*/ 1996658 h 5053097"/>
              <a:gd name="connsiteX487" fmla="*/ 214405 w 1393565"/>
              <a:gd name="connsiteY487" fmla="*/ 1975187 h 5053097"/>
              <a:gd name="connsiteX488" fmla="*/ 211512 w 1393565"/>
              <a:gd name="connsiteY488" fmla="*/ 1971637 h 5053097"/>
              <a:gd name="connsiteX489" fmla="*/ 200260 w 1393565"/>
              <a:gd name="connsiteY489" fmla="*/ 1952799 h 5053097"/>
              <a:gd name="connsiteX490" fmla="*/ 210297 w 1393565"/>
              <a:gd name="connsiteY490" fmla="*/ 1948005 h 5053097"/>
              <a:gd name="connsiteX491" fmla="*/ 214119 w 1393565"/>
              <a:gd name="connsiteY491" fmla="*/ 1951963 h 5053097"/>
              <a:gd name="connsiteX492" fmla="*/ 210619 w 1393565"/>
              <a:gd name="connsiteY492" fmla="*/ 1937865 h 5053097"/>
              <a:gd name="connsiteX493" fmla="*/ 210976 w 1393565"/>
              <a:gd name="connsiteY493" fmla="*/ 1921798 h 5053097"/>
              <a:gd name="connsiteX494" fmla="*/ 214226 w 1393565"/>
              <a:gd name="connsiteY494" fmla="*/ 1914083 h 5053097"/>
              <a:gd name="connsiteX495" fmla="*/ 211619 w 1393565"/>
              <a:gd name="connsiteY495" fmla="*/ 1879361 h 5053097"/>
              <a:gd name="connsiteX496" fmla="*/ 1072297 w 1393565"/>
              <a:gd name="connsiteY496" fmla="*/ 1871936 h 5053097"/>
              <a:gd name="connsiteX497" fmla="*/ 1073369 w 1393565"/>
              <a:gd name="connsiteY497" fmla="*/ 1884172 h 5053097"/>
              <a:gd name="connsiteX498" fmla="*/ 1073084 w 1393565"/>
              <a:gd name="connsiteY498" fmla="*/ 1920545 h 5053097"/>
              <a:gd name="connsiteX499" fmla="*/ 1077834 w 1393565"/>
              <a:gd name="connsiteY499" fmla="*/ 1952095 h 5053097"/>
              <a:gd name="connsiteX500" fmla="*/ 1079835 w 1393565"/>
              <a:gd name="connsiteY500" fmla="*/ 1986949 h 5053097"/>
              <a:gd name="connsiteX501" fmla="*/ 1076441 w 1393565"/>
              <a:gd name="connsiteY501" fmla="*/ 1979713 h 5053097"/>
              <a:gd name="connsiteX502" fmla="*/ 1067190 w 1393565"/>
              <a:gd name="connsiteY502" fmla="*/ 1953995 h 5053097"/>
              <a:gd name="connsiteX503" fmla="*/ 1057475 w 1393565"/>
              <a:gd name="connsiteY503" fmla="*/ 1910786 h 5053097"/>
              <a:gd name="connsiteX504" fmla="*/ 1059546 w 1393565"/>
              <a:gd name="connsiteY504" fmla="*/ 1882554 h 5053097"/>
              <a:gd name="connsiteX505" fmla="*/ 1067583 w 1393565"/>
              <a:gd name="connsiteY505" fmla="*/ 1876514 h 5053097"/>
              <a:gd name="connsiteX506" fmla="*/ 1072297 w 1393565"/>
              <a:gd name="connsiteY506" fmla="*/ 1871936 h 5053097"/>
              <a:gd name="connsiteX507" fmla="*/ 1163421 w 1393565"/>
              <a:gd name="connsiteY507" fmla="*/ 1849812 h 5053097"/>
              <a:gd name="connsiteX508" fmla="*/ 1165917 w 1393565"/>
              <a:gd name="connsiteY508" fmla="*/ 1860076 h 5053097"/>
              <a:gd name="connsiteX509" fmla="*/ 1164488 w 1393565"/>
              <a:gd name="connsiteY509" fmla="*/ 1873703 h 5053097"/>
              <a:gd name="connsiteX510" fmla="*/ 1162559 w 1393565"/>
              <a:gd name="connsiteY510" fmla="*/ 1854933 h 5053097"/>
              <a:gd name="connsiteX511" fmla="*/ 1163421 w 1393565"/>
              <a:gd name="connsiteY511" fmla="*/ 1849812 h 5053097"/>
              <a:gd name="connsiteX512" fmla="*/ 213012 w 1393565"/>
              <a:gd name="connsiteY512" fmla="*/ 1817214 h 5053097"/>
              <a:gd name="connsiteX513" fmla="*/ 216370 w 1393565"/>
              <a:gd name="connsiteY513" fmla="*/ 1829862 h 5053097"/>
              <a:gd name="connsiteX514" fmla="*/ 229728 w 1393565"/>
              <a:gd name="connsiteY514" fmla="*/ 1844710 h 5053097"/>
              <a:gd name="connsiteX515" fmla="*/ 239729 w 1393565"/>
              <a:gd name="connsiteY515" fmla="*/ 1855204 h 5053097"/>
              <a:gd name="connsiteX516" fmla="*/ 231657 w 1393565"/>
              <a:gd name="connsiteY516" fmla="*/ 1858419 h 5053097"/>
              <a:gd name="connsiteX517" fmla="*/ 224085 w 1393565"/>
              <a:gd name="connsiteY517" fmla="*/ 1855490 h 5053097"/>
              <a:gd name="connsiteX518" fmla="*/ 212690 w 1393565"/>
              <a:gd name="connsiteY518" fmla="*/ 1832644 h 5053097"/>
              <a:gd name="connsiteX519" fmla="*/ 204368 w 1393565"/>
              <a:gd name="connsiteY519" fmla="*/ 1777880 h 5053097"/>
              <a:gd name="connsiteX520" fmla="*/ 210047 w 1393565"/>
              <a:gd name="connsiteY520" fmla="*/ 1791496 h 5053097"/>
              <a:gd name="connsiteX521" fmla="*/ 207118 w 1393565"/>
              <a:gd name="connsiteY521" fmla="*/ 1805212 h 5053097"/>
              <a:gd name="connsiteX522" fmla="*/ 205868 w 1393565"/>
              <a:gd name="connsiteY522" fmla="*/ 1818071 h 5053097"/>
              <a:gd name="connsiteX523" fmla="*/ 202332 w 1393565"/>
              <a:gd name="connsiteY523" fmla="*/ 1822357 h 5053097"/>
              <a:gd name="connsiteX524" fmla="*/ 201082 w 1393565"/>
              <a:gd name="connsiteY524" fmla="*/ 1800926 h 5053097"/>
              <a:gd name="connsiteX525" fmla="*/ 204368 w 1393565"/>
              <a:gd name="connsiteY525" fmla="*/ 1777880 h 5053097"/>
              <a:gd name="connsiteX526" fmla="*/ 74245 w 1393565"/>
              <a:gd name="connsiteY526" fmla="*/ 1692923 h 5053097"/>
              <a:gd name="connsiteX527" fmla="*/ 74173 w 1393565"/>
              <a:gd name="connsiteY527" fmla="*/ 1702128 h 5053097"/>
              <a:gd name="connsiteX528" fmla="*/ 67887 w 1393565"/>
              <a:gd name="connsiteY528" fmla="*/ 1703421 h 5053097"/>
              <a:gd name="connsiteX529" fmla="*/ 74245 w 1393565"/>
              <a:gd name="connsiteY529" fmla="*/ 1692923 h 5053097"/>
              <a:gd name="connsiteX530" fmla="*/ 1139498 w 1393565"/>
              <a:gd name="connsiteY530" fmla="*/ 1683424 h 5053097"/>
              <a:gd name="connsiteX531" fmla="*/ 1140557 w 1393565"/>
              <a:gd name="connsiteY531" fmla="*/ 1684340 h 5053097"/>
              <a:gd name="connsiteX532" fmla="*/ 1140557 w 1393565"/>
              <a:gd name="connsiteY532" fmla="*/ 1699771 h 5053097"/>
              <a:gd name="connsiteX533" fmla="*/ 1139056 w 1393565"/>
              <a:gd name="connsiteY533" fmla="*/ 1692055 h 5053097"/>
              <a:gd name="connsiteX534" fmla="*/ 1139498 w 1393565"/>
              <a:gd name="connsiteY534" fmla="*/ 1683424 h 5053097"/>
              <a:gd name="connsiteX535" fmla="*/ 122961 w 1393565"/>
              <a:gd name="connsiteY535" fmla="*/ 1677096 h 5053097"/>
              <a:gd name="connsiteX536" fmla="*/ 128037 w 1393565"/>
              <a:gd name="connsiteY536" fmla="*/ 1677925 h 5053097"/>
              <a:gd name="connsiteX537" fmla="*/ 123429 w 1393565"/>
              <a:gd name="connsiteY537" fmla="*/ 1689112 h 5053097"/>
              <a:gd name="connsiteX538" fmla="*/ 116928 w 1393565"/>
              <a:gd name="connsiteY538" fmla="*/ 1697170 h 5053097"/>
              <a:gd name="connsiteX539" fmla="*/ 118714 w 1393565"/>
              <a:gd name="connsiteY539" fmla="*/ 1687705 h 5053097"/>
              <a:gd name="connsiteX540" fmla="*/ 122961 w 1393565"/>
              <a:gd name="connsiteY540" fmla="*/ 1677096 h 5053097"/>
              <a:gd name="connsiteX541" fmla="*/ 1168917 w 1393565"/>
              <a:gd name="connsiteY541" fmla="*/ 1635516 h 5053097"/>
              <a:gd name="connsiteX542" fmla="*/ 1173989 w 1393565"/>
              <a:gd name="connsiteY542" fmla="*/ 1649543 h 5053097"/>
              <a:gd name="connsiteX543" fmla="*/ 1170668 w 1393565"/>
              <a:gd name="connsiteY543" fmla="*/ 1659026 h 5053097"/>
              <a:gd name="connsiteX544" fmla="*/ 1168917 w 1393565"/>
              <a:gd name="connsiteY544" fmla="*/ 1635516 h 5053097"/>
              <a:gd name="connsiteX545" fmla="*/ 75138 w 1393565"/>
              <a:gd name="connsiteY545" fmla="*/ 1618332 h 5053097"/>
              <a:gd name="connsiteX546" fmla="*/ 73173 w 1393565"/>
              <a:gd name="connsiteY546" fmla="*/ 1645964 h 5053097"/>
              <a:gd name="connsiteX547" fmla="*/ 69672 w 1393565"/>
              <a:gd name="connsiteY547" fmla="*/ 1644049 h 5053097"/>
              <a:gd name="connsiteX548" fmla="*/ 71673 w 1393565"/>
              <a:gd name="connsiteY548" fmla="*/ 1625843 h 5053097"/>
              <a:gd name="connsiteX549" fmla="*/ 75138 w 1393565"/>
              <a:gd name="connsiteY549" fmla="*/ 1618332 h 5053097"/>
              <a:gd name="connsiteX550" fmla="*/ 238765 w 1393565"/>
              <a:gd name="connsiteY550" fmla="*/ 1556217 h 5053097"/>
              <a:gd name="connsiteX551" fmla="*/ 233550 w 1393565"/>
              <a:gd name="connsiteY551" fmla="*/ 1566040 h 5053097"/>
              <a:gd name="connsiteX552" fmla="*/ 226014 w 1393565"/>
              <a:gd name="connsiteY552" fmla="*/ 1568079 h 5053097"/>
              <a:gd name="connsiteX553" fmla="*/ 238765 w 1393565"/>
              <a:gd name="connsiteY553" fmla="*/ 1556217 h 5053097"/>
              <a:gd name="connsiteX554" fmla="*/ 1194492 w 1393565"/>
              <a:gd name="connsiteY554" fmla="*/ 1551754 h 5053097"/>
              <a:gd name="connsiteX555" fmla="*/ 1196421 w 1393565"/>
              <a:gd name="connsiteY555" fmla="*/ 1556610 h 5053097"/>
              <a:gd name="connsiteX556" fmla="*/ 1189848 w 1393565"/>
              <a:gd name="connsiteY556" fmla="*/ 1561753 h 5053097"/>
              <a:gd name="connsiteX557" fmla="*/ 1181561 w 1393565"/>
              <a:gd name="connsiteY557" fmla="*/ 1566040 h 5053097"/>
              <a:gd name="connsiteX558" fmla="*/ 1179526 w 1393565"/>
              <a:gd name="connsiteY558" fmla="*/ 1564447 h 5053097"/>
              <a:gd name="connsiteX559" fmla="*/ 1185920 w 1393565"/>
              <a:gd name="connsiteY559" fmla="*/ 1555017 h 5053097"/>
              <a:gd name="connsiteX560" fmla="*/ 1194492 w 1393565"/>
              <a:gd name="connsiteY560" fmla="*/ 1551754 h 5053097"/>
              <a:gd name="connsiteX561" fmla="*/ 1168989 w 1393565"/>
              <a:gd name="connsiteY561" fmla="*/ 1446882 h 5053097"/>
              <a:gd name="connsiteX562" fmla="*/ 1168989 w 1393565"/>
              <a:gd name="connsiteY562" fmla="*/ 1465741 h 5053097"/>
              <a:gd name="connsiteX563" fmla="*/ 1165881 w 1393565"/>
              <a:gd name="connsiteY563" fmla="*/ 1461655 h 5053097"/>
              <a:gd name="connsiteX564" fmla="*/ 1168989 w 1393565"/>
              <a:gd name="connsiteY564" fmla="*/ 1446882 h 5053097"/>
              <a:gd name="connsiteX565" fmla="*/ 85425 w 1393565"/>
              <a:gd name="connsiteY565" fmla="*/ 1383445 h 5053097"/>
              <a:gd name="connsiteX566" fmla="*/ 85425 w 1393565"/>
              <a:gd name="connsiteY566" fmla="*/ 1405734 h 5053097"/>
              <a:gd name="connsiteX567" fmla="*/ 82246 w 1393565"/>
              <a:gd name="connsiteY567" fmla="*/ 1398019 h 5053097"/>
              <a:gd name="connsiteX568" fmla="*/ 85425 w 1393565"/>
              <a:gd name="connsiteY568" fmla="*/ 1383445 h 5053097"/>
              <a:gd name="connsiteX569" fmla="*/ 92604 w 1393565"/>
              <a:gd name="connsiteY569" fmla="*/ 1345726 h 5053097"/>
              <a:gd name="connsiteX570" fmla="*/ 95676 w 1393565"/>
              <a:gd name="connsiteY570" fmla="*/ 1348298 h 5053097"/>
              <a:gd name="connsiteX571" fmla="*/ 82031 w 1393565"/>
              <a:gd name="connsiteY571" fmla="*/ 1369383 h 5053097"/>
              <a:gd name="connsiteX572" fmla="*/ 92604 w 1393565"/>
              <a:gd name="connsiteY572" fmla="*/ 1345726 h 5053097"/>
              <a:gd name="connsiteX573" fmla="*/ 1189562 w 1393565"/>
              <a:gd name="connsiteY573" fmla="*/ 1081693 h 5053097"/>
              <a:gd name="connsiteX574" fmla="*/ 1192885 w 1393565"/>
              <a:gd name="connsiteY574" fmla="*/ 1098838 h 5053097"/>
              <a:gd name="connsiteX575" fmla="*/ 1189562 w 1393565"/>
              <a:gd name="connsiteY575" fmla="*/ 1115983 h 5053097"/>
              <a:gd name="connsiteX576" fmla="*/ 1186241 w 1393565"/>
              <a:gd name="connsiteY576" fmla="*/ 1098838 h 5053097"/>
              <a:gd name="connsiteX577" fmla="*/ 1189562 w 1393565"/>
              <a:gd name="connsiteY577" fmla="*/ 1081693 h 5053097"/>
              <a:gd name="connsiteX578" fmla="*/ 48277 w 1393565"/>
              <a:gd name="connsiteY578" fmla="*/ 983967 h 5053097"/>
              <a:gd name="connsiteX579" fmla="*/ 51527 w 1393565"/>
              <a:gd name="connsiteY579" fmla="*/ 994254 h 5053097"/>
              <a:gd name="connsiteX580" fmla="*/ 47384 w 1393565"/>
              <a:gd name="connsiteY580" fmla="*/ 1044003 h 5053097"/>
              <a:gd name="connsiteX581" fmla="*/ 45634 w 1393565"/>
              <a:gd name="connsiteY581" fmla="*/ 1028544 h 5053097"/>
              <a:gd name="connsiteX582" fmla="*/ 47813 w 1393565"/>
              <a:gd name="connsiteY582" fmla="*/ 995968 h 5053097"/>
              <a:gd name="connsiteX583" fmla="*/ 52742 w 1393565"/>
              <a:gd name="connsiteY583" fmla="*/ 941104 h 5053097"/>
              <a:gd name="connsiteX584" fmla="*/ 59671 w 1393565"/>
              <a:gd name="connsiteY584" fmla="*/ 961807 h 5053097"/>
              <a:gd name="connsiteX585" fmla="*/ 51135 w 1393565"/>
              <a:gd name="connsiteY585" fmla="*/ 954820 h 5053097"/>
              <a:gd name="connsiteX586" fmla="*/ 52742 w 1393565"/>
              <a:gd name="connsiteY586" fmla="*/ 941104 h 5053097"/>
              <a:gd name="connsiteX587" fmla="*/ 61422 w 1393565"/>
              <a:gd name="connsiteY587" fmla="*/ 908529 h 5053097"/>
              <a:gd name="connsiteX588" fmla="*/ 64851 w 1393565"/>
              <a:gd name="connsiteY588" fmla="*/ 920730 h 5053097"/>
              <a:gd name="connsiteX589" fmla="*/ 61422 w 1393565"/>
              <a:gd name="connsiteY589" fmla="*/ 930817 h 5053097"/>
              <a:gd name="connsiteX590" fmla="*/ 57992 w 1393565"/>
              <a:gd name="connsiteY590" fmla="*/ 918612 h 5053097"/>
              <a:gd name="connsiteX591" fmla="*/ 61422 w 1393565"/>
              <a:gd name="connsiteY591" fmla="*/ 908529 h 5053097"/>
              <a:gd name="connsiteX592" fmla="*/ 64440 w 1393565"/>
              <a:gd name="connsiteY592" fmla="*/ 874866 h 5053097"/>
              <a:gd name="connsiteX593" fmla="*/ 69815 w 1393565"/>
              <a:gd name="connsiteY593" fmla="*/ 881654 h 5053097"/>
              <a:gd name="connsiteX594" fmla="*/ 66779 w 1393565"/>
              <a:gd name="connsiteY594" fmla="*/ 896081 h 5053097"/>
              <a:gd name="connsiteX595" fmla="*/ 61422 w 1393565"/>
              <a:gd name="connsiteY595" fmla="*/ 888891 h 5053097"/>
              <a:gd name="connsiteX596" fmla="*/ 64440 w 1393565"/>
              <a:gd name="connsiteY596" fmla="*/ 874866 h 5053097"/>
              <a:gd name="connsiteX597" fmla="*/ 20666 w 1393565"/>
              <a:gd name="connsiteY597" fmla="*/ 869088 h 5053097"/>
              <a:gd name="connsiteX598" fmla="*/ 25739 w 1393565"/>
              <a:gd name="connsiteY598" fmla="*/ 1005348 h 5053097"/>
              <a:gd name="connsiteX599" fmla="*/ 23345 w 1393565"/>
              <a:gd name="connsiteY599" fmla="*/ 992254 h 5053097"/>
              <a:gd name="connsiteX600" fmla="*/ 20774 w 1393565"/>
              <a:gd name="connsiteY600" fmla="*/ 923095 h 5053097"/>
              <a:gd name="connsiteX601" fmla="*/ 20666 w 1393565"/>
              <a:gd name="connsiteY601" fmla="*/ 869088 h 5053097"/>
              <a:gd name="connsiteX602" fmla="*/ 19002 w 1393565"/>
              <a:gd name="connsiteY602" fmla="*/ 791145 h 5053097"/>
              <a:gd name="connsiteX603" fmla="*/ 19845 w 1393565"/>
              <a:gd name="connsiteY603" fmla="*/ 815089 h 5053097"/>
              <a:gd name="connsiteX604" fmla="*/ 19024 w 1393565"/>
              <a:gd name="connsiteY604" fmla="*/ 848521 h 5053097"/>
              <a:gd name="connsiteX605" fmla="*/ 16023 w 1393565"/>
              <a:gd name="connsiteY605" fmla="*/ 830519 h 5053097"/>
              <a:gd name="connsiteX606" fmla="*/ 16845 w 1393565"/>
              <a:gd name="connsiteY606" fmla="*/ 797086 h 5053097"/>
              <a:gd name="connsiteX607" fmla="*/ 19002 w 1393565"/>
              <a:gd name="connsiteY607" fmla="*/ 791145 h 5053097"/>
              <a:gd name="connsiteX608" fmla="*/ 1203957 w 1393565"/>
              <a:gd name="connsiteY608" fmla="*/ 560485 h 5053097"/>
              <a:gd name="connsiteX609" fmla="*/ 1200136 w 1393565"/>
              <a:gd name="connsiteY609" fmla="*/ 597365 h 5053097"/>
              <a:gd name="connsiteX610" fmla="*/ 1198742 w 1393565"/>
              <a:gd name="connsiteY610" fmla="*/ 584488 h 5053097"/>
              <a:gd name="connsiteX611" fmla="*/ 1203957 w 1393565"/>
              <a:gd name="connsiteY611" fmla="*/ 560485 h 5053097"/>
              <a:gd name="connsiteX612" fmla="*/ 129091 w 1393565"/>
              <a:gd name="connsiteY612" fmla="*/ 525680 h 5053097"/>
              <a:gd name="connsiteX613" fmla="*/ 127930 w 1393565"/>
              <a:gd name="connsiteY613" fmla="*/ 539911 h 5053097"/>
              <a:gd name="connsiteX614" fmla="*/ 121179 w 1393565"/>
              <a:gd name="connsiteY614" fmla="*/ 601633 h 5053097"/>
              <a:gd name="connsiteX615" fmla="*/ 116643 w 1393565"/>
              <a:gd name="connsiteY615" fmla="*/ 659926 h 5053097"/>
              <a:gd name="connsiteX616" fmla="*/ 116964 w 1393565"/>
              <a:gd name="connsiteY616" fmla="*/ 675357 h 5053097"/>
              <a:gd name="connsiteX617" fmla="*/ 123429 w 1393565"/>
              <a:gd name="connsiteY617" fmla="*/ 656497 h 5053097"/>
              <a:gd name="connsiteX618" fmla="*/ 124572 w 1393565"/>
              <a:gd name="connsiteY618" fmla="*/ 686790 h 5053097"/>
              <a:gd name="connsiteX619" fmla="*/ 117571 w 1393565"/>
              <a:gd name="connsiteY619" fmla="*/ 710279 h 5053097"/>
              <a:gd name="connsiteX620" fmla="*/ 105999 w 1393565"/>
              <a:gd name="connsiteY620" fmla="*/ 768797 h 5053097"/>
              <a:gd name="connsiteX621" fmla="*/ 102570 w 1393565"/>
              <a:gd name="connsiteY621" fmla="*/ 800515 h 5053097"/>
              <a:gd name="connsiteX622" fmla="*/ 99033 w 1393565"/>
              <a:gd name="connsiteY622" fmla="*/ 773941 h 5053097"/>
              <a:gd name="connsiteX623" fmla="*/ 93926 w 1393565"/>
              <a:gd name="connsiteY623" fmla="*/ 753974 h 5053097"/>
              <a:gd name="connsiteX624" fmla="*/ 87032 w 1393565"/>
              <a:gd name="connsiteY624" fmla="*/ 758692 h 5053097"/>
              <a:gd name="connsiteX625" fmla="*/ 102534 w 1393565"/>
              <a:gd name="connsiteY625" fmla="*/ 627351 h 5053097"/>
              <a:gd name="connsiteX626" fmla="*/ 106106 w 1393565"/>
              <a:gd name="connsiteY626" fmla="*/ 635923 h 5053097"/>
              <a:gd name="connsiteX627" fmla="*/ 114714 w 1393565"/>
              <a:gd name="connsiteY627" fmla="*/ 599919 h 5053097"/>
              <a:gd name="connsiteX628" fmla="*/ 126287 w 1393565"/>
              <a:gd name="connsiteY628" fmla="*/ 534768 h 5053097"/>
              <a:gd name="connsiteX629" fmla="*/ 129091 w 1393565"/>
              <a:gd name="connsiteY629" fmla="*/ 525680 h 5053097"/>
              <a:gd name="connsiteX630" fmla="*/ 132252 w 1393565"/>
              <a:gd name="connsiteY630" fmla="*/ 508193 h 5053097"/>
              <a:gd name="connsiteX631" fmla="*/ 132252 w 1393565"/>
              <a:gd name="connsiteY631" fmla="*/ 516766 h 5053097"/>
              <a:gd name="connsiteX632" fmla="*/ 130537 w 1393565"/>
              <a:gd name="connsiteY632" fmla="*/ 512479 h 5053097"/>
              <a:gd name="connsiteX633" fmla="*/ 132252 w 1393565"/>
              <a:gd name="connsiteY633" fmla="*/ 508193 h 5053097"/>
              <a:gd name="connsiteX634" fmla="*/ 1132810 w 1393565"/>
              <a:gd name="connsiteY634" fmla="*/ 384937 h 5053097"/>
              <a:gd name="connsiteX635" fmla="*/ 1133770 w 1393565"/>
              <a:gd name="connsiteY635" fmla="*/ 386464 h 5053097"/>
              <a:gd name="connsiteX636" fmla="*/ 1133770 w 1393565"/>
              <a:gd name="connsiteY636" fmla="*/ 412181 h 5053097"/>
              <a:gd name="connsiteX637" fmla="*/ 1132413 w 1393565"/>
              <a:gd name="connsiteY637" fmla="*/ 399322 h 5053097"/>
              <a:gd name="connsiteX638" fmla="*/ 1132810 w 1393565"/>
              <a:gd name="connsiteY638" fmla="*/ 384937 h 5053097"/>
              <a:gd name="connsiteX639" fmla="*/ 154826 w 1393565"/>
              <a:gd name="connsiteY639" fmla="*/ 303310 h 5053097"/>
              <a:gd name="connsiteX640" fmla="*/ 158327 w 1393565"/>
              <a:gd name="connsiteY640" fmla="*/ 305053 h 5053097"/>
              <a:gd name="connsiteX641" fmla="*/ 170578 w 1393565"/>
              <a:gd name="connsiteY641" fmla="*/ 349480 h 5053097"/>
              <a:gd name="connsiteX642" fmla="*/ 162970 w 1393565"/>
              <a:gd name="connsiteY642" fmla="*/ 333989 h 5053097"/>
              <a:gd name="connsiteX643" fmla="*/ 154826 w 1393565"/>
              <a:gd name="connsiteY643" fmla="*/ 303310 h 5053097"/>
              <a:gd name="connsiteX644" fmla="*/ 1034722 w 1393565"/>
              <a:gd name="connsiteY644" fmla="*/ 245017 h 5053097"/>
              <a:gd name="connsiteX645" fmla="*/ 1042687 w 1393565"/>
              <a:gd name="connsiteY645" fmla="*/ 266374 h 5053097"/>
              <a:gd name="connsiteX646" fmla="*/ 1035686 w 1393565"/>
              <a:gd name="connsiteY646" fmla="*/ 258480 h 5053097"/>
              <a:gd name="connsiteX647" fmla="*/ 1034722 w 1393565"/>
              <a:gd name="connsiteY647" fmla="*/ 245017 h 5053097"/>
              <a:gd name="connsiteX648" fmla="*/ 1190549 w 1393565"/>
              <a:gd name="connsiteY648" fmla="*/ 232227 h 5053097"/>
              <a:gd name="connsiteX649" fmla="*/ 1192634 w 1393565"/>
              <a:gd name="connsiteY649" fmla="*/ 233419 h 5053097"/>
              <a:gd name="connsiteX650" fmla="*/ 1195349 w 1393565"/>
              <a:gd name="connsiteY650" fmla="*/ 278082 h 5053097"/>
              <a:gd name="connsiteX651" fmla="*/ 1192956 w 1393565"/>
              <a:gd name="connsiteY651" fmla="*/ 272164 h 5053097"/>
              <a:gd name="connsiteX652" fmla="*/ 1191170 w 1393565"/>
              <a:gd name="connsiteY652" fmla="*/ 245017 h 5053097"/>
              <a:gd name="connsiteX653" fmla="*/ 1190549 w 1393565"/>
              <a:gd name="connsiteY653" fmla="*/ 232227 h 5053097"/>
              <a:gd name="connsiteX654" fmla="*/ 882203 w 1393565"/>
              <a:gd name="connsiteY654" fmla="*/ 193727 h 5053097"/>
              <a:gd name="connsiteX655" fmla="*/ 883310 w 1393565"/>
              <a:gd name="connsiteY655" fmla="*/ 194440 h 5053097"/>
              <a:gd name="connsiteX656" fmla="*/ 883310 w 1393565"/>
              <a:gd name="connsiteY656" fmla="*/ 206441 h 5053097"/>
              <a:gd name="connsiteX657" fmla="*/ 881738 w 1393565"/>
              <a:gd name="connsiteY657" fmla="*/ 200440 h 5053097"/>
              <a:gd name="connsiteX658" fmla="*/ 882203 w 1393565"/>
              <a:gd name="connsiteY658" fmla="*/ 193727 h 5053097"/>
              <a:gd name="connsiteX659" fmla="*/ 1114232 w 1393565"/>
              <a:gd name="connsiteY659" fmla="*/ 174723 h 5053097"/>
              <a:gd name="connsiteX660" fmla="*/ 1119696 w 1393565"/>
              <a:gd name="connsiteY660" fmla="*/ 194440 h 5053097"/>
              <a:gd name="connsiteX661" fmla="*/ 1129769 w 1393565"/>
              <a:gd name="connsiteY661" fmla="*/ 196215 h 5053097"/>
              <a:gd name="connsiteX662" fmla="*/ 1136377 w 1393565"/>
              <a:gd name="connsiteY662" fmla="*/ 199294 h 5053097"/>
              <a:gd name="connsiteX663" fmla="*/ 1141235 w 1393565"/>
              <a:gd name="connsiteY663" fmla="*/ 209870 h 5053097"/>
              <a:gd name="connsiteX664" fmla="*/ 1144735 w 1393565"/>
              <a:gd name="connsiteY664" fmla="*/ 203869 h 5053097"/>
              <a:gd name="connsiteX665" fmla="*/ 1153665 w 1393565"/>
              <a:gd name="connsiteY665" fmla="*/ 231301 h 5053097"/>
              <a:gd name="connsiteX666" fmla="*/ 1162345 w 1393565"/>
              <a:gd name="connsiteY666" fmla="*/ 262162 h 5053097"/>
              <a:gd name="connsiteX667" fmla="*/ 1173418 w 1393565"/>
              <a:gd name="connsiteY667" fmla="*/ 385535 h 5053097"/>
              <a:gd name="connsiteX668" fmla="*/ 1163845 w 1393565"/>
              <a:gd name="connsiteY668" fmla="*/ 389035 h 5053097"/>
              <a:gd name="connsiteX669" fmla="*/ 1154201 w 1393565"/>
              <a:gd name="connsiteY669" fmla="*/ 391607 h 5053097"/>
              <a:gd name="connsiteX670" fmla="*/ 1152237 w 1393565"/>
              <a:gd name="connsiteY670" fmla="*/ 395893 h 5053097"/>
              <a:gd name="connsiteX671" fmla="*/ 1146914 w 1393565"/>
              <a:gd name="connsiteY671" fmla="*/ 366747 h 5053097"/>
              <a:gd name="connsiteX672" fmla="*/ 1134984 w 1393565"/>
              <a:gd name="connsiteY672" fmla="*/ 319255 h 5053097"/>
              <a:gd name="connsiteX673" fmla="*/ 1116089 w 1393565"/>
              <a:gd name="connsiteY673" fmla="*/ 210574 h 5053097"/>
              <a:gd name="connsiteX674" fmla="*/ 785619 w 1393565"/>
              <a:gd name="connsiteY674" fmla="*/ 164786 h 5053097"/>
              <a:gd name="connsiteX675" fmla="*/ 786655 w 1393565"/>
              <a:gd name="connsiteY675" fmla="*/ 188439 h 5053097"/>
              <a:gd name="connsiteX676" fmla="*/ 781904 w 1393565"/>
              <a:gd name="connsiteY676" fmla="*/ 199690 h 5053097"/>
              <a:gd name="connsiteX677" fmla="*/ 776368 w 1393565"/>
              <a:gd name="connsiteY677" fmla="*/ 188914 h 5053097"/>
              <a:gd name="connsiteX678" fmla="*/ 771225 w 1393565"/>
              <a:gd name="connsiteY678" fmla="*/ 181838 h 5053097"/>
              <a:gd name="connsiteX679" fmla="*/ 777225 w 1393565"/>
              <a:gd name="connsiteY679" fmla="*/ 170579 h 5053097"/>
              <a:gd name="connsiteX680" fmla="*/ 785619 w 1393565"/>
              <a:gd name="connsiteY680" fmla="*/ 164786 h 5053097"/>
              <a:gd name="connsiteX681" fmla="*/ 1036780 w 1393565"/>
              <a:gd name="connsiteY681" fmla="*/ 123850 h 5053097"/>
              <a:gd name="connsiteX682" fmla="*/ 1037758 w 1393565"/>
              <a:gd name="connsiteY682" fmla="*/ 125935 h 5053097"/>
              <a:gd name="connsiteX683" fmla="*/ 1037722 w 1393565"/>
              <a:gd name="connsiteY683" fmla="*/ 149938 h 5053097"/>
              <a:gd name="connsiteX684" fmla="*/ 1036365 w 1393565"/>
              <a:gd name="connsiteY684" fmla="*/ 137004 h 5053097"/>
              <a:gd name="connsiteX685" fmla="*/ 1036780 w 1393565"/>
              <a:gd name="connsiteY685" fmla="*/ 123850 h 5053097"/>
              <a:gd name="connsiteX686" fmla="*/ 338908 w 1393565"/>
              <a:gd name="connsiteY686" fmla="*/ 118430 h 5053097"/>
              <a:gd name="connsiteX687" fmla="*/ 342528 w 1393565"/>
              <a:gd name="connsiteY687" fmla="*/ 124145 h 5053097"/>
              <a:gd name="connsiteX688" fmla="*/ 324204 w 1393565"/>
              <a:gd name="connsiteY688" fmla="*/ 143194 h 5053097"/>
              <a:gd name="connsiteX689" fmla="*/ 328884 w 1393565"/>
              <a:gd name="connsiteY689" fmla="*/ 125002 h 5053097"/>
              <a:gd name="connsiteX690" fmla="*/ 338908 w 1393565"/>
              <a:gd name="connsiteY690" fmla="*/ 118430 h 5053097"/>
              <a:gd name="connsiteX691" fmla="*/ 380318 w 1393565"/>
              <a:gd name="connsiteY691" fmla="*/ 106143 h 5053097"/>
              <a:gd name="connsiteX692" fmla="*/ 378354 w 1393565"/>
              <a:gd name="connsiteY692" fmla="*/ 119859 h 5053097"/>
              <a:gd name="connsiteX693" fmla="*/ 370174 w 1393565"/>
              <a:gd name="connsiteY693" fmla="*/ 133403 h 5053097"/>
              <a:gd name="connsiteX694" fmla="*/ 375318 w 1393565"/>
              <a:gd name="connsiteY694" fmla="*/ 116430 h 5053097"/>
              <a:gd name="connsiteX695" fmla="*/ 603239 w 1393565"/>
              <a:gd name="connsiteY695" fmla="*/ 97570 h 5053097"/>
              <a:gd name="connsiteX696" fmla="*/ 599453 w 1393565"/>
              <a:gd name="connsiteY696" fmla="*/ 149005 h 5053097"/>
              <a:gd name="connsiteX697" fmla="*/ 596453 w 1393565"/>
              <a:gd name="connsiteY697" fmla="*/ 136575 h 5053097"/>
              <a:gd name="connsiteX698" fmla="*/ 603239 w 1393565"/>
              <a:gd name="connsiteY698" fmla="*/ 97570 h 5053097"/>
              <a:gd name="connsiteX699" fmla="*/ 420502 w 1393565"/>
              <a:gd name="connsiteY699" fmla="*/ 95481 h 5053097"/>
              <a:gd name="connsiteX700" fmla="*/ 414787 w 1393565"/>
              <a:gd name="connsiteY700" fmla="*/ 135289 h 5053097"/>
              <a:gd name="connsiteX701" fmla="*/ 415680 w 1393565"/>
              <a:gd name="connsiteY701" fmla="*/ 114630 h 5053097"/>
              <a:gd name="connsiteX702" fmla="*/ 420502 w 1393565"/>
              <a:gd name="connsiteY702" fmla="*/ 95481 h 5053097"/>
              <a:gd name="connsiteX703" fmla="*/ 787512 w 1393565"/>
              <a:gd name="connsiteY703" fmla="*/ 75282 h 5053097"/>
              <a:gd name="connsiteX704" fmla="*/ 787548 w 1393565"/>
              <a:gd name="connsiteY704" fmla="*/ 90712 h 5053097"/>
              <a:gd name="connsiteX705" fmla="*/ 784940 w 1393565"/>
              <a:gd name="connsiteY705" fmla="*/ 116430 h 5053097"/>
              <a:gd name="connsiteX706" fmla="*/ 782333 w 1393565"/>
              <a:gd name="connsiteY706" fmla="*/ 126717 h 5053097"/>
              <a:gd name="connsiteX707" fmla="*/ 782190 w 1393565"/>
              <a:gd name="connsiteY707" fmla="*/ 116430 h 5053097"/>
              <a:gd name="connsiteX708" fmla="*/ 782154 w 1393565"/>
              <a:gd name="connsiteY708" fmla="*/ 116430 h 5053097"/>
              <a:gd name="connsiteX709" fmla="*/ 784762 w 1393565"/>
              <a:gd name="connsiteY709" fmla="*/ 90712 h 5053097"/>
              <a:gd name="connsiteX710" fmla="*/ 879024 w 1393565"/>
              <a:gd name="connsiteY710" fmla="*/ 60614 h 5053097"/>
              <a:gd name="connsiteX711" fmla="*/ 879988 w 1393565"/>
              <a:gd name="connsiteY711" fmla="*/ 62484 h 5053097"/>
              <a:gd name="connsiteX712" fmla="*/ 879952 w 1393565"/>
              <a:gd name="connsiteY712" fmla="*/ 83058 h 5053097"/>
              <a:gd name="connsiteX713" fmla="*/ 878595 w 1393565"/>
              <a:gd name="connsiteY713" fmla="*/ 71853 h 5053097"/>
              <a:gd name="connsiteX714" fmla="*/ 879024 w 1393565"/>
              <a:gd name="connsiteY714" fmla="*/ 60614 h 5053097"/>
              <a:gd name="connsiteX715" fmla="*/ 766545 w 1393565"/>
              <a:gd name="connsiteY715" fmla="*/ 46421 h 5053097"/>
              <a:gd name="connsiteX716" fmla="*/ 764224 w 1393565"/>
              <a:gd name="connsiteY716" fmla="*/ 80425 h 5053097"/>
              <a:gd name="connsiteX717" fmla="*/ 763045 w 1393565"/>
              <a:gd name="connsiteY717" fmla="*/ 66709 h 5053097"/>
              <a:gd name="connsiteX718" fmla="*/ 766545 w 1393565"/>
              <a:gd name="connsiteY718" fmla="*/ 46421 h 5053097"/>
              <a:gd name="connsiteX719" fmla="*/ 660644 w 1393565"/>
              <a:gd name="connsiteY719" fmla="*/ 40858 h 5053097"/>
              <a:gd name="connsiteX720" fmla="*/ 661211 w 1393565"/>
              <a:gd name="connsiteY720" fmla="*/ 47850 h 5053097"/>
              <a:gd name="connsiteX721" fmla="*/ 658067 w 1393565"/>
              <a:gd name="connsiteY721" fmla="*/ 64995 h 5053097"/>
              <a:gd name="connsiteX722" fmla="*/ 654924 w 1393565"/>
              <a:gd name="connsiteY722" fmla="*/ 59851 h 5053097"/>
              <a:gd name="connsiteX723" fmla="*/ 658067 w 1393565"/>
              <a:gd name="connsiteY723" fmla="*/ 42706 h 5053097"/>
              <a:gd name="connsiteX724" fmla="*/ 660644 w 1393565"/>
              <a:gd name="connsiteY724" fmla="*/ 40858 h 5053097"/>
              <a:gd name="connsiteX725" fmla="*/ 692143 w 1393565"/>
              <a:gd name="connsiteY725" fmla="*/ 34134 h 5053097"/>
              <a:gd name="connsiteX726" fmla="*/ 690393 w 1393565"/>
              <a:gd name="connsiteY726" fmla="*/ 57862 h 5053097"/>
              <a:gd name="connsiteX727" fmla="*/ 685428 w 1393565"/>
              <a:gd name="connsiteY727" fmla="*/ 87008 h 5053097"/>
              <a:gd name="connsiteX728" fmla="*/ 682392 w 1393565"/>
              <a:gd name="connsiteY728" fmla="*/ 87283 h 5053097"/>
              <a:gd name="connsiteX729" fmla="*/ 687321 w 1393565"/>
              <a:gd name="connsiteY729" fmla="*/ 58137 h 5053097"/>
              <a:gd name="connsiteX730" fmla="*/ 417359 w 1393565"/>
              <a:gd name="connsiteY730" fmla="*/ 28990 h 5053097"/>
              <a:gd name="connsiteX731" fmla="*/ 413680 w 1393565"/>
              <a:gd name="connsiteY731" fmla="*/ 55276 h 5053097"/>
              <a:gd name="connsiteX732" fmla="*/ 412287 w 1393565"/>
              <a:gd name="connsiteY732" fmla="*/ 49243 h 5053097"/>
              <a:gd name="connsiteX733" fmla="*/ 414573 w 1393565"/>
              <a:gd name="connsiteY733" fmla="*/ 34991 h 5053097"/>
              <a:gd name="connsiteX734" fmla="*/ 417359 w 1393565"/>
              <a:gd name="connsiteY734" fmla="*/ 28990 h 5053097"/>
              <a:gd name="connsiteX735" fmla="*/ 530444 w 1393565"/>
              <a:gd name="connsiteY735" fmla="*/ 23847 h 5053097"/>
              <a:gd name="connsiteX736" fmla="*/ 528658 w 1393565"/>
              <a:gd name="connsiteY736" fmla="*/ 47850 h 5053097"/>
              <a:gd name="connsiteX737" fmla="*/ 519336 w 1393565"/>
              <a:gd name="connsiteY737" fmla="*/ 73517 h 5053097"/>
              <a:gd name="connsiteX738" fmla="*/ 523836 w 1393565"/>
              <a:gd name="connsiteY738" fmla="*/ 44421 h 5053097"/>
              <a:gd name="connsiteX739" fmla="*/ 744757 w 1393565"/>
              <a:gd name="connsiteY739" fmla="*/ 22132 h 5053097"/>
              <a:gd name="connsiteX740" fmla="*/ 739221 w 1393565"/>
              <a:gd name="connsiteY740" fmla="*/ 78711 h 5053097"/>
              <a:gd name="connsiteX741" fmla="*/ 730148 w 1393565"/>
              <a:gd name="connsiteY741" fmla="*/ 126717 h 5053097"/>
              <a:gd name="connsiteX742" fmla="*/ 723183 w 1393565"/>
              <a:gd name="connsiteY742" fmla="*/ 176244 h 5053097"/>
              <a:gd name="connsiteX743" fmla="*/ 721540 w 1393565"/>
              <a:gd name="connsiteY743" fmla="*/ 189578 h 5053097"/>
              <a:gd name="connsiteX744" fmla="*/ 730112 w 1393565"/>
              <a:gd name="connsiteY744" fmla="*/ 167922 h 5053097"/>
              <a:gd name="connsiteX745" fmla="*/ 736542 w 1393565"/>
              <a:gd name="connsiteY745" fmla="*/ 152434 h 5053097"/>
              <a:gd name="connsiteX746" fmla="*/ 737934 w 1393565"/>
              <a:gd name="connsiteY746" fmla="*/ 167008 h 5053097"/>
              <a:gd name="connsiteX747" fmla="*/ 737041 w 1393565"/>
              <a:gd name="connsiteY747" fmla="*/ 181581 h 5053097"/>
              <a:gd name="connsiteX748" fmla="*/ 742507 w 1393565"/>
              <a:gd name="connsiteY748" fmla="*/ 166779 h 5053097"/>
              <a:gd name="connsiteX749" fmla="*/ 752722 w 1393565"/>
              <a:gd name="connsiteY749" fmla="*/ 153799 h 5053097"/>
              <a:gd name="connsiteX750" fmla="*/ 760223 w 1393565"/>
              <a:gd name="connsiteY750" fmla="*/ 119698 h 5053097"/>
              <a:gd name="connsiteX751" fmla="*/ 761473 w 1393565"/>
              <a:gd name="connsiteY751" fmla="*/ 100999 h 5053097"/>
              <a:gd name="connsiteX752" fmla="*/ 764974 w 1393565"/>
              <a:gd name="connsiteY752" fmla="*/ 156021 h 5053097"/>
              <a:gd name="connsiteX753" fmla="*/ 763938 w 1393565"/>
              <a:gd name="connsiteY753" fmla="*/ 223000 h 5053097"/>
              <a:gd name="connsiteX754" fmla="*/ 769653 w 1393565"/>
              <a:gd name="connsiteY754" fmla="*/ 209941 h 5053097"/>
              <a:gd name="connsiteX755" fmla="*/ 772367 w 1393565"/>
              <a:gd name="connsiteY755" fmla="*/ 198726 h 5053097"/>
              <a:gd name="connsiteX756" fmla="*/ 773796 w 1393565"/>
              <a:gd name="connsiteY756" fmla="*/ 208677 h 5053097"/>
              <a:gd name="connsiteX757" fmla="*/ 780011 w 1393565"/>
              <a:gd name="connsiteY757" fmla="*/ 223422 h 5053097"/>
              <a:gd name="connsiteX758" fmla="*/ 788262 w 1393565"/>
              <a:gd name="connsiteY758" fmla="*/ 234041 h 5053097"/>
              <a:gd name="connsiteX759" fmla="*/ 795120 w 1393565"/>
              <a:gd name="connsiteY759" fmla="*/ 234730 h 5053097"/>
              <a:gd name="connsiteX760" fmla="*/ 798871 w 1393565"/>
              <a:gd name="connsiteY760" fmla="*/ 219300 h 5053097"/>
              <a:gd name="connsiteX761" fmla="*/ 802407 w 1393565"/>
              <a:gd name="connsiteY761" fmla="*/ 202155 h 5053097"/>
              <a:gd name="connsiteX762" fmla="*/ 803943 w 1393565"/>
              <a:gd name="connsiteY762" fmla="*/ 212442 h 5053097"/>
              <a:gd name="connsiteX763" fmla="*/ 800478 w 1393565"/>
              <a:gd name="connsiteY763" fmla="*/ 253590 h 5053097"/>
              <a:gd name="connsiteX764" fmla="*/ 803657 w 1393565"/>
              <a:gd name="connsiteY764" fmla="*/ 266792 h 5053097"/>
              <a:gd name="connsiteX765" fmla="*/ 811015 w 1393565"/>
              <a:gd name="connsiteY765" fmla="*/ 232501 h 5053097"/>
              <a:gd name="connsiteX766" fmla="*/ 822517 w 1393565"/>
              <a:gd name="connsiteY766" fmla="*/ 200440 h 5053097"/>
              <a:gd name="connsiteX767" fmla="*/ 823517 w 1393565"/>
              <a:gd name="connsiteY767" fmla="*/ 227015 h 5053097"/>
              <a:gd name="connsiteX768" fmla="*/ 825374 w 1393565"/>
              <a:gd name="connsiteY768" fmla="*/ 262162 h 5053097"/>
              <a:gd name="connsiteX769" fmla="*/ 834661 w 1393565"/>
              <a:gd name="connsiteY769" fmla="*/ 257019 h 5053097"/>
              <a:gd name="connsiteX770" fmla="*/ 842341 w 1393565"/>
              <a:gd name="connsiteY770" fmla="*/ 227222 h 5053097"/>
              <a:gd name="connsiteX771" fmla="*/ 848806 w 1393565"/>
              <a:gd name="connsiteY771" fmla="*/ 209327 h 5053097"/>
              <a:gd name="connsiteX772" fmla="*/ 853556 w 1393565"/>
              <a:gd name="connsiteY772" fmla="*/ 260555 h 5053097"/>
              <a:gd name="connsiteX773" fmla="*/ 861200 w 1393565"/>
              <a:gd name="connsiteY773" fmla="*/ 289348 h 5053097"/>
              <a:gd name="connsiteX774" fmla="*/ 866808 w 1393565"/>
              <a:gd name="connsiteY774" fmla="*/ 261230 h 5053097"/>
              <a:gd name="connsiteX775" fmla="*/ 870701 w 1393565"/>
              <a:gd name="connsiteY775" fmla="*/ 261369 h 5053097"/>
              <a:gd name="connsiteX776" fmla="*/ 875523 w 1393565"/>
              <a:gd name="connsiteY776" fmla="*/ 263516 h 5053097"/>
              <a:gd name="connsiteX777" fmla="*/ 882810 w 1393565"/>
              <a:gd name="connsiteY777" fmla="*/ 284247 h 5053097"/>
              <a:gd name="connsiteX778" fmla="*/ 887953 w 1393565"/>
              <a:gd name="connsiteY778" fmla="*/ 308525 h 5053097"/>
              <a:gd name="connsiteX779" fmla="*/ 899991 w 1393565"/>
              <a:gd name="connsiteY779" fmla="*/ 245800 h 5053097"/>
              <a:gd name="connsiteX780" fmla="*/ 905420 w 1393565"/>
              <a:gd name="connsiteY780" fmla="*/ 212163 h 5053097"/>
              <a:gd name="connsiteX781" fmla="*/ 908491 w 1393565"/>
              <a:gd name="connsiteY781" fmla="*/ 213095 h 5053097"/>
              <a:gd name="connsiteX782" fmla="*/ 911814 w 1393565"/>
              <a:gd name="connsiteY782" fmla="*/ 265591 h 5053097"/>
              <a:gd name="connsiteX783" fmla="*/ 929244 w 1393565"/>
              <a:gd name="connsiteY783" fmla="*/ 305053 h 5053097"/>
              <a:gd name="connsiteX784" fmla="*/ 936460 w 1393565"/>
              <a:gd name="connsiteY784" fmla="*/ 282736 h 5053097"/>
              <a:gd name="connsiteX785" fmla="*/ 939388 w 1393565"/>
              <a:gd name="connsiteY785" fmla="*/ 275021 h 5053097"/>
              <a:gd name="connsiteX786" fmla="*/ 944532 w 1393565"/>
              <a:gd name="connsiteY786" fmla="*/ 273960 h 5053097"/>
              <a:gd name="connsiteX787" fmla="*/ 949783 w 1393565"/>
              <a:gd name="connsiteY787" fmla="*/ 265388 h 5053097"/>
              <a:gd name="connsiteX788" fmla="*/ 957962 w 1393565"/>
              <a:gd name="connsiteY788" fmla="*/ 266795 h 5053097"/>
              <a:gd name="connsiteX789" fmla="*/ 964285 w 1393565"/>
              <a:gd name="connsiteY789" fmla="*/ 293370 h 5053097"/>
              <a:gd name="connsiteX790" fmla="*/ 973678 w 1393565"/>
              <a:gd name="connsiteY790" fmla="*/ 302453 h 5053097"/>
              <a:gd name="connsiteX791" fmla="*/ 985501 w 1393565"/>
              <a:gd name="connsiteY791" fmla="*/ 273307 h 5053097"/>
              <a:gd name="connsiteX792" fmla="*/ 997574 w 1393565"/>
              <a:gd name="connsiteY792" fmla="*/ 250732 h 5053097"/>
              <a:gd name="connsiteX793" fmla="*/ 1006540 w 1393565"/>
              <a:gd name="connsiteY793" fmla="*/ 235330 h 5053097"/>
              <a:gd name="connsiteX794" fmla="*/ 1010397 w 1393565"/>
              <a:gd name="connsiteY794" fmla="*/ 215871 h 5053097"/>
              <a:gd name="connsiteX795" fmla="*/ 1010826 w 1393565"/>
              <a:gd name="connsiteY795" fmla="*/ 230415 h 5053097"/>
              <a:gd name="connsiteX796" fmla="*/ 1018148 w 1393565"/>
              <a:gd name="connsiteY796" fmla="*/ 249246 h 5053097"/>
              <a:gd name="connsiteX797" fmla="*/ 1022756 w 1393565"/>
              <a:gd name="connsiteY797" fmla="*/ 295567 h 5053097"/>
              <a:gd name="connsiteX798" fmla="*/ 1025792 w 1393565"/>
              <a:gd name="connsiteY798" fmla="*/ 337600 h 5053097"/>
              <a:gd name="connsiteX799" fmla="*/ 1033400 w 1393565"/>
              <a:gd name="connsiteY799" fmla="*/ 318794 h 5053097"/>
              <a:gd name="connsiteX800" fmla="*/ 1040973 w 1393565"/>
              <a:gd name="connsiteY800" fmla="*/ 326445 h 5053097"/>
              <a:gd name="connsiteX801" fmla="*/ 1044973 w 1393565"/>
              <a:gd name="connsiteY801" fmla="*/ 364468 h 5053097"/>
              <a:gd name="connsiteX802" fmla="*/ 1051081 w 1393565"/>
              <a:gd name="connsiteY802" fmla="*/ 370940 h 5053097"/>
              <a:gd name="connsiteX803" fmla="*/ 1059403 w 1393565"/>
              <a:gd name="connsiteY803" fmla="*/ 260334 h 5053097"/>
              <a:gd name="connsiteX804" fmla="*/ 1067869 w 1393565"/>
              <a:gd name="connsiteY804" fmla="*/ 149563 h 5053097"/>
              <a:gd name="connsiteX805" fmla="*/ 1069619 w 1393565"/>
              <a:gd name="connsiteY805" fmla="*/ 185296 h 5053097"/>
              <a:gd name="connsiteX806" fmla="*/ 1072691 w 1393565"/>
              <a:gd name="connsiteY806" fmla="*/ 227512 h 5053097"/>
              <a:gd name="connsiteX807" fmla="*/ 1088586 w 1393565"/>
              <a:gd name="connsiteY807" fmla="*/ 162757 h 5053097"/>
              <a:gd name="connsiteX808" fmla="*/ 1095444 w 1393565"/>
              <a:gd name="connsiteY808" fmla="*/ 128835 h 5053097"/>
              <a:gd name="connsiteX809" fmla="*/ 1105052 w 1393565"/>
              <a:gd name="connsiteY809" fmla="*/ 361064 h 5053097"/>
              <a:gd name="connsiteX810" fmla="*/ 1096551 w 1393565"/>
              <a:gd name="connsiteY810" fmla="*/ 377891 h 5053097"/>
              <a:gd name="connsiteX811" fmla="*/ 1096122 w 1393565"/>
              <a:gd name="connsiteY811" fmla="*/ 353031 h 5053097"/>
              <a:gd name="connsiteX812" fmla="*/ 1092157 w 1393565"/>
              <a:gd name="connsiteY812" fmla="*/ 373605 h 5053097"/>
              <a:gd name="connsiteX813" fmla="*/ 1083299 w 1393565"/>
              <a:gd name="connsiteY813" fmla="*/ 359407 h 5053097"/>
              <a:gd name="connsiteX814" fmla="*/ 1071655 w 1393565"/>
              <a:gd name="connsiteY814" fmla="*/ 436959 h 5053097"/>
              <a:gd name="connsiteX815" fmla="*/ 1084228 w 1393565"/>
              <a:gd name="connsiteY815" fmla="*/ 444064 h 5053097"/>
              <a:gd name="connsiteX816" fmla="*/ 1091015 w 1393565"/>
              <a:gd name="connsiteY816" fmla="*/ 437041 h 5053097"/>
              <a:gd name="connsiteX817" fmla="*/ 1099658 w 1393565"/>
              <a:gd name="connsiteY817" fmla="*/ 429326 h 5053097"/>
              <a:gd name="connsiteX818" fmla="*/ 1103623 w 1393565"/>
              <a:gd name="connsiteY818" fmla="*/ 428669 h 5053097"/>
              <a:gd name="connsiteX819" fmla="*/ 1108910 w 1393565"/>
              <a:gd name="connsiteY819" fmla="*/ 442385 h 5053097"/>
              <a:gd name="connsiteX820" fmla="*/ 1114160 w 1393565"/>
              <a:gd name="connsiteY820" fmla="*/ 442185 h 5053097"/>
              <a:gd name="connsiteX821" fmla="*/ 1119268 w 1393565"/>
              <a:gd name="connsiteY821" fmla="*/ 441813 h 5053097"/>
              <a:gd name="connsiteX822" fmla="*/ 1125483 w 1393565"/>
              <a:gd name="connsiteY822" fmla="*/ 452100 h 5053097"/>
              <a:gd name="connsiteX823" fmla="*/ 1132377 w 1393565"/>
              <a:gd name="connsiteY823" fmla="*/ 451264 h 5053097"/>
              <a:gd name="connsiteX824" fmla="*/ 1141342 w 1393565"/>
              <a:gd name="connsiteY824" fmla="*/ 454694 h 5053097"/>
              <a:gd name="connsiteX825" fmla="*/ 1172382 w 1393565"/>
              <a:gd name="connsiteY825" fmla="*/ 645907 h 5053097"/>
              <a:gd name="connsiteX826" fmla="*/ 1167488 w 1393565"/>
              <a:gd name="connsiteY826" fmla="*/ 678482 h 5053097"/>
              <a:gd name="connsiteX827" fmla="*/ 1158845 w 1393565"/>
              <a:gd name="connsiteY827" fmla="*/ 733650 h 5053097"/>
              <a:gd name="connsiteX828" fmla="*/ 1150236 w 1393565"/>
              <a:gd name="connsiteY828" fmla="*/ 930335 h 5053097"/>
              <a:gd name="connsiteX829" fmla="*/ 1169060 w 1393565"/>
              <a:gd name="connsiteY829" fmla="*/ 917244 h 5053097"/>
              <a:gd name="connsiteX830" fmla="*/ 1195349 w 1393565"/>
              <a:gd name="connsiteY830" fmla="*/ 898385 h 5053097"/>
              <a:gd name="connsiteX831" fmla="*/ 1207172 w 1393565"/>
              <a:gd name="connsiteY831" fmla="*/ 874239 h 5053097"/>
              <a:gd name="connsiteX832" fmla="*/ 1209744 w 1393565"/>
              <a:gd name="connsiteY832" fmla="*/ 794229 h 5053097"/>
              <a:gd name="connsiteX833" fmla="*/ 1203135 w 1393565"/>
              <a:gd name="connsiteY833" fmla="*/ 710676 h 5053097"/>
              <a:gd name="connsiteX834" fmla="*/ 1205458 w 1393565"/>
              <a:gd name="connsiteY834" fmla="*/ 692830 h 5053097"/>
              <a:gd name="connsiteX835" fmla="*/ 1220245 w 1393565"/>
              <a:gd name="connsiteY835" fmla="*/ 1129699 h 5053097"/>
              <a:gd name="connsiteX836" fmla="*/ 1217816 w 1393565"/>
              <a:gd name="connsiteY836" fmla="*/ 1361639 h 5053097"/>
              <a:gd name="connsiteX837" fmla="*/ 1214387 w 1393565"/>
              <a:gd name="connsiteY837" fmla="*/ 1306775 h 5053097"/>
              <a:gd name="connsiteX838" fmla="*/ 1199421 w 1393565"/>
              <a:gd name="connsiteY838" fmla="*/ 1028830 h 5053097"/>
              <a:gd name="connsiteX839" fmla="*/ 1196421 w 1393565"/>
              <a:gd name="connsiteY839" fmla="*/ 1036459 h 5053097"/>
              <a:gd name="connsiteX840" fmla="*/ 1192634 w 1393565"/>
              <a:gd name="connsiteY840" fmla="*/ 1055787 h 5053097"/>
              <a:gd name="connsiteX841" fmla="*/ 1181597 w 1393565"/>
              <a:gd name="connsiteY841" fmla="*/ 1036373 h 5053097"/>
              <a:gd name="connsiteX842" fmla="*/ 1187169 w 1393565"/>
              <a:gd name="connsiteY842" fmla="*/ 1017346 h 5053097"/>
              <a:gd name="connsiteX843" fmla="*/ 1189134 w 1393565"/>
              <a:gd name="connsiteY843" fmla="*/ 995111 h 5053097"/>
              <a:gd name="connsiteX844" fmla="*/ 1196777 w 1393565"/>
              <a:gd name="connsiteY844" fmla="*/ 984824 h 5053097"/>
              <a:gd name="connsiteX845" fmla="*/ 1199778 w 1393565"/>
              <a:gd name="connsiteY845" fmla="*/ 993468 h 5053097"/>
              <a:gd name="connsiteX846" fmla="*/ 1204850 w 1393565"/>
              <a:gd name="connsiteY846" fmla="*/ 951188 h 5053097"/>
              <a:gd name="connsiteX847" fmla="*/ 1199421 w 1393565"/>
              <a:gd name="connsiteY847" fmla="*/ 921113 h 5053097"/>
              <a:gd name="connsiteX848" fmla="*/ 1186491 w 1393565"/>
              <a:gd name="connsiteY848" fmla="*/ 964047 h 5053097"/>
              <a:gd name="connsiteX849" fmla="*/ 1182812 w 1393565"/>
              <a:gd name="connsiteY849" fmla="*/ 990771 h 5053097"/>
              <a:gd name="connsiteX850" fmla="*/ 1181597 w 1393565"/>
              <a:gd name="connsiteY850" fmla="*/ 960114 h 5053097"/>
              <a:gd name="connsiteX851" fmla="*/ 1180025 w 1393565"/>
              <a:gd name="connsiteY851" fmla="*/ 927388 h 5053097"/>
              <a:gd name="connsiteX852" fmla="*/ 1165595 w 1393565"/>
              <a:gd name="connsiteY852" fmla="*/ 955153 h 5053097"/>
              <a:gd name="connsiteX853" fmla="*/ 1160845 w 1393565"/>
              <a:gd name="connsiteY853" fmla="*/ 981059 h 5053097"/>
              <a:gd name="connsiteX854" fmla="*/ 1158988 w 1393565"/>
              <a:gd name="connsiteY854" fmla="*/ 1035498 h 5053097"/>
              <a:gd name="connsiteX855" fmla="*/ 1164131 w 1393565"/>
              <a:gd name="connsiteY855" fmla="*/ 1089259 h 5053097"/>
              <a:gd name="connsiteX856" fmla="*/ 1164202 w 1393565"/>
              <a:gd name="connsiteY856" fmla="*/ 1107725 h 5053097"/>
              <a:gd name="connsiteX857" fmla="*/ 1155559 w 1393565"/>
              <a:gd name="connsiteY857" fmla="*/ 1107665 h 5053097"/>
              <a:gd name="connsiteX858" fmla="*/ 1146307 w 1393565"/>
              <a:gd name="connsiteY858" fmla="*/ 1120055 h 5053097"/>
              <a:gd name="connsiteX859" fmla="*/ 1144235 w 1393565"/>
              <a:gd name="connsiteY859" fmla="*/ 1143415 h 5053097"/>
              <a:gd name="connsiteX860" fmla="*/ 1146664 w 1393565"/>
              <a:gd name="connsiteY860" fmla="*/ 1229194 h 5053097"/>
              <a:gd name="connsiteX861" fmla="*/ 1160452 w 1393565"/>
              <a:gd name="connsiteY861" fmla="*/ 1382109 h 5053097"/>
              <a:gd name="connsiteX862" fmla="*/ 1160773 w 1393565"/>
              <a:gd name="connsiteY862" fmla="*/ 1394847 h 5053097"/>
              <a:gd name="connsiteX863" fmla="*/ 1153308 w 1393565"/>
              <a:gd name="connsiteY863" fmla="*/ 1408074 h 5053097"/>
              <a:gd name="connsiteX864" fmla="*/ 1146843 w 1393565"/>
              <a:gd name="connsiteY864" fmla="*/ 1398876 h 5053097"/>
              <a:gd name="connsiteX865" fmla="*/ 1140735 w 1393565"/>
              <a:gd name="connsiteY865" fmla="*/ 1444517 h 5053097"/>
              <a:gd name="connsiteX866" fmla="*/ 1141807 w 1393565"/>
              <a:gd name="connsiteY866" fmla="*/ 1519523 h 5053097"/>
              <a:gd name="connsiteX867" fmla="*/ 1140342 w 1393565"/>
              <a:gd name="connsiteY867" fmla="*/ 1532171 h 5053097"/>
              <a:gd name="connsiteX868" fmla="*/ 1128948 w 1393565"/>
              <a:gd name="connsiteY868" fmla="*/ 1581867 h 5053097"/>
              <a:gd name="connsiteX869" fmla="*/ 1120840 w 1393565"/>
              <a:gd name="connsiteY869" fmla="*/ 1609266 h 5053097"/>
              <a:gd name="connsiteX870" fmla="*/ 1118268 w 1393565"/>
              <a:gd name="connsiteY870" fmla="*/ 1628172 h 5053097"/>
              <a:gd name="connsiteX871" fmla="*/ 1117125 w 1393565"/>
              <a:gd name="connsiteY871" fmla="*/ 1655636 h 5053097"/>
              <a:gd name="connsiteX872" fmla="*/ 1112482 w 1393565"/>
              <a:gd name="connsiteY872" fmla="*/ 1755178 h 5053097"/>
              <a:gd name="connsiteX873" fmla="*/ 1118554 w 1393565"/>
              <a:gd name="connsiteY873" fmla="*/ 1835338 h 5053097"/>
              <a:gd name="connsiteX874" fmla="*/ 1117518 w 1393565"/>
              <a:gd name="connsiteY874" fmla="*/ 1841985 h 5053097"/>
              <a:gd name="connsiteX875" fmla="*/ 1112517 w 1393565"/>
              <a:gd name="connsiteY875" fmla="*/ 1857119 h 5053097"/>
              <a:gd name="connsiteX876" fmla="*/ 1109303 w 1393565"/>
              <a:gd name="connsiteY876" fmla="*/ 1875525 h 5053097"/>
              <a:gd name="connsiteX877" fmla="*/ 1108910 w 1393565"/>
              <a:gd name="connsiteY877" fmla="*/ 1920284 h 5053097"/>
              <a:gd name="connsiteX878" fmla="*/ 1114053 w 1393565"/>
              <a:gd name="connsiteY878" fmla="*/ 1931646 h 5053097"/>
              <a:gd name="connsiteX879" fmla="*/ 1108481 w 1393565"/>
              <a:gd name="connsiteY879" fmla="*/ 1931646 h 5053097"/>
              <a:gd name="connsiteX880" fmla="*/ 1104659 w 1393565"/>
              <a:gd name="connsiteY880" fmla="*/ 1985517 h 5053097"/>
              <a:gd name="connsiteX881" fmla="*/ 1103088 w 1393565"/>
              <a:gd name="connsiteY881" fmla="*/ 2050143 h 5053097"/>
              <a:gd name="connsiteX882" fmla="*/ 1103516 w 1393565"/>
              <a:gd name="connsiteY882" fmla="*/ 2059973 h 5053097"/>
              <a:gd name="connsiteX883" fmla="*/ 1104230 w 1393565"/>
              <a:gd name="connsiteY883" fmla="*/ 2082961 h 5053097"/>
              <a:gd name="connsiteX884" fmla="*/ 1096694 w 1393565"/>
              <a:gd name="connsiteY884" fmla="*/ 2002380 h 5053097"/>
              <a:gd name="connsiteX885" fmla="*/ 1093193 w 1393565"/>
              <a:gd name="connsiteY885" fmla="*/ 1908082 h 5053097"/>
              <a:gd name="connsiteX886" fmla="*/ 1086978 w 1393565"/>
              <a:gd name="connsiteY886" fmla="*/ 1812560 h 5053097"/>
              <a:gd name="connsiteX887" fmla="*/ 1081585 w 1393565"/>
              <a:gd name="connsiteY887" fmla="*/ 1796165 h 5053097"/>
              <a:gd name="connsiteX888" fmla="*/ 1076048 w 1393565"/>
              <a:gd name="connsiteY888" fmla="*/ 1788817 h 5053097"/>
              <a:gd name="connsiteX889" fmla="*/ 1072798 w 1393565"/>
              <a:gd name="connsiteY889" fmla="*/ 1794118 h 5053097"/>
              <a:gd name="connsiteX890" fmla="*/ 1067833 w 1393565"/>
              <a:gd name="connsiteY890" fmla="*/ 1812120 h 5053097"/>
              <a:gd name="connsiteX891" fmla="*/ 1075263 w 1393565"/>
              <a:gd name="connsiteY891" fmla="*/ 1816560 h 5053097"/>
              <a:gd name="connsiteX892" fmla="*/ 1078156 w 1393565"/>
              <a:gd name="connsiteY892" fmla="*/ 1823475 h 5053097"/>
              <a:gd name="connsiteX893" fmla="*/ 1079692 w 1393565"/>
              <a:gd name="connsiteY893" fmla="*/ 1841038 h 5053097"/>
              <a:gd name="connsiteX894" fmla="*/ 1073048 w 1393565"/>
              <a:gd name="connsiteY894" fmla="*/ 1849764 h 5053097"/>
              <a:gd name="connsiteX895" fmla="*/ 1062725 w 1393565"/>
              <a:gd name="connsiteY895" fmla="*/ 1858576 h 5053097"/>
              <a:gd name="connsiteX896" fmla="*/ 1059296 w 1393565"/>
              <a:gd name="connsiteY896" fmla="*/ 1865220 h 5053097"/>
              <a:gd name="connsiteX897" fmla="*/ 1055867 w 1393565"/>
              <a:gd name="connsiteY897" fmla="*/ 1856530 h 5053097"/>
              <a:gd name="connsiteX898" fmla="*/ 1062654 w 1393565"/>
              <a:gd name="connsiteY898" fmla="*/ 1843939 h 5053097"/>
              <a:gd name="connsiteX899" fmla="*/ 1062654 w 1393565"/>
              <a:gd name="connsiteY899" fmla="*/ 1833509 h 5053097"/>
              <a:gd name="connsiteX900" fmla="*/ 1055831 w 1393565"/>
              <a:gd name="connsiteY900" fmla="*/ 1817607 h 5053097"/>
              <a:gd name="connsiteX901" fmla="*/ 1050617 w 1393565"/>
              <a:gd name="connsiteY901" fmla="*/ 1785224 h 5053097"/>
              <a:gd name="connsiteX902" fmla="*/ 1049117 w 1393565"/>
              <a:gd name="connsiteY902" fmla="*/ 1739361 h 5053097"/>
              <a:gd name="connsiteX903" fmla="*/ 1041901 w 1393565"/>
              <a:gd name="connsiteY903" fmla="*/ 1690998 h 5053097"/>
              <a:gd name="connsiteX904" fmla="*/ 1035258 w 1393565"/>
              <a:gd name="connsiteY904" fmla="*/ 1675228 h 5053097"/>
              <a:gd name="connsiteX905" fmla="*/ 1032186 w 1393565"/>
              <a:gd name="connsiteY905" fmla="*/ 1661191 h 5053097"/>
              <a:gd name="connsiteX906" fmla="*/ 1034758 w 1393565"/>
              <a:gd name="connsiteY906" fmla="*/ 1801783 h 5053097"/>
              <a:gd name="connsiteX907" fmla="*/ 1030400 w 1393565"/>
              <a:gd name="connsiteY907" fmla="*/ 1944083 h 5053097"/>
              <a:gd name="connsiteX908" fmla="*/ 1012540 w 1393565"/>
              <a:gd name="connsiteY908" fmla="*/ 2047475 h 5053097"/>
              <a:gd name="connsiteX909" fmla="*/ 1008183 w 1393565"/>
              <a:gd name="connsiteY909" fmla="*/ 2088623 h 5053097"/>
              <a:gd name="connsiteX910" fmla="*/ 1010826 w 1393565"/>
              <a:gd name="connsiteY910" fmla="*/ 2110633 h 5053097"/>
              <a:gd name="connsiteX911" fmla="*/ 1017363 w 1393565"/>
              <a:gd name="connsiteY911" fmla="*/ 2100917 h 5053097"/>
              <a:gd name="connsiteX912" fmla="*/ 1017648 w 1393565"/>
              <a:gd name="connsiteY912" fmla="*/ 2116348 h 5053097"/>
              <a:gd name="connsiteX913" fmla="*/ 1019363 w 1393565"/>
              <a:gd name="connsiteY913" fmla="*/ 2134243 h 5053097"/>
              <a:gd name="connsiteX914" fmla="*/ 1021220 w 1393565"/>
              <a:gd name="connsiteY914" fmla="*/ 2151531 h 5053097"/>
              <a:gd name="connsiteX915" fmla="*/ 1015862 w 1393565"/>
              <a:gd name="connsiteY915" fmla="*/ 2150709 h 5053097"/>
              <a:gd name="connsiteX916" fmla="*/ 1010969 w 1393565"/>
              <a:gd name="connsiteY916" fmla="*/ 2153067 h 5053097"/>
              <a:gd name="connsiteX917" fmla="*/ 1007826 w 1393565"/>
              <a:gd name="connsiteY917" fmla="*/ 2177498 h 5053097"/>
              <a:gd name="connsiteX918" fmla="*/ 1007826 w 1393565"/>
              <a:gd name="connsiteY918" fmla="*/ 2203858 h 5053097"/>
              <a:gd name="connsiteX919" fmla="*/ 995681 w 1393565"/>
              <a:gd name="connsiteY919" fmla="*/ 2201894 h 5053097"/>
              <a:gd name="connsiteX920" fmla="*/ 980251 w 1393565"/>
              <a:gd name="connsiteY920" fmla="*/ 2208538 h 5053097"/>
              <a:gd name="connsiteX921" fmla="*/ 982072 w 1393565"/>
              <a:gd name="connsiteY921" fmla="*/ 2273582 h 5053097"/>
              <a:gd name="connsiteX922" fmla="*/ 984072 w 1393565"/>
              <a:gd name="connsiteY922" fmla="*/ 2302407 h 5053097"/>
              <a:gd name="connsiteX923" fmla="*/ 979322 w 1393565"/>
              <a:gd name="connsiteY923" fmla="*/ 2296406 h 5053097"/>
              <a:gd name="connsiteX924" fmla="*/ 977357 w 1393565"/>
              <a:gd name="connsiteY924" fmla="*/ 2298442 h 5053097"/>
              <a:gd name="connsiteX925" fmla="*/ 984144 w 1393565"/>
              <a:gd name="connsiteY925" fmla="*/ 2316587 h 5053097"/>
              <a:gd name="connsiteX926" fmla="*/ 989538 w 1393565"/>
              <a:gd name="connsiteY926" fmla="*/ 2331339 h 5053097"/>
              <a:gd name="connsiteX927" fmla="*/ 996324 w 1393565"/>
              <a:gd name="connsiteY927" fmla="*/ 2336304 h 5053097"/>
              <a:gd name="connsiteX928" fmla="*/ 1003611 w 1393565"/>
              <a:gd name="connsiteY928" fmla="*/ 2360735 h 5053097"/>
              <a:gd name="connsiteX929" fmla="*/ 1009004 w 1393565"/>
              <a:gd name="connsiteY929" fmla="*/ 2364200 h 5053097"/>
              <a:gd name="connsiteX930" fmla="*/ 1016684 w 1393565"/>
              <a:gd name="connsiteY930" fmla="*/ 2353841 h 5053097"/>
              <a:gd name="connsiteX931" fmla="*/ 1020399 w 1393565"/>
              <a:gd name="connsiteY931" fmla="*/ 2358771 h 5053097"/>
              <a:gd name="connsiteX932" fmla="*/ 1014719 w 1393565"/>
              <a:gd name="connsiteY932" fmla="*/ 2378487 h 5053097"/>
              <a:gd name="connsiteX933" fmla="*/ 1000718 w 1393565"/>
              <a:gd name="connsiteY933" fmla="*/ 2396454 h 5053097"/>
              <a:gd name="connsiteX934" fmla="*/ 996074 w 1393565"/>
              <a:gd name="connsiteY934" fmla="*/ 2368308 h 5053097"/>
              <a:gd name="connsiteX935" fmla="*/ 998396 w 1393565"/>
              <a:gd name="connsiteY935" fmla="*/ 2346448 h 5053097"/>
              <a:gd name="connsiteX936" fmla="*/ 988537 w 1393565"/>
              <a:gd name="connsiteY936" fmla="*/ 2347591 h 5053097"/>
              <a:gd name="connsiteX937" fmla="*/ 976715 w 1393565"/>
              <a:gd name="connsiteY937" fmla="*/ 2369272 h 5053097"/>
              <a:gd name="connsiteX938" fmla="*/ 977465 w 1393565"/>
              <a:gd name="connsiteY938" fmla="*/ 2396704 h 5053097"/>
              <a:gd name="connsiteX939" fmla="*/ 984787 w 1393565"/>
              <a:gd name="connsiteY939" fmla="*/ 2512612 h 5053097"/>
              <a:gd name="connsiteX940" fmla="*/ 985609 w 1393565"/>
              <a:gd name="connsiteY940" fmla="*/ 2541579 h 5053097"/>
              <a:gd name="connsiteX941" fmla="*/ 992395 w 1393565"/>
              <a:gd name="connsiteY941" fmla="*/ 2472678 h 5053097"/>
              <a:gd name="connsiteX942" fmla="*/ 996074 w 1393565"/>
              <a:gd name="connsiteY942" fmla="*/ 2405491 h 5053097"/>
              <a:gd name="connsiteX943" fmla="*/ 1006254 w 1393565"/>
              <a:gd name="connsiteY943" fmla="*/ 2426279 h 5053097"/>
              <a:gd name="connsiteX944" fmla="*/ 1008504 w 1393565"/>
              <a:gd name="connsiteY944" fmla="*/ 2464570 h 5053097"/>
              <a:gd name="connsiteX945" fmla="*/ 1012219 w 1393565"/>
              <a:gd name="connsiteY945" fmla="*/ 2530828 h 5053097"/>
              <a:gd name="connsiteX946" fmla="*/ 1014684 w 1393565"/>
              <a:gd name="connsiteY946" fmla="*/ 2513862 h 5053097"/>
              <a:gd name="connsiteX947" fmla="*/ 1018113 w 1393565"/>
              <a:gd name="connsiteY947" fmla="*/ 2494431 h 5053097"/>
              <a:gd name="connsiteX948" fmla="*/ 1021541 w 1393565"/>
              <a:gd name="connsiteY948" fmla="*/ 2520398 h 5053097"/>
              <a:gd name="connsiteX949" fmla="*/ 1014219 w 1393565"/>
              <a:gd name="connsiteY949" fmla="*/ 2544008 h 5053097"/>
              <a:gd name="connsiteX950" fmla="*/ 1006933 w 1393565"/>
              <a:gd name="connsiteY950" fmla="*/ 2541687 h 5053097"/>
              <a:gd name="connsiteX951" fmla="*/ 1009362 w 1393565"/>
              <a:gd name="connsiteY951" fmla="*/ 2611517 h 5053097"/>
              <a:gd name="connsiteX952" fmla="*/ 1014719 w 1393565"/>
              <a:gd name="connsiteY952" fmla="*/ 2721602 h 5053097"/>
              <a:gd name="connsiteX953" fmla="*/ 1015719 w 1393565"/>
              <a:gd name="connsiteY953" fmla="*/ 2792111 h 5053097"/>
              <a:gd name="connsiteX954" fmla="*/ 1019613 w 1393565"/>
              <a:gd name="connsiteY954" fmla="*/ 2834723 h 5053097"/>
              <a:gd name="connsiteX955" fmla="*/ 1021792 w 1393565"/>
              <a:gd name="connsiteY955" fmla="*/ 2854011 h 5053097"/>
              <a:gd name="connsiteX956" fmla="*/ 1028400 w 1393565"/>
              <a:gd name="connsiteY956" fmla="*/ 2878478 h 5053097"/>
              <a:gd name="connsiteX957" fmla="*/ 1026971 w 1393565"/>
              <a:gd name="connsiteY957" fmla="*/ 2791039 h 5053097"/>
              <a:gd name="connsiteX958" fmla="*/ 1028078 w 1393565"/>
              <a:gd name="connsiteY958" fmla="*/ 2782466 h 5053097"/>
              <a:gd name="connsiteX959" fmla="*/ 1031793 w 1393565"/>
              <a:gd name="connsiteY959" fmla="*/ 2752106 h 5053097"/>
              <a:gd name="connsiteX960" fmla="*/ 1036972 w 1393565"/>
              <a:gd name="connsiteY960" fmla="*/ 2718566 h 5053097"/>
              <a:gd name="connsiteX961" fmla="*/ 1042115 w 1393565"/>
              <a:gd name="connsiteY961" fmla="*/ 2715780 h 5053097"/>
              <a:gd name="connsiteX962" fmla="*/ 1038722 w 1393565"/>
              <a:gd name="connsiteY962" fmla="*/ 2709886 h 5053097"/>
              <a:gd name="connsiteX963" fmla="*/ 1033400 w 1393565"/>
              <a:gd name="connsiteY963" fmla="*/ 2660630 h 5053097"/>
              <a:gd name="connsiteX964" fmla="*/ 1042258 w 1393565"/>
              <a:gd name="connsiteY964" fmla="*/ 2642842 h 5053097"/>
              <a:gd name="connsiteX965" fmla="*/ 1052617 w 1393565"/>
              <a:gd name="connsiteY965" fmla="*/ 2629305 h 5053097"/>
              <a:gd name="connsiteX966" fmla="*/ 1054439 w 1393565"/>
              <a:gd name="connsiteY966" fmla="*/ 2652522 h 5053097"/>
              <a:gd name="connsiteX967" fmla="*/ 1054010 w 1393565"/>
              <a:gd name="connsiteY967" fmla="*/ 2688705 h 5053097"/>
              <a:gd name="connsiteX968" fmla="*/ 1061296 w 1393565"/>
              <a:gd name="connsiteY968" fmla="*/ 2690420 h 5053097"/>
              <a:gd name="connsiteX969" fmla="*/ 1066369 w 1393565"/>
              <a:gd name="connsiteY969" fmla="*/ 2791039 h 5053097"/>
              <a:gd name="connsiteX970" fmla="*/ 1072833 w 1393565"/>
              <a:gd name="connsiteY970" fmla="*/ 2833795 h 5053097"/>
              <a:gd name="connsiteX971" fmla="*/ 1079906 w 1393565"/>
              <a:gd name="connsiteY971" fmla="*/ 2767036 h 5053097"/>
              <a:gd name="connsiteX972" fmla="*/ 1086871 w 1393565"/>
              <a:gd name="connsiteY972" fmla="*/ 2700313 h 5053097"/>
              <a:gd name="connsiteX973" fmla="*/ 1095622 w 1393565"/>
              <a:gd name="connsiteY973" fmla="*/ 2743605 h 5053097"/>
              <a:gd name="connsiteX974" fmla="*/ 1097087 w 1393565"/>
              <a:gd name="connsiteY974" fmla="*/ 2762500 h 5053097"/>
              <a:gd name="connsiteX975" fmla="*/ 1096730 w 1393565"/>
              <a:gd name="connsiteY975" fmla="*/ 2774859 h 5053097"/>
              <a:gd name="connsiteX976" fmla="*/ 1101123 w 1393565"/>
              <a:gd name="connsiteY976" fmla="*/ 2800291 h 5053097"/>
              <a:gd name="connsiteX977" fmla="*/ 1106516 w 1393565"/>
              <a:gd name="connsiteY977" fmla="*/ 2762071 h 5053097"/>
              <a:gd name="connsiteX978" fmla="*/ 1111089 w 1393565"/>
              <a:gd name="connsiteY978" fmla="*/ 2727603 h 5053097"/>
              <a:gd name="connsiteX979" fmla="*/ 1112482 w 1393565"/>
              <a:gd name="connsiteY979" fmla="*/ 2737032 h 5053097"/>
              <a:gd name="connsiteX980" fmla="*/ 1109160 w 1393565"/>
              <a:gd name="connsiteY980" fmla="*/ 2778431 h 5053097"/>
              <a:gd name="connsiteX981" fmla="*/ 1102159 w 1393565"/>
              <a:gd name="connsiteY981" fmla="*/ 2815506 h 5053097"/>
              <a:gd name="connsiteX982" fmla="*/ 1102123 w 1393565"/>
              <a:gd name="connsiteY982" fmla="*/ 2849832 h 5053097"/>
              <a:gd name="connsiteX983" fmla="*/ 1107266 w 1393565"/>
              <a:gd name="connsiteY983" fmla="*/ 2899445 h 5053097"/>
              <a:gd name="connsiteX984" fmla="*/ 1101659 w 1393565"/>
              <a:gd name="connsiteY984" fmla="*/ 2947059 h 5053097"/>
              <a:gd name="connsiteX985" fmla="*/ 1097908 w 1393565"/>
              <a:gd name="connsiteY985" fmla="*/ 2933343 h 5053097"/>
              <a:gd name="connsiteX986" fmla="*/ 1094944 w 1393565"/>
              <a:gd name="connsiteY986" fmla="*/ 2919627 h 5053097"/>
              <a:gd name="connsiteX987" fmla="*/ 1089943 w 1393565"/>
              <a:gd name="connsiteY987" fmla="*/ 2960775 h 5053097"/>
              <a:gd name="connsiteX988" fmla="*/ 1078691 w 1393565"/>
              <a:gd name="connsiteY988" fmla="*/ 2967633 h 5053097"/>
              <a:gd name="connsiteX989" fmla="*/ 1076941 w 1393565"/>
              <a:gd name="connsiteY989" fmla="*/ 2989064 h 5053097"/>
              <a:gd name="connsiteX990" fmla="*/ 1072976 w 1393565"/>
              <a:gd name="connsiteY990" fmla="*/ 3022497 h 5053097"/>
              <a:gd name="connsiteX991" fmla="*/ 1069191 w 1393565"/>
              <a:gd name="connsiteY991" fmla="*/ 3011352 h 5053097"/>
              <a:gd name="connsiteX992" fmla="*/ 1066118 w 1393565"/>
              <a:gd name="connsiteY992" fmla="*/ 2991636 h 5053097"/>
              <a:gd name="connsiteX993" fmla="*/ 1063082 w 1393565"/>
              <a:gd name="connsiteY993" fmla="*/ 3001923 h 5053097"/>
              <a:gd name="connsiteX994" fmla="*/ 1071083 w 1393565"/>
              <a:gd name="connsiteY994" fmla="*/ 3035034 h 5053097"/>
              <a:gd name="connsiteX995" fmla="*/ 1079513 w 1393565"/>
              <a:gd name="connsiteY995" fmla="*/ 3059251 h 5053097"/>
              <a:gd name="connsiteX996" fmla="*/ 1087300 w 1393565"/>
              <a:gd name="connsiteY996" fmla="*/ 3081540 h 5053097"/>
              <a:gd name="connsiteX997" fmla="*/ 1090371 w 1393565"/>
              <a:gd name="connsiteY997" fmla="*/ 3070002 h 5053097"/>
              <a:gd name="connsiteX998" fmla="*/ 1093336 w 1393565"/>
              <a:gd name="connsiteY998" fmla="*/ 3010745 h 5053097"/>
              <a:gd name="connsiteX999" fmla="*/ 1098623 w 1393565"/>
              <a:gd name="connsiteY999" fmla="*/ 2981992 h 5053097"/>
              <a:gd name="connsiteX1000" fmla="*/ 1092336 w 1393565"/>
              <a:gd name="connsiteY1000" fmla="*/ 3183660 h 5053097"/>
              <a:gd name="connsiteX1001" fmla="*/ 1091765 w 1393565"/>
              <a:gd name="connsiteY1001" fmla="*/ 3429262 h 5053097"/>
              <a:gd name="connsiteX1002" fmla="*/ 1092943 w 1393565"/>
              <a:gd name="connsiteY1002" fmla="*/ 3448800 h 5053097"/>
              <a:gd name="connsiteX1003" fmla="*/ 1093479 w 1393565"/>
              <a:gd name="connsiteY1003" fmla="*/ 3584853 h 5053097"/>
              <a:gd name="connsiteX1004" fmla="*/ 1096122 w 1393565"/>
              <a:gd name="connsiteY1004" fmla="*/ 3600283 h 5053097"/>
              <a:gd name="connsiteX1005" fmla="*/ 1096587 w 1393565"/>
              <a:gd name="connsiteY1005" fmla="*/ 3586568 h 5053097"/>
              <a:gd name="connsiteX1006" fmla="*/ 1105052 w 1393565"/>
              <a:gd name="connsiteY1006" fmla="*/ 3564386 h 5053097"/>
              <a:gd name="connsiteX1007" fmla="*/ 1108338 w 1393565"/>
              <a:gd name="connsiteY1007" fmla="*/ 3651111 h 5053097"/>
              <a:gd name="connsiteX1008" fmla="*/ 1111982 w 1393565"/>
              <a:gd name="connsiteY1008" fmla="*/ 3738193 h 5053097"/>
              <a:gd name="connsiteX1009" fmla="*/ 1116375 w 1393565"/>
              <a:gd name="connsiteY1009" fmla="*/ 3733872 h 5053097"/>
              <a:gd name="connsiteX1010" fmla="*/ 1122840 w 1393565"/>
              <a:gd name="connsiteY1010" fmla="*/ 3739372 h 5053097"/>
              <a:gd name="connsiteX1011" fmla="*/ 1129484 w 1393565"/>
              <a:gd name="connsiteY1011" fmla="*/ 3721263 h 5053097"/>
              <a:gd name="connsiteX1012" fmla="*/ 1122340 w 1393565"/>
              <a:gd name="connsiteY1012" fmla="*/ 3666792 h 5053097"/>
              <a:gd name="connsiteX1013" fmla="*/ 1119554 w 1393565"/>
              <a:gd name="connsiteY1013" fmla="*/ 3655647 h 5053097"/>
              <a:gd name="connsiteX1014" fmla="*/ 1127840 w 1393565"/>
              <a:gd name="connsiteY1014" fmla="*/ 3659648 h 5053097"/>
              <a:gd name="connsiteX1015" fmla="*/ 1139878 w 1393565"/>
              <a:gd name="connsiteY1015" fmla="*/ 3680258 h 5053097"/>
              <a:gd name="connsiteX1016" fmla="*/ 1142557 w 1393565"/>
              <a:gd name="connsiteY1016" fmla="*/ 3560242 h 5053097"/>
              <a:gd name="connsiteX1017" fmla="*/ 1138270 w 1393565"/>
              <a:gd name="connsiteY1017" fmla="*/ 3430191 h 5053097"/>
              <a:gd name="connsiteX1018" fmla="*/ 1137556 w 1393565"/>
              <a:gd name="connsiteY1018" fmla="*/ 3406652 h 5053097"/>
              <a:gd name="connsiteX1019" fmla="*/ 1134984 w 1393565"/>
              <a:gd name="connsiteY1019" fmla="*/ 3397187 h 5053097"/>
              <a:gd name="connsiteX1020" fmla="*/ 1129519 w 1393565"/>
              <a:gd name="connsiteY1020" fmla="*/ 3336715 h 5053097"/>
              <a:gd name="connsiteX1021" fmla="*/ 1134699 w 1393565"/>
              <a:gd name="connsiteY1021" fmla="*/ 3255669 h 5053097"/>
              <a:gd name="connsiteX1022" fmla="*/ 1138235 w 1393565"/>
              <a:gd name="connsiteY1022" fmla="*/ 3273671 h 5053097"/>
              <a:gd name="connsiteX1023" fmla="*/ 1146593 w 1393565"/>
              <a:gd name="connsiteY1023" fmla="*/ 3254812 h 5053097"/>
              <a:gd name="connsiteX1024" fmla="*/ 1155273 w 1393565"/>
              <a:gd name="connsiteY1024" fmla="*/ 3349895 h 5053097"/>
              <a:gd name="connsiteX1025" fmla="*/ 1159559 w 1393565"/>
              <a:gd name="connsiteY1025" fmla="*/ 3469124 h 5053097"/>
              <a:gd name="connsiteX1026" fmla="*/ 1164773 w 1393565"/>
              <a:gd name="connsiteY1026" fmla="*/ 3612285 h 5053097"/>
              <a:gd name="connsiteX1027" fmla="*/ 1164453 w 1393565"/>
              <a:gd name="connsiteY1027" fmla="*/ 3648289 h 5053097"/>
              <a:gd name="connsiteX1028" fmla="*/ 1167953 w 1393565"/>
              <a:gd name="connsiteY1028" fmla="*/ 3687723 h 5053097"/>
              <a:gd name="connsiteX1029" fmla="*/ 1170632 w 1393565"/>
              <a:gd name="connsiteY1029" fmla="*/ 3878032 h 5053097"/>
              <a:gd name="connsiteX1030" fmla="*/ 1163381 w 1393565"/>
              <a:gd name="connsiteY1030" fmla="*/ 4092345 h 5053097"/>
              <a:gd name="connsiteX1031" fmla="*/ 1157916 w 1393565"/>
              <a:gd name="connsiteY1031" fmla="*/ 4229505 h 5053097"/>
              <a:gd name="connsiteX1032" fmla="*/ 1168560 w 1393565"/>
              <a:gd name="connsiteY1032" fmla="*/ 4449604 h 5053097"/>
              <a:gd name="connsiteX1033" fmla="*/ 1173382 w 1393565"/>
              <a:gd name="connsiteY1033" fmla="*/ 4448782 h 5053097"/>
              <a:gd name="connsiteX1034" fmla="*/ 1177776 w 1393565"/>
              <a:gd name="connsiteY1034" fmla="*/ 4418957 h 5053097"/>
              <a:gd name="connsiteX1035" fmla="*/ 1184240 w 1393565"/>
              <a:gd name="connsiteY1035" fmla="*/ 4415528 h 5053097"/>
              <a:gd name="connsiteX1036" fmla="*/ 1173703 w 1393565"/>
              <a:gd name="connsiteY1036" fmla="*/ 4535543 h 5053097"/>
              <a:gd name="connsiteX1037" fmla="*/ 1175097 w 1393565"/>
              <a:gd name="connsiteY1037" fmla="*/ 4548402 h 5053097"/>
              <a:gd name="connsiteX1038" fmla="*/ 1184490 w 1393565"/>
              <a:gd name="connsiteY1038" fmla="*/ 4516683 h 5053097"/>
              <a:gd name="connsiteX1039" fmla="*/ 1193492 w 1393565"/>
              <a:gd name="connsiteY1039" fmla="*/ 4478107 h 5053097"/>
              <a:gd name="connsiteX1040" fmla="*/ 1190777 w 1393565"/>
              <a:gd name="connsiteY1040" fmla="*/ 4556117 h 5053097"/>
              <a:gd name="connsiteX1041" fmla="*/ 1192742 w 1393565"/>
              <a:gd name="connsiteY1041" fmla="*/ 4562118 h 5053097"/>
              <a:gd name="connsiteX1042" fmla="*/ 1196421 w 1393565"/>
              <a:gd name="connsiteY1042" fmla="*/ 4555653 h 5053097"/>
              <a:gd name="connsiteX1043" fmla="*/ 1201206 w 1393565"/>
              <a:gd name="connsiteY1043" fmla="*/ 4547295 h 5053097"/>
              <a:gd name="connsiteX1044" fmla="*/ 1208779 w 1393565"/>
              <a:gd name="connsiteY1044" fmla="*/ 4501503 h 5053097"/>
              <a:gd name="connsiteX1045" fmla="*/ 1213780 w 1393565"/>
              <a:gd name="connsiteY1045" fmla="*/ 4471249 h 5053097"/>
              <a:gd name="connsiteX1046" fmla="*/ 1216494 w 1393565"/>
              <a:gd name="connsiteY1046" fmla="*/ 4477250 h 5053097"/>
              <a:gd name="connsiteX1047" fmla="*/ 1227246 w 1393565"/>
              <a:gd name="connsiteY1047" fmla="*/ 4479786 h 5053097"/>
              <a:gd name="connsiteX1048" fmla="*/ 1239283 w 1393565"/>
              <a:gd name="connsiteY1048" fmla="*/ 4469535 h 5053097"/>
              <a:gd name="connsiteX1049" fmla="*/ 1245105 w 1393565"/>
              <a:gd name="connsiteY1049" fmla="*/ 4452390 h 5053097"/>
              <a:gd name="connsiteX1050" fmla="*/ 1246748 w 1393565"/>
              <a:gd name="connsiteY1050" fmla="*/ 4460105 h 5053097"/>
              <a:gd name="connsiteX1051" fmla="*/ 1242569 w 1393565"/>
              <a:gd name="connsiteY1051" fmla="*/ 4509218 h 5053097"/>
              <a:gd name="connsiteX1052" fmla="*/ 1250642 w 1393565"/>
              <a:gd name="connsiteY1052" fmla="*/ 4523685 h 5053097"/>
              <a:gd name="connsiteX1053" fmla="*/ 1259964 w 1393565"/>
              <a:gd name="connsiteY1053" fmla="*/ 4536329 h 5053097"/>
              <a:gd name="connsiteX1054" fmla="*/ 1257750 w 1393565"/>
              <a:gd name="connsiteY1054" fmla="*/ 4562118 h 5053097"/>
              <a:gd name="connsiteX1055" fmla="*/ 1254714 w 1393565"/>
              <a:gd name="connsiteY1055" fmla="*/ 4551652 h 5053097"/>
              <a:gd name="connsiteX1056" fmla="*/ 1251284 w 1393565"/>
              <a:gd name="connsiteY1056" fmla="*/ 4543258 h 5053097"/>
              <a:gd name="connsiteX1057" fmla="*/ 1247855 w 1393565"/>
              <a:gd name="connsiteY1057" fmla="*/ 4569726 h 5053097"/>
              <a:gd name="connsiteX1058" fmla="*/ 1260072 w 1393565"/>
              <a:gd name="connsiteY1058" fmla="*/ 4615946 h 5053097"/>
              <a:gd name="connsiteX1059" fmla="*/ 1272323 w 1393565"/>
              <a:gd name="connsiteY1059" fmla="*/ 4637842 h 5053097"/>
              <a:gd name="connsiteX1060" fmla="*/ 1271251 w 1393565"/>
              <a:gd name="connsiteY1060" fmla="*/ 4705422 h 5053097"/>
              <a:gd name="connsiteX1061" fmla="*/ 1273180 w 1393565"/>
              <a:gd name="connsiteY1061" fmla="*/ 4796147 h 5053097"/>
              <a:gd name="connsiteX1062" fmla="*/ 1269322 w 1393565"/>
              <a:gd name="connsiteY1062" fmla="*/ 4819293 h 5053097"/>
              <a:gd name="connsiteX1063" fmla="*/ 1249892 w 1393565"/>
              <a:gd name="connsiteY1063" fmla="*/ 4789825 h 5053097"/>
              <a:gd name="connsiteX1064" fmla="*/ 1235890 w 1393565"/>
              <a:gd name="connsiteY1064" fmla="*/ 4745998 h 5053097"/>
              <a:gd name="connsiteX1065" fmla="*/ 1232746 w 1393565"/>
              <a:gd name="connsiteY1065" fmla="*/ 4698635 h 5053097"/>
              <a:gd name="connsiteX1066" fmla="*/ 1234532 w 1393565"/>
              <a:gd name="connsiteY1066" fmla="*/ 4679954 h 5053097"/>
              <a:gd name="connsiteX1067" fmla="*/ 1223852 w 1393565"/>
              <a:gd name="connsiteY1067" fmla="*/ 4678525 h 5053097"/>
              <a:gd name="connsiteX1068" fmla="*/ 1215744 w 1393565"/>
              <a:gd name="connsiteY1068" fmla="*/ 4683062 h 5053097"/>
              <a:gd name="connsiteX1069" fmla="*/ 1208101 w 1393565"/>
              <a:gd name="connsiteY1069" fmla="*/ 4640985 h 5053097"/>
              <a:gd name="connsiteX1070" fmla="*/ 1199278 w 1393565"/>
              <a:gd name="connsiteY1070" fmla="*/ 4601730 h 5053097"/>
              <a:gd name="connsiteX1071" fmla="*/ 1196421 w 1393565"/>
              <a:gd name="connsiteY1071" fmla="*/ 4657237 h 5053097"/>
              <a:gd name="connsiteX1072" fmla="*/ 1199707 w 1393565"/>
              <a:gd name="connsiteY1072" fmla="*/ 4718066 h 5053097"/>
              <a:gd name="connsiteX1073" fmla="*/ 1201136 w 1393565"/>
              <a:gd name="connsiteY1073" fmla="*/ 4741390 h 5053097"/>
              <a:gd name="connsiteX1074" fmla="*/ 1204708 w 1393565"/>
              <a:gd name="connsiteY1074" fmla="*/ 4777716 h 5053097"/>
              <a:gd name="connsiteX1075" fmla="*/ 1196528 w 1393565"/>
              <a:gd name="connsiteY1075" fmla="*/ 4829473 h 5053097"/>
              <a:gd name="connsiteX1076" fmla="*/ 1180847 w 1393565"/>
              <a:gd name="connsiteY1076" fmla="*/ 4875228 h 5053097"/>
              <a:gd name="connsiteX1077" fmla="*/ 1183347 w 1393565"/>
              <a:gd name="connsiteY1077" fmla="*/ 4911876 h 5053097"/>
              <a:gd name="connsiteX1078" fmla="*/ 1175918 w 1393565"/>
              <a:gd name="connsiteY1078" fmla="*/ 4923663 h 5053097"/>
              <a:gd name="connsiteX1079" fmla="*/ 1152486 w 1393565"/>
              <a:gd name="connsiteY1079" fmla="*/ 4937486 h 5053097"/>
              <a:gd name="connsiteX1080" fmla="*/ 1119268 w 1393565"/>
              <a:gd name="connsiteY1080" fmla="*/ 4945737 h 5053097"/>
              <a:gd name="connsiteX1081" fmla="*/ 1089514 w 1393565"/>
              <a:gd name="connsiteY1081" fmla="*/ 4959167 h 5053097"/>
              <a:gd name="connsiteX1082" fmla="*/ 1072369 w 1393565"/>
              <a:gd name="connsiteY1082" fmla="*/ 4973562 h 5053097"/>
              <a:gd name="connsiteX1083" fmla="*/ 1049688 w 1393565"/>
              <a:gd name="connsiteY1083" fmla="*/ 4947309 h 5053097"/>
              <a:gd name="connsiteX1084" fmla="*/ 1034579 w 1393565"/>
              <a:gd name="connsiteY1084" fmla="*/ 4912412 h 5053097"/>
              <a:gd name="connsiteX1085" fmla="*/ 1022934 w 1393565"/>
              <a:gd name="connsiteY1085" fmla="*/ 4914305 h 5053097"/>
              <a:gd name="connsiteX1086" fmla="*/ 1011254 w 1393565"/>
              <a:gd name="connsiteY1086" fmla="*/ 4916198 h 5053097"/>
              <a:gd name="connsiteX1087" fmla="*/ 1013398 w 1393565"/>
              <a:gd name="connsiteY1087" fmla="*/ 4880622 h 5053097"/>
              <a:gd name="connsiteX1088" fmla="*/ 1002039 w 1393565"/>
              <a:gd name="connsiteY1088" fmla="*/ 4803148 h 5053097"/>
              <a:gd name="connsiteX1089" fmla="*/ 997788 w 1393565"/>
              <a:gd name="connsiteY1089" fmla="*/ 4823222 h 5053097"/>
              <a:gd name="connsiteX1090" fmla="*/ 1004432 w 1393565"/>
              <a:gd name="connsiteY1090" fmla="*/ 4844010 h 5053097"/>
              <a:gd name="connsiteX1091" fmla="*/ 985108 w 1393565"/>
              <a:gd name="connsiteY1091" fmla="*/ 4915412 h 5053097"/>
              <a:gd name="connsiteX1092" fmla="*/ 983394 w 1393565"/>
              <a:gd name="connsiteY1092" fmla="*/ 4965132 h 5053097"/>
              <a:gd name="connsiteX1093" fmla="*/ 983358 w 1393565"/>
              <a:gd name="connsiteY1093" fmla="*/ 5012745 h 5053097"/>
              <a:gd name="connsiteX1094" fmla="*/ 973500 w 1393565"/>
              <a:gd name="connsiteY1094" fmla="*/ 4990564 h 5053097"/>
              <a:gd name="connsiteX1095" fmla="*/ 966642 w 1393565"/>
              <a:gd name="connsiteY1095" fmla="*/ 4979670 h 5053097"/>
              <a:gd name="connsiteX1096" fmla="*/ 959784 w 1393565"/>
              <a:gd name="connsiteY1096" fmla="*/ 4957132 h 5053097"/>
              <a:gd name="connsiteX1097" fmla="*/ 947604 w 1393565"/>
              <a:gd name="connsiteY1097" fmla="*/ 4927878 h 5053097"/>
              <a:gd name="connsiteX1098" fmla="*/ 928923 w 1393565"/>
              <a:gd name="connsiteY1098" fmla="*/ 4970026 h 5053097"/>
              <a:gd name="connsiteX1099" fmla="*/ 920136 w 1393565"/>
              <a:gd name="connsiteY1099" fmla="*/ 4964168 h 5053097"/>
              <a:gd name="connsiteX1100" fmla="*/ 908813 w 1393565"/>
              <a:gd name="connsiteY1100" fmla="*/ 4947559 h 5053097"/>
              <a:gd name="connsiteX1101" fmla="*/ 875630 w 1393565"/>
              <a:gd name="connsiteY1101" fmla="*/ 4990743 h 5053097"/>
              <a:gd name="connsiteX1102" fmla="*/ 863736 w 1393565"/>
              <a:gd name="connsiteY1102" fmla="*/ 4966133 h 5053097"/>
              <a:gd name="connsiteX1103" fmla="*/ 860343 w 1393565"/>
              <a:gd name="connsiteY1103" fmla="*/ 4959882 h 5053097"/>
              <a:gd name="connsiteX1104" fmla="*/ 856985 w 1393565"/>
              <a:gd name="connsiteY1104" fmla="*/ 4972741 h 5053097"/>
              <a:gd name="connsiteX1105" fmla="*/ 849198 w 1393565"/>
              <a:gd name="connsiteY1105" fmla="*/ 4976169 h 5053097"/>
              <a:gd name="connsiteX1106" fmla="*/ 829053 w 1393565"/>
              <a:gd name="connsiteY1106" fmla="*/ 4997208 h 5053097"/>
              <a:gd name="connsiteX1107" fmla="*/ 821873 w 1393565"/>
              <a:gd name="connsiteY1107" fmla="*/ 5013031 h 5053097"/>
              <a:gd name="connsiteX1108" fmla="*/ 818552 w 1393565"/>
              <a:gd name="connsiteY1108" fmla="*/ 5003602 h 5053097"/>
              <a:gd name="connsiteX1109" fmla="*/ 804086 w 1393565"/>
              <a:gd name="connsiteY1109" fmla="*/ 5006066 h 5053097"/>
              <a:gd name="connsiteX1110" fmla="*/ 794799 w 1393565"/>
              <a:gd name="connsiteY1110" fmla="*/ 5016210 h 5053097"/>
              <a:gd name="connsiteX1111" fmla="*/ 792692 w 1393565"/>
              <a:gd name="connsiteY1111" fmla="*/ 4982170 h 5053097"/>
              <a:gd name="connsiteX1112" fmla="*/ 764652 w 1393565"/>
              <a:gd name="connsiteY1112" fmla="*/ 4980206 h 5053097"/>
              <a:gd name="connsiteX1113" fmla="*/ 742257 w 1393565"/>
              <a:gd name="connsiteY1113" fmla="*/ 5018175 h 5053097"/>
              <a:gd name="connsiteX1114" fmla="*/ 736399 w 1393565"/>
              <a:gd name="connsiteY1114" fmla="*/ 4991600 h 5053097"/>
              <a:gd name="connsiteX1115" fmla="*/ 736435 w 1393565"/>
              <a:gd name="connsiteY1115" fmla="*/ 4991600 h 5053097"/>
              <a:gd name="connsiteX1116" fmla="*/ 731791 w 1393565"/>
              <a:gd name="connsiteY1116" fmla="*/ 4965025 h 5053097"/>
              <a:gd name="connsiteX1117" fmla="*/ 716610 w 1393565"/>
              <a:gd name="connsiteY1117" fmla="*/ 4986599 h 5053097"/>
              <a:gd name="connsiteX1118" fmla="*/ 695822 w 1393565"/>
              <a:gd name="connsiteY1118" fmla="*/ 4993029 h 5053097"/>
              <a:gd name="connsiteX1119" fmla="*/ 693215 w 1393565"/>
              <a:gd name="connsiteY1119" fmla="*/ 4987993 h 5053097"/>
              <a:gd name="connsiteX1120" fmla="*/ 681213 w 1393565"/>
              <a:gd name="connsiteY1120" fmla="*/ 4993993 h 5053097"/>
              <a:gd name="connsiteX1121" fmla="*/ 674712 w 1393565"/>
              <a:gd name="connsiteY1121" fmla="*/ 4986135 h 5053097"/>
              <a:gd name="connsiteX1122" fmla="*/ 684714 w 1393565"/>
              <a:gd name="connsiteY1122" fmla="*/ 4927913 h 5053097"/>
              <a:gd name="connsiteX1123" fmla="*/ 678570 w 1393565"/>
              <a:gd name="connsiteY1123" fmla="*/ 4897160 h 5053097"/>
              <a:gd name="connsiteX1124" fmla="*/ 669747 w 1393565"/>
              <a:gd name="connsiteY1124" fmla="*/ 4919091 h 5053097"/>
              <a:gd name="connsiteX1125" fmla="*/ 658067 w 1393565"/>
              <a:gd name="connsiteY1125" fmla="*/ 4946309 h 5053097"/>
              <a:gd name="connsiteX1126" fmla="*/ 628814 w 1393565"/>
              <a:gd name="connsiteY1126" fmla="*/ 4952952 h 5053097"/>
              <a:gd name="connsiteX1127" fmla="*/ 618241 w 1393565"/>
              <a:gd name="connsiteY1127" fmla="*/ 4938558 h 5053097"/>
              <a:gd name="connsiteX1128" fmla="*/ 588630 w 1393565"/>
              <a:gd name="connsiteY1128" fmla="*/ 4915340 h 5053097"/>
              <a:gd name="connsiteX1129" fmla="*/ 585808 w 1393565"/>
              <a:gd name="connsiteY1129" fmla="*/ 4926449 h 5053097"/>
              <a:gd name="connsiteX1130" fmla="*/ 585559 w 1393565"/>
              <a:gd name="connsiteY1130" fmla="*/ 4937593 h 5053097"/>
              <a:gd name="connsiteX1131" fmla="*/ 579022 w 1393565"/>
              <a:gd name="connsiteY1131" fmla="*/ 4922877 h 5053097"/>
              <a:gd name="connsiteX1132" fmla="*/ 565556 w 1393565"/>
              <a:gd name="connsiteY1132" fmla="*/ 4911840 h 5053097"/>
              <a:gd name="connsiteX1133" fmla="*/ 558626 w 1393565"/>
              <a:gd name="connsiteY1133" fmla="*/ 4918377 h 5053097"/>
              <a:gd name="connsiteX1134" fmla="*/ 550197 w 1393565"/>
              <a:gd name="connsiteY1134" fmla="*/ 4930235 h 5053097"/>
              <a:gd name="connsiteX1135" fmla="*/ 513942 w 1393565"/>
              <a:gd name="connsiteY1135" fmla="*/ 4930450 h 5053097"/>
              <a:gd name="connsiteX1136" fmla="*/ 498155 w 1393565"/>
              <a:gd name="connsiteY1136" fmla="*/ 4939558 h 5053097"/>
              <a:gd name="connsiteX1137" fmla="*/ 494225 w 1393565"/>
              <a:gd name="connsiteY1137" fmla="*/ 4954738 h 5053097"/>
              <a:gd name="connsiteX1138" fmla="*/ 488725 w 1393565"/>
              <a:gd name="connsiteY1138" fmla="*/ 4941987 h 5053097"/>
              <a:gd name="connsiteX1139" fmla="*/ 483189 w 1393565"/>
              <a:gd name="connsiteY1139" fmla="*/ 4925627 h 5053097"/>
              <a:gd name="connsiteX1140" fmla="*/ 474616 w 1393565"/>
              <a:gd name="connsiteY1140" fmla="*/ 4918126 h 5053097"/>
              <a:gd name="connsiteX1141" fmla="*/ 466043 w 1393565"/>
              <a:gd name="connsiteY1141" fmla="*/ 4908340 h 5053097"/>
              <a:gd name="connsiteX1142" fmla="*/ 461186 w 1393565"/>
              <a:gd name="connsiteY1142" fmla="*/ 4898410 h 5053097"/>
              <a:gd name="connsiteX1143" fmla="*/ 451256 w 1393565"/>
              <a:gd name="connsiteY1143" fmla="*/ 4935021 h 5053097"/>
              <a:gd name="connsiteX1144" fmla="*/ 448970 w 1393565"/>
              <a:gd name="connsiteY1144" fmla="*/ 4966740 h 5053097"/>
              <a:gd name="connsiteX1145" fmla="*/ 438433 w 1393565"/>
              <a:gd name="connsiteY1145" fmla="*/ 4943594 h 5053097"/>
              <a:gd name="connsiteX1146" fmla="*/ 429789 w 1393565"/>
              <a:gd name="connsiteY1146" fmla="*/ 4919270 h 5053097"/>
              <a:gd name="connsiteX1147" fmla="*/ 416680 w 1393565"/>
              <a:gd name="connsiteY1147" fmla="*/ 4927271 h 5053097"/>
              <a:gd name="connsiteX1148" fmla="*/ 401000 w 1393565"/>
              <a:gd name="connsiteY1148" fmla="*/ 4934236 h 5053097"/>
              <a:gd name="connsiteX1149" fmla="*/ 376818 w 1393565"/>
              <a:gd name="connsiteY1149" fmla="*/ 4966061 h 5053097"/>
              <a:gd name="connsiteX1150" fmla="*/ 373461 w 1393565"/>
              <a:gd name="connsiteY1150" fmla="*/ 4973598 h 5053097"/>
              <a:gd name="connsiteX1151" fmla="*/ 370067 w 1393565"/>
              <a:gd name="connsiteY1151" fmla="*/ 4958810 h 5053097"/>
              <a:gd name="connsiteX1152" fmla="*/ 366459 w 1393565"/>
              <a:gd name="connsiteY1152" fmla="*/ 4942487 h 5053097"/>
              <a:gd name="connsiteX1153" fmla="*/ 352815 w 1393565"/>
              <a:gd name="connsiteY1153" fmla="*/ 4941058 h 5053097"/>
              <a:gd name="connsiteX1154" fmla="*/ 338420 w 1393565"/>
              <a:gd name="connsiteY1154" fmla="*/ 4939379 h 5053097"/>
              <a:gd name="connsiteX1155" fmla="*/ 327312 w 1393565"/>
              <a:gd name="connsiteY1155" fmla="*/ 4941701 h 5053097"/>
              <a:gd name="connsiteX1156" fmla="*/ 322490 w 1393565"/>
              <a:gd name="connsiteY1156" fmla="*/ 4946916 h 5053097"/>
              <a:gd name="connsiteX1157" fmla="*/ 313810 w 1393565"/>
              <a:gd name="connsiteY1157" fmla="*/ 4953345 h 5053097"/>
              <a:gd name="connsiteX1158" fmla="*/ 306095 w 1393565"/>
              <a:gd name="connsiteY1158" fmla="*/ 4962239 h 5053097"/>
              <a:gd name="connsiteX1159" fmla="*/ 308452 w 1393565"/>
              <a:gd name="connsiteY1159" fmla="*/ 4938129 h 5053097"/>
              <a:gd name="connsiteX1160" fmla="*/ 302130 w 1393565"/>
              <a:gd name="connsiteY1160" fmla="*/ 4920448 h 5053097"/>
              <a:gd name="connsiteX1161" fmla="*/ 294736 w 1393565"/>
              <a:gd name="connsiteY1161" fmla="*/ 4929664 h 5053097"/>
              <a:gd name="connsiteX1162" fmla="*/ 297951 w 1393565"/>
              <a:gd name="connsiteY1162" fmla="*/ 4918912 h 5053097"/>
              <a:gd name="connsiteX1163" fmla="*/ 307917 w 1393565"/>
              <a:gd name="connsiteY1163" fmla="*/ 4841724 h 5053097"/>
              <a:gd name="connsiteX1164" fmla="*/ 308559 w 1393565"/>
              <a:gd name="connsiteY1164" fmla="*/ 4812685 h 5053097"/>
              <a:gd name="connsiteX1165" fmla="*/ 304809 w 1393565"/>
              <a:gd name="connsiteY1165" fmla="*/ 4778145 h 5053097"/>
              <a:gd name="connsiteX1166" fmla="*/ 301202 w 1393565"/>
              <a:gd name="connsiteY1166" fmla="*/ 4792718 h 5053097"/>
              <a:gd name="connsiteX1167" fmla="*/ 300916 w 1393565"/>
              <a:gd name="connsiteY1167" fmla="*/ 4807291 h 5053097"/>
              <a:gd name="connsiteX1168" fmla="*/ 291665 w 1393565"/>
              <a:gd name="connsiteY1168" fmla="*/ 4787146 h 5053097"/>
              <a:gd name="connsiteX1169" fmla="*/ 282414 w 1393565"/>
              <a:gd name="connsiteY1169" fmla="*/ 4767001 h 5053097"/>
              <a:gd name="connsiteX1170" fmla="*/ 276341 w 1393565"/>
              <a:gd name="connsiteY1170" fmla="*/ 4786182 h 5053097"/>
              <a:gd name="connsiteX1171" fmla="*/ 261625 w 1393565"/>
              <a:gd name="connsiteY1171" fmla="*/ 4804113 h 5053097"/>
              <a:gd name="connsiteX1172" fmla="*/ 256517 w 1393565"/>
              <a:gd name="connsiteY1172" fmla="*/ 4800647 h 5053097"/>
              <a:gd name="connsiteX1173" fmla="*/ 253446 w 1393565"/>
              <a:gd name="connsiteY1173" fmla="*/ 4796897 h 5053097"/>
              <a:gd name="connsiteX1174" fmla="*/ 212440 w 1393565"/>
              <a:gd name="connsiteY1174" fmla="*/ 4731960 h 5053097"/>
              <a:gd name="connsiteX1175" fmla="*/ 188295 w 1393565"/>
              <a:gd name="connsiteY1175" fmla="*/ 4764964 h 5053097"/>
              <a:gd name="connsiteX1176" fmla="*/ 193724 w 1393565"/>
              <a:gd name="connsiteY1176" fmla="*/ 4771287 h 5053097"/>
              <a:gd name="connsiteX1177" fmla="*/ 186580 w 1393565"/>
              <a:gd name="connsiteY1177" fmla="*/ 4793075 h 5053097"/>
              <a:gd name="connsiteX1178" fmla="*/ 176293 w 1393565"/>
              <a:gd name="connsiteY1178" fmla="*/ 4809363 h 5053097"/>
              <a:gd name="connsiteX1179" fmla="*/ 158827 w 1393565"/>
              <a:gd name="connsiteY1179" fmla="*/ 4807791 h 5053097"/>
              <a:gd name="connsiteX1180" fmla="*/ 137467 w 1393565"/>
              <a:gd name="connsiteY1180" fmla="*/ 4815328 h 5053097"/>
              <a:gd name="connsiteX1181" fmla="*/ 133538 w 1393565"/>
              <a:gd name="connsiteY1181" fmla="*/ 4824436 h 5053097"/>
              <a:gd name="connsiteX1182" fmla="*/ 135038 w 1393565"/>
              <a:gd name="connsiteY1182" fmla="*/ 4813685 h 5053097"/>
              <a:gd name="connsiteX1183" fmla="*/ 138788 w 1393565"/>
              <a:gd name="connsiteY1183" fmla="*/ 4793932 h 5053097"/>
              <a:gd name="connsiteX1184" fmla="*/ 135538 w 1393565"/>
              <a:gd name="connsiteY1184" fmla="*/ 4787039 h 5053097"/>
              <a:gd name="connsiteX1185" fmla="*/ 130001 w 1393565"/>
              <a:gd name="connsiteY1185" fmla="*/ 4776859 h 5053097"/>
              <a:gd name="connsiteX1186" fmla="*/ 119322 w 1393565"/>
              <a:gd name="connsiteY1186" fmla="*/ 4732782 h 5053097"/>
              <a:gd name="connsiteX1187" fmla="*/ 108642 w 1393565"/>
              <a:gd name="connsiteY1187" fmla="*/ 4700993 h 5053097"/>
              <a:gd name="connsiteX1188" fmla="*/ 110928 w 1393565"/>
              <a:gd name="connsiteY1188" fmla="*/ 4627412 h 5053097"/>
              <a:gd name="connsiteX1189" fmla="*/ 116964 w 1393565"/>
              <a:gd name="connsiteY1189" fmla="*/ 4536543 h 5053097"/>
              <a:gd name="connsiteX1190" fmla="*/ 103605 w 1393565"/>
              <a:gd name="connsiteY1190" fmla="*/ 4111204 h 5053097"/>
              <a:gd name="connsiteX1191" fmla="*/ 100962 w 1393565"/>
              <a:gd name="connsiteY1191" fmla="*/ 3986046 h 5053097"/>
              <a:gd name="connsiteX1192" fmla="*/ 103713 w 1393565"/>
              <a:gd name="connsiteY1192" fmla="*/ 3912322 h 5053097"/>
              <a:gd name="connsiteX1193" fmla="*/ 109570 w 1393565"/>
              <a:gd name="connsiteY1193" fmla="*/ 3919180 h 5053097"/>
              <a:gd name="connsiteX1194" fmla="*/ 116393 w 1393565"/>
              <a:gd name="connsiteY1194" fmla="*/ 3806023 h 5053097"/>
              <a:gd name="connsiteX1195" fmla="*/ 117214 w 1393565"/>
              <a:gd name="connsiteY1195" fmla="*/ 3723727 h 5053097"/>
              <a:gd name="connsiteX1196" fmla="*/ 122036 w 1393565"/>
              <a:gd name="connsiteY1196" fmla="*/ 3795736 h 5053097"/>
              <a:gd name="connsiteX1197" fmla="*/ 136609 w 1393565"/>
              <a:gd name="connsiteY1197" fmla="*/ 3863638 h 5053097"/>
              <a:gd name="connsiteX1198" fmla="*/ 137502 w 1393565"/>
              <a:gd name="connsiteY1198" fmla="*/ 3839885 h 5053097"/>
              <a:gd name="connsiteX1199" fmla="*/ 139003 w 1393565"/>
              <a:gd name="connsiteY1199" fmla="*/ 3826419 h 5053097"/>
              <a:gd name="connsiteX1200" fmla="*/ 140360 w 1393565"/>
              <a:gd name="connsiteY1200" fmla="*/ 3809702 h 5053097"/>
              <a:gd name="connsiteX1201" fmla="*/ 140289 w 1393565"/>
              <a:gd name="connsiteY1201" fmla="*/ 3761446 h 5053097"/>
              <a:gd name="connsiteX1202" fmla="*/ 143468 w 1393565"/>
              <a:gd name="connsiteY1202" fmla="*/ 3763839 h 5053097"/>
              <a:gd name="connsiteX1203" fmla="*/ 151540 w 1393565"/>
              <a:gd name="connsiteY1203" fmla="*/ 3767518 h 5053097"/>
              <a:gd name="connsiteX1204" fmla="*/ 153469 w 1393565"/>
              <a:gd name="connsiteY1204" fmla="*/ 3798130 h 5053097"/>
              <a:gd name="connsiteX1205" fmla="*/ 150576 w 1393565"/>
              <a:gd name="connsiteY1205" fmla="*/ 3840313 h 5053097"/>
              <a:gd name="connsiteX1206" fmla="*/ 149290 w 1393565"/>
              <a:gd name="connsiteY1206" fmla="*/ 3875425 h 5053097"/>
              <a:gd name="connsiteX1207" fmla="*/ 154397 w 1393565"/>
              <a:gd name="connsiteY1207" fmla="*/ 3881247 h 5053097"/>
              <a:gd name="connsiteX1208" fmla="*/ 157434 w 1393565"/>
              <a:gd name="connsiteY1208" fmla="*/ 3940790 h 5053097"/>
              <a:gd name="connsiteX1209" fmla="*/ 159612 w 1393565"/>
              <a:gd name="connsiteY1209" fmla="*/ 4018157 h 5053097"/>
              <a:gd name="connsiteX1210" fmla="*/ 167721 w 1393565"/>
              <a:gd name="connsiteY1210" fmla="*/ 3991189 h 5053097"/>
              <a:gd name="connsiteX1211" fmla="*/ 177900 w 1393565"/>
              <a:gd name="connsiteY1211" fmla="*/ 3956042 h 5053097"/>
              <a:gd name="connsiteX1212" fmla="*/ 181222 w 1393565"/>
              <a:gd name="connsiteY1212" fmla="*/ 3946576 h 5053097"/>
              <a:gd name="connsiteX1213" fmla="*/ 174578 w 1393565"/>
              <a:gd name="connsiteY1213" fmla="*/ 3925145 h 5053097"/>
              <a:gd name="connsiteX1214" fmla="*/ 167721 w 1393565"/>
              <a:gd name="connsiteY1214" fmla="*/ 3912287 h 5053097"/>
              <a:gd name="connsiteX1215" fmla="*/ 175543 w 1393565"/>
              <a:gd name="connsiteY1215" fmla="*/ 3908036 h 5053097"/>
              <a:gd name="connsiteX1216" fmla="*/ 178401 w 1393565"/>
              <a:gd name="connsiteY1216" fmla="*/ 3910608 h 5053097"/>
              <a:gd name="connsiteX1217" fmla="*/ 173757 w 1393565"/>
              <a:gd name="connsiteY1217" fmla="*/ 3622572 h 5053097"/>
              <a:gd name="connsiteX1218" fmla="*/ 171828 w 1393565"/>
              <a:gd name="connsiteY1218" fmla="*/ 3572851 h 5053097"/>
              <a:gd name="connsiteX1219" fmla="*/ 167327 w 1393565"/>
              <a:gd name="connsiteY1219" fmla="*/ 3555028 h 5053097"/>
              <a:gd name="connsiteX1220" fmla="*/ 165792 w 1393565"/>
              <a:gd name="connsiteY1220" fmla="*/ 3573887 h 5053097"/>
              <a:gd name="connsiteX1221" fmla="*/ 160970 w 1393565"/>
              <a:gd name="connsiteY1221" fmla="*/ 3597712 h 5053097"/>
              <a:gd name="connsiteX1222" fmla="*/ 150611 w 1393565"/>
              <a:gd name="connsiteY1222" fmla="*/ 3608856 h 5053097"/>
              <a:gd name="connsiteX1223" fmla="*/ 147111 w 1393565"/>
              <a:gd name="connsiteY1223" fmla="*/ 3597712 h 5053097"/>
              <a:gd name="connsiteX1224" fmla="*/ 142503 w 1393565"/>
              <a:gd name="connsiteY1224" fmla="*/ 3577780 h 5053097"/>
              <a:gd name="connsiteX1225" fmla="*/ 135467 w 1393565"/>
              <a:gd name="connsiteY1225" fmla="*/ 3533275 h 5053097"/>
              <a:gd name="connsiteX1226" fmla="*/ 131573 w 1393565"/>
              <a:gd name="connsiteY1226" fmla="*/ 3496163 h 5053097"/>
              <a:gd name="connsiteX1227" fmla="*/ 124287 w 1393565"/>
              <a:gd name="connsiteY1227" fmla="*/ 3499520 h 5053097"/>
              <a:gd name="connsiteX1228" fmla="*/ 121179 w 1393565"/>
              <a:gd name="connsiteY1228" fmla="*/ 3497413 h 5053097"/>
              <a:gd name="connsiteX1229" fmla="*/ 128144 w 1393565"/>
              <a:gd name="connsiteY1229" fmla="*/ 3417010 h 5053097"/>
              <a:gd name="connsiteX1230" fmla="*/ 136609 w 1393565"/>
              <a:gd name="connsiteY1230" fmla="*/ 3428833 h 5053097"/>
              <a:gd name="connsiteX1231" fmla="*/ 154504 w 1393565"/>
              <a:gd name="connsiteY1231" fmla="*/ 3491663 h 5053097"/>
              <a:gd name="connsiteX1232" fmla="*/ 164792 w 1393565"/>
              <a:gd name="connsiteY1232" fmla="*/ 3527667 h 5053097"/>
              <a:gd name="connsiteX1233" fmla="*/ 164648 w 1393565"/>
              <a:gd name="connsiteY1233" fmla="*/ 3430548 h 5053097"/>
              <a:gd name="connsiteX1234" fmla="*/ 162077 w 1393565"/>
              <a:gd name="connsiteY1234" fmla="*/ 3415118 h 5053097"/>
              <a:gd name="connsiteX1235" fmla="*/ 157505 w 1393565"/>
              <a:gd name="connsiteY1235" fmla="*/ 3424547 h 5053097"/>
              <a:gd name="connsiteX1236" fmla="*/ 150397 w 1393565"/>
              <a:gd name="connsiteY1236" fmla="*/ 3433977 h 5053097"/>
              <a:gd name="connsiteX1237" fmla="*/ 143717 w 1393565"/>
              <a:gd name="connsiteY1237" fmla="*/ 3414439 h 5053097"/>
              <a:gd name="connsiteX1238" fmla="*/ 148933 w 1393565"/>
              <a:gd name="connsiteY1238" fmla="*/ 3410045 h 5053097"/>
              <a:gd name="connsiteX1239" fmla="*/ 154255 w 1393565"/>
              <a:gd name="connsiteY1239" fmla="*/ 3397436 h 5053097"/>
              <a:gd name="connsiteX1240" fmla="*/ 150576 w 1393565"/>
              <a:gd name="connsiteY1240" fmla="*/ 3365325 h 5053097"/>
              <a:gd name="connsiteX1241" fmla="*/ 158005 w 1393565"/>
              <a:gd name="connsiteY1241" fmla="*/ 3339965 h 5053097"/>
              <a:gd name="connsiteX1242" fmla="*/ 159755 w 1393565"/>
              <a:gd name="connsiteY1242" fmla="*/ 3329428 h 5053097"/>
              <a:gd name="connsiteX1243" fmla="*/ 159434 w 1393565"/>
              <a:gd name="connsiteY1243" fmla="*/ 3309533 h 5053097"/>
              <a:gd name="connsiteX1244" fmla="*/ 169685 w 1393565"/>
              <a:gd name="connsiteY1244" fmla="*/ 3295674 h 5053097"/>
              <a:gd name="connsiteX1245" fmla="*/ 174578 w 1393565"/>
              <a:gd name="connsiteY1245" fmla="*/ 3293459 h 5053097"/>
              <a:gd name="connsiteX1246" fmla="*/ 167721 w 1393565"/>
              <a:gd name="connsiteY1246" fmla="*/ 3287530 h 5053097"/>
              <a:gd name="connsiteX1247" fmla="*/ 160863 w 1393565"/>
              <a:gd name="connsiteY1247" fmla="*/ 3277565 h 5053097"/>
              <a:gd name="connsiteX1248" fmla="*/ 167971 w 1393565"/>
              <a:gd name="connsiteY1248" fmla="*/ 3273671 h 5053097"/>
              <a:gd name="connsiteX1249" fmla="*/ 170971 w 1393565"/>
              <a:gd name="connsiteY1249" fmla="*/ 3271099 h 5053097"/>
              <a:gd name="connsiteX1250" fmla="*/ 169007 w 1393565"/>
              <a:gd name="connsiteY1250" fmla="*/ 3258848 h 5053097"/>
              <a:gd name="connsiteX1251" fmla="*/ 164648 w 1393565"/>
              <a:gd name="connsiteY1251" fmla="*/ 3214271 h 5053097"/>
              <a:gd name="connsiteX1252" fmla="*/ 168256 w 1393565"/>
              <a:gd name="connsiteY1252" fmla="*/ 3190518 h 5053097"/>
              <a:gd name="connsiteX1253" fmla="*/ 169792 w 1393565"/>
              <a:gd name="connsiteY1253" fmla="*/ 3221986 h 5053097"/>
              <a:gd name="connsiteX1254" fmla="*/ 173007 w 1393565"/>
              <a:gd name="connsiteY1254" fmla="*/ 3242096 h 5053097"/>
              <a:gd name="connsiteX1255" fmla="*/ 177508 w 1393565"/>
              <a:gd name="connsiteY1255" fmla="*/ 3264741 h 5053097"/>
              <a:gd name="connsiteX1256" fmla="*/ 183544 w 1393565"/>
              <a:gd name="connsiteY1256" fmla="*/ 3290566 h 5053097"/>
              <a:gd name="connsiteX1257" fmla="*/ 185723 w 1393565"/>
              <a:gd name="connsiteY1257" fmla="*/ 3299317 h 5053097"/>
              <a:gd name="connsiteX1258" fmla="*/ 181437 w 1393565"/>
              <a:gd name="connsiteY1258" fmla="*/ 3311033 h 5053097"/>
              <a:gd name="connsiteX1259" fmla="*/ 185401 w 1393565"/>
              <a:gd name="connsiteY1259" fmla="*/ 3318784 h 5053097"/>
              <a:gd name="connsiteX1260" fmla="*/ 187116 w 1393565"/>
              <a:gd name="connsiteY1260" fmla="*/ 3344287 h 5053097"/>
              <a:gd name="connsiteX1261" fmla="*/ 182687 w 1393565"/>
              <a:gd name="connsiteY1261" fmla="*/ 3399258 h 5053097"/>
              <a:gd name="connsiteX1262" fmla="*/ 188009 w 1393565"/>
              <a:gd name="connsiteY1262" fmla="*/ 3451122 h 5053097"/>
              <a:gd name="connsiteX1263" fmla="*/ 192509 w 1393565"/>
              <a:gd name="connsiteY1263" fmla="*/ 3433870 h 5053097"/>
              <a:gd name="connsiteX1264" fmla="*/ 200117 w 1393565"/>
              <a:gd name="connsiteY1264" fmla="*/ 3412260 h 5053097"/>
              <a:gd name="connsiteX1265" fmla="*/ 200582 w 1393565"/>
              <a:gd name="connsiteY1265" fmla="*/ 3403366 h 5053097"/>
              <a:gd name="connsiteX1266" fmla="*/ 195152 w 1393565"/>
              <a:gd name="connsiteY1266" fmla="*/ 3365861 h 5053097"/>
              <a:gd name="connsiteX1267" fmla="*/ 195188 w 1393565"/>
              <a:gd name="connsiteY1267" fmla="*/ 3332821 h 5053097"/>
              <a:gd name="connsiteX1268" fmla="*/ 201439 w 1393565"/>
              <a:gd name="connsiteY1268" fmla="*/ 3342287 h 5053097"/>
              <a:gd name="connsiteX1269" fmla="*/ 209976 w 1393565"/>
              <a:gd name="connsiteY1269" fmla="*/ 3349431 h 5053097"/>
              <a:gd name="connsiteX1270" fmla="*/ 209119 w 1393565"/>
              <a:gd name="connsiteY1270" fmla="*/ 3329571 h 5053097"/>
              <a:gd name="connsiteX1271" fmla="*/ 209154 w 1393565"/>
              <a:gd name="connsiteY1271" fmla="*/ 3316498 h 5053097"/>
              <a:gd name="connsiteX1272" fmla="*/ 207190 w 1393565"/>
              <a:gd name="connsiteY1272" fmla="*/ 3301603 h 5053097"/>
              <a:gd name="connsiteX1273" fmla="*/ 202046 w 1393565"/>
              <a:gd name="connsiteY1273" fmla="*/ 3287137 h 5053097"/>
              <a:gd name="connsiteX1274" fmla="*/ 207440 w 1393565"/>
              <a:gd name="connsiteY1274" fmla="*/ 3278529 h 5053097"/>
              <a:gd name="connsiteX1275" fmla="*/ 210797 w 1393565"/>
              <a:gd name="connsiteY1275" fmla="*/ 3248418 h 5053097"/>
              <a:gd name="connsiteX1276" fmla="*/ 205511 w 1393565"/>
              <a:gd name="connsiteY1276" fmla="*/ 2901053 h 5053097"/>
              <a:gd name="connsiteX1277" fmla="*/ 207011 w 1393565"/>
              <a:gd name="connsiteY1277" fmla="*/ 2775894 h 5053097"/>
              <a:gd name="connsiteX1278" fmla="*/ 203797 w 1393565"/>
              <a:gd name="connsiteY1278" fmla="*/ 2728460 h 5053097"/>
              <a:gd name="connsiteX1279" fmla="*/ 211297 w 1393565"/>
              <a:gd name="connsiteY1279" fmla="*/ 2716458 h 5053097"/>
              <a:gd name="connsiteX1280" fmla="*/ 215369 w 1393565"/>
              <a:gd name="connsiteY1280" fmla="*/ 2698028 h 5053097"/>
              <a:gd name="connsiteX1281" fmla="*/ 210440 w 1393565"/>
              <a:gd name="connsiteY1281" fmla="*/ 2657451 h 5053097"/>
              <a:gd name="connsiteX1282" fmla="*/ 209119 w 1393565"/>
              <a:gd name="connsiteY1282" fmla="*/ 2639913 h 5053097"/>
              <a:gd name="connsiteX1283" fmla="*/ 209262 w 1393565"/>
              <a:gd name="connsiteY1283" fmla="*/ 2602766 h 5053097"/>
              <a:gd name="connsiteX1284" fmla="*/ 208904 w 1393565"/>
              <a:gd name="connsiteY1284" fmla="*/ 2552724 h 5053097"/>
              <a:gd name="connsiteX1285" fmla="*/ 212262 w 1393565"/>
              <a:gd name="connsiteY1285" fmla="*/ 2570047 h 5053097"/>
              <a:gd name="connsiteX1286" fmla="*/ 216048 w 1393565"/>
              <a:gd name="connsiteY1286" fmla="*/ 2585942 h 5053097"/>
              <a:gd name="connsiteX1287" fmla="*/ 221192 w 1393565"/>
              <a:gd name="connsiteY1287" fmla="*/ 2640627 h 5053097"/>
              <a:gd name="connsiteX1288" fmla="*/ 226049 w 1393565"/>
              <a:gd name="connsiteY1288" fmla="*/ 2710243 h 5053097"/>
              <a:gd name="connsiteX1289" fmla="*/ 229478 w 1393565"/>
              <a:gd name="connsiteY1289" fmla="*/ 2752249 h 5053097"/>
              <a:gd name="connsiteX1290" fmla="*/ 232264 w 1393565"/>
              <a:gd name="connsiteY1290" fmla="*/ 2775609 h 5053097"/>
              <a:gd name="connsiteX1291" fmla="*/ 230978 w 1393565"/>
              <a:gd name="connsiteY1291" fmla="*/ 2595122 h 5053097"/>
              <a:gd name="connsiteX1292" fmla="*/ 235979 w 1393565"/>
              <a:gd name="connsiteY1292" fmla="*/ 2528721 h 5053097"/>
              <a:gd name="connsiteX1293" fmla="*/ 241301 w 1393565"/>
              <a:gd name="connsiteY1293" fmla="*/ 2547402 h 5053097"/>
              <a:gd name="connsiteX1294" fmla="*/ 248552 w 1393565"/>
              <a:gd name="connsiteY1294" fmla="*/ 2564189 h 5053097"/>
              <a:gd name="connsiteX1295" fmla="*/ 247766 w 1393565"/>
              <a:gd name="connsiteY1295" fmla="*/ 2579584 h 5053097"/>
              <a:gd name="connsiteX1296" fmla="*/ 244230 w 1393565"/>
              <a:gd name="connsiteY1296" fmla="*/ 2669774 h 5053097"/>
              <a:gd name="connsiteX1297" fmla="*/ 243123 w 1393565"/>
              <a:gd name="connsiteY1297" fmla="*/ 2751606 h 5053097"/>
              <a:gd name="connsiteX1298" fmla="*/ 242980 w 1393565"/>
              <a:gd name="connsiteY1298" fmla="*/ 2777323 h 5053097"/>
              <a:gd name="connsiteX1299" fmla="*/ 246731 w 1393565"/>
              <a:gd name="connsiteY1299" fmla="*/ 2780752 h 5053097"/>
              <a:gd name="connsiteX1300" fmla="*/ 253088 w 1393565"/>
              <a:gd name="connsiteY1300" fmla="*/ 2833473 h 5053097"/>
              <a:gd name="connsiteX1301" fmla="*/ 258446 w 1393565"/>
              <a:gd name="connsiteY1301" fmla="*/ 2851190 h 5053097"/>
              <a:gd name="connsiteX1302" fmla="*/ 267019 w 1393565"/>
              <a:gd name="connsiteY1302" fmla="*/ 2849261 h 5053097"/>
              <a:gd name="connsiteX1303" fmla="*/ 270626 w 1393565"/>
              <a:gd name="connsiteY1303" fmla="*/ 2830973 h 5053097"/>
              <a:gd name="connsiteX1304" fmla="*/ 266911 w 1393565"/>
              <a:gd name="connsiteY1304" fmla="*/ 2809256 h 5053097"/>
              <a:gd name="connsiteX1305" fmla="*/ 253588 w 1393565"/>
              <a:gd name="connsiteY1305" fmla="*/ 2747570 h 5053097"/>
              <a:gd name="connsiteX1306" fmla="*/ 259089 w 1393565"/>
              <a:gd name="connsiteY1306" fmla="*/ 2725888 h 5053097"/>
              <a:gd name="connsiteX1307" fmla="*/ 262304 w 1393565"/>
              <a:gd name="connsiteY1307" fmla="*/ 2664952 h 5053097"/>
              <a:gd name="connsiteX1308" fmla="*/ 258446 w 1393565"/>
              <a:gd name="connsiteY1308" fmla="*/ 2599194 h 5053097"/>
              <a:gd name="connsiteX1309" fmla="*/ 257018 w 1393565"/>
              <a:gd name="connsiteY1309" fmla="*/ 2588728 h 5053097"/>
              <a:gd name="connsiteX1310" fmla="*/ 261054 w 1393565"/>
              <a:gd name="connsiteY1310" fmla="*/ 2598158 h 5053097"/>
              <a:gd name="connsiteX1311" fmla="*/ 267840 w 1393565"/>
              <a:gd name="connsiteY1311" fmla="*/ 2607588 h 5053097"/>
              <a:gd name="connsiteX1312" fmla="*/ 265590 w 1393565"/>
              <a:gd name="connsiteY1312" fmla="*/ 2585120 h 5053097"/>
              <a:gd name="connsiteX1313" fmla="*/ 260839 w 1393565"/>
              <a:gd name="connsiteY1313" fmla="*/ 2568154 h 5053097"/>
              <a:gd name="connsiteX1314" fmla="*/ 262768 w 1393565"/>
              <a:gd name="connsiteY1314" fmla="*/ 2564189 h 5053097"/>
              <a:gd name="connsiteX1315" fmla="*/ 270912 w 1393565"/>
              <a:gd name="connsiteY1315" fmla="*/ 2568797 h 5053097"/>
              <a:gd name="connsiteX1316" fmla="*/ 277484 w 1393565"/>
              <a:gd name="connsiteY1316" fmla="*/ 2589264 h 5053097"/>
              <a:gd name="connsiteX1317" fmla="*/ 280592 w 1393565"/>
              <a:gd name="connsiteY1317" fmla="*/ 2609481 h 5053097"/>
              <a:gd name="connsiteX1318" fmla="*/ 281449 w 1393565"/>
              <a:gd name="connsiteY1318" fmla="*/ 2522720 h 5053097"/>
              <a:gd name="connsiteX1319" fmla="*/ 279699 w 1393565"/>
              <a:gd name="connsiteY1319" fmla="*/ 2406134 h 5053097"/>
              <a:gd name="connsiteX1320" fmla="*/ 277127 w 1393565"/>
              <a:gd name="connsiteY1320" fmla="*/ 2374415 h 5053097"/>
              <a:gd name="connsiteX1321" fmla="*/ 273984 w 1393565"/>
              <a:gd name="connsiteY1321" fmla="*/ 2435280 h 5053097"/>
              <a:gd name="connsiteX1322" fmla="*/ 266769 w 1393565"/>
              <a:gd name="connsiteY1322" fmla="*/ 2507575 h 5053097"/>
              <a:gd name="connsiteX1323" fmla="*/ 263804 w 1393565"/>
              <a:gd name="connsiteY1323" fmla="*/ 2512719 h 5053097"/>
              <a:gd name="connsiteX1324" fmla="*/ 259482 w 1393565"/>
              <a:gd name="connsiteY1324" fmla="*/ 2520970 h 5053097"/>
              <a:gd name="connsiteX1325" fmla="*/ 256231 w 1393565"/>
              <a:gd name="connsiteY1325" fmla="*/ 2511254 h 5053097"/>
              <a:gd name="connsiteX1326" fmla="*/ 248623 w 1393565"/>
              <a:gd name="connsiteY1326" fmla="*/ 2455533 h 5053097"/>
              <a:gd name="connsiteX1327" fmla="*/ 243837 w 1393565"/>
              <a:gd name="connsiteY1327" fmla="*/ 2436923 h 5053097"/>
              <a:gd name="connsiteX1328" fmla="*/ 250195 w 1393565"/>
              <a:gd name="connsiteY1328" fmla="*/ 2446675 h 5053097"/>
              <a:gd name="connsiteX1329" fmla="*/ 257982 w 1393565"/>
              <a:gd name="connsiteY1329" fmla="*/ 2454533 h 5053097"/>
              <a:gd name="connsiteX1330" fmla="*/ 263768 w 1393565"/>
              <a:gd name="connsiteY1330" fmla="*/ 2462248 h 5053097"/>
              <a:gd name="connsiteX1331" fmla="*/ 266840 w 1393565"/>
              <a:gd name="connsiteY1331" fmla="*/ 2470428 h 5053097"/>
              <a:gd name="connsiteX1332" fmla="*/ 268626 w 1393565"/>
              <a:gd name="connsiteY1332" fmla="*/ 2457569 h 5053097"/>
              <a:gd name="connsiteX1333" fmla="*/ 265125 w 1393565"/>
              <a:gd name="connsiteY1333" fmla="*/ 2339197 h 5053097"/>
              <a:gd name="connsiteX1334" fmla="*/ 258517 w 1393565"/>
              <a:gd name="connsiteY1334" fmla="*/ 2237327 h 5053097"/>
              <a:gd name="connsiteX1335" fmla="*/ 251767 w 1393565"/>
              <a:gd name="connsiteY1335" fmla="*/ 2230541 h 5053097"/>
              <a:gd name="connsiteX1336" fmla="*/ 242908 w 1393565"/>
              <a:gd name="connsiteY1336" fmla="*/ 2216539 h 5053097"/>
              <a:gd name="connsiteX1337" fmla="*/ 236336 w 1393565"/>
              <a:gd name="connsiteY1337" fmla="*/ 2204573 h 5053097"/>
              <a:gd name="connsiteX1338" fmla="*/ 244230 w 1393565"/>
              <a:gd name="connsiteY1338" fmla="*/ 2202108 h 5053097"/>
              <a:gd name="connsiteX1339" fmla="*/ 246623 w 1393565"/>
              <a:gd name="connsiteY1339" fmla="*/ 2153245 h 5053097"/>
              <a:gd name="connsiteX1340" fmla="*/ 249017 w 1393565"/>
              <a:gd name="connsiteY1340" fmla="*/ 2104596 h 5053097"/>
              <a:gd name="connsiteX1341" fmla="*/ 268019 w 1393565"/>
              <a:gd name="connsiteY1341" fmla="*/ 2096667 h 5053097"/>
              <a:gd name="connsiteX1342" fmla="*/ 274020 w 1393565"/>
              <a:gd name="connsiteY1342" fmla="*/ 2088962 h 5053097"/>
              <a:gd name="connsiteX1343" fmla="*/ 277484 w 1393565"/>
              <a:gd name="connsiteY1343" fmla="*/ 2093238 h 5053097"/>
              <a:gd name="connsiteX1344" fmla="*/ 280913 w 1393565"/>
              <a:gd name="connsiteY1344" fmla="*/ 2038584 h 5053097"/>
              <a:gd name="connsiteX1345" fmla="*/ 277484 w 1393565"/>
              <a:gd name="connsiteY1345" fmla="*/ 1981806 h 5053097"/>
              <a:gd name="connsiteX1346" fmla="*/ 274055 w 1393565"/>
              <a:gd name="connsiteY1346" fmla="*/ 2025151 h 5053097"/>
              <a:gd name="connsiteX1347" fmla="*/ 270555 w 1393565"/>
              <a:gd name="connsiteY1347" fmla="*/ 2067117 h 5053097"/>
              <a:gd name="connsiteX1348" fmla="*/ 264840 w 1393565"/>
              <a:gd name="connsiteY1348" fmla="*/ 2039999 h 5053097"/>
              <a:gd name="connsiteX1349" fmla="*/ 257124 w 1393565"/>
              <a:gd name="connsiteY1349" fmla="*/ 2049304 h 5053097"/>
              <a:gd name="connsiteX1350" fmla="*/ 252910 w 1393565"/>
              <a:gd name="connsiteY1350" fmla="*/ 2078450 h 5053097"/>
              <a:gd name="connsiteX1351" fmla="*/ 248945 w 1393565"/>
              <a:gd name="connsiteY1351" fmla="*/ 2088105 h 5053097"/>
              <a:gd name="connsiteX1352" fmla="*/ 246480 w 1393565"/>
              <a:gd name="connsiteY1352" fmla="*/ 2077818 h 5053097"/>
              <a:gd name="connsiteX1353" fmla="*/ 250409 w 1393565"/>
              <a:gd name="connsiteY1353" fmla="*/ 1764064 h 5053097"/>
              <a:gd name="connsiteX1354" fmla="*/ 253374 w 1393565"/>
              <a:gd name="connsiteY1354" fmla="*/ 1787524 h 5053097"/>
              <a:gd name="connsiteX1355" fmla="*/ 260339 w 1393565"/>
              <a:gd name="connsiteY1355" fmla="*/ 1824851 h 5053097"/>
              <a:gd name="connsiteX1356" fmla="*/ 267197 w 1393565"/>
              <a:gd name="connsiteY1356" fmla="*/ 1833569 h 5053097"/>
              <a:gd name="connsiteX1357" fmla="*/ 267197 w 1393565"/>
              <a:gd name="connsiteY1357" fmla="*/ 1823297 h 5053097"/>
              <a:gd name="connsiteX1358" fmla="*/ 269091 w 1393565"/>
              <a:gd name="connsiteY1358" fmla="*/ 1796261 h 5053097"/>
              <a:gd name="connsiteX1359" fmla="*/ 265804 w 1393565"/>
              <a:gd name="connsiteY1359" fmla="*/ 1788067 h 5053097"/>
              <a:gd name="connsiteX1360" fmla="*/ 260554 w 1393565"/>
              <a:gd name="connsiteY1360" fmla="*/ 1796640 h 5053097"/>
              <a:gd name="connsiteX1361" fmla="*/ 260446 w 1393565"/>
              <a:gd name="connsiteY1361" fmla="*/ 1786181 h 5053097"/>
              <a:gd name="connsiteX1362" fmla="*/ 264626 w 1393565"/>
              <a:gd name="connsiteY1362" fmla="*/ 1771440 h 5053097"/>
              <a:gd name="connsiteX1363" fmla="*/ 269662 w 1393565"/>
              <a:gd name="connsiteY1363" fmla="*/ 1713319 h 5053097"/>
              <a:gd name="connsiteX1364" fmla="*/ 265625 w 1393565"/>
              <a:gd name="connsiteY1364" fmla="*/ 1671481 h 5053097"/>
              <a:gd name="connsiteX1365" fmla="*/ 260589 w 1393565"/>
              <a:gd name="connsiteY1365" fmla="*/ 1702057 h 5053097"/>
              <a:gd name="connsiteX1366" fmla="*/ 254874 w 1393565"/>
              <a:gd name="connsiteY1366" fmla="*/ 1677196 h 5053097"/>
              <a:gd name="connsiteX1367" fmla="*/ 250838 w 1393565"/>
              <a:gd name="connsiteY1367" fmla="*/ 1587471 h 5053097"/>
              <a:gd name="connsiteX1368" fmla="*/ 249624 w 1393565"/>
              <a:gd name="connsiteY1368" fmla="*/ 1520605 h 5053097"/>
              <a:gd name="connsiteX1369" fmla="*/ 254124 w 1393565"/>
              <a:gd name="connsiteY1369" fmla="*/ 1539465 h 5053097"/>
              <a:gd name="connsiteX1370" fmla="*/ 268269 w 1393565"/>
              <a:gd name="connsiteY1370" fmla="*/ 1593815 h 5053097"/>
              <a:gd name="connsiteX1371" fmla="*/ 265090 w 1393565"/>
              <a:gd name="connsiteY1371" fmla="*/ 1569126 h 5053097"/>
              <a:gd name="connsiteX1372" fmla="*/ 267340 w 1393565"/>
              <a:gd name="connsiteY1372" fmla="*/ 1553002 h 5053097"/>
              <a:gd name="connsiteX1373" fmla="*/ 273198 w 1393565"/>
              <a:gd name="connsiteY1373" fmla="*/ 1473039 h 5053097"/>
              <a:gd name="connsiteX1374" fmla="*/ 261625 w 1393565"/>
              <a:gd name="connsiteY1374" fmla="*/ 1441770 h 5053097"/>
              <a:gd name="connsiteX1375" fmla="*/ 257768 w 1393565"/>
              <a:gd name="connsiteY1375" fmla="*/ 1422879 h 5053097"/>
              <a:gd name="connsiteX1376" fmla="*/ 257339 w 1393565"/>
              <a:gd name="connsiteY1376" fmla="*/ 1437452 h 5053097"/>
              <a:gd name="connsiteX1377" fmla="*/ 244873 w 1393565"/>
              <a:gd name="connsiteY1377" fmla="*/ 1435738 h 5053097"/>
              <a:gd name="connsiteX1378" fmla="*/ 237515 w 1393565"/>
              <a:gd name="connsiteY1378" fmla="*/ 1401680 h 5053097"/>
              <a:gd name="connsiteX1379" fmla="*/ 227514 w 1393565"/>
              <a:gd name="connsiteY1379" fmla="*/ 1499213 h 5053097"/>
              <a:gd name="connsiteX1380" fmla="*/ 219120 w 1393565"/>
              <a:gd name="connsiteY1380" fmla="*/ 1595165 h 5053097"/>
              <a:gd name="connsiteX1381" fmla="*/ 233014 w 1393565"/>
              <a:gd name="connsiteY1381" fmla="*/ 1609070 h 5053097"/>
              <a:gd name="connsiteX1382" fmla="*/ 246516 w 1393565"/>
              <a:gd name="connsiteY1382" fmla="*/ 1637799 h 5053097"/>
              <a:gd name="connsiteX1383" fmla="*/ 247838 w 1393565"/>
              <a:gd name="connsiteY1383" fmla="*/ 1676625 h 5053097"/>
              <a:gd name="connsiteX1384" fmla="*/ 247838 w 1393565"/>
              <a:gd name="connsiteY1384" fmla="*/ 1690995 h 5053097"/>
              <a:gd name="connsiteX1385" fmla="*/ 235300 w 1393565"/>
              <a:gd name="connsiteY1385" fmla="*/ 1716334 h 5053097"/>
              <a:gd name="connsiteX1386" fmla="*/ 230157 w 1393565"/>
              <a:gd name="connsiteY1386" fmla="*/ 1777502 h 5053097"/>
              <a:gd name="connsiteX1387" fmla="*/ 217298 w 1393565"/>
              <a:gd name="connsiteY1387" fmla="*/ 1789757 h 5053097"/>
              <a:gd name="connsiteX1388" fmla="*/ 217227 w 1393565"/>
              <a:gd name="connsiteY1388" fmla="*/ 1756131 h 5053097"/>
              <a:gd name="connsiteX1389" fmla="*/ 220048 w 1393565"/>
              <a:gd name="connsiteY1389" fmla="*/ 1709200 h 5053097"/>
              <a:gd name="connsiteX1390" fmla="*/ 214262 w 1393565"/>
              <a:gd name="connsiteY1390" fmla="*/ 1733203 h 5053097"/>
              <a:gd name="connsiteX1391" fmla="*/ 209119 w 1393565"/>
              <a:gd name="connsiteY1391" fmla="*/ 1757206 h 5053097"/>
              <a:gd name="connsiteX1392" fmla="*/ 203904 w 1393565"/>
              <a:gd name="connsiteY1392" fmla="*/ 1735775 h 5053097"/>
              <a:gd name="connsiteX1393" fmla="*/ 197010 w 1393565"/>
              <a:gd name="connsiteY1393" fmla="*/ 1720445 h 5053097"/>
              <a:gd name="connsiteX1394" fmla="*/ 190438 w 1393565"/>
              <a:gd name="connsiteY1394" fmla="*/ 1721020 h 5053097"/>
              <a:gd name="connsiteX1395" fmla="*/ 187830 w 1393565"/>
              <a:gd name="connsiteY1395" fmla="*/ 1697774 h 5053097"/>
              <a:gd name="connsiteX1396" fmla="*/ 184365 w 1393565"/>
              <a:gd name="connsiteY1396" fmla="*/ 1714097 h 5053097"/>
              <a:gd name="connsiteX1397" fmla="*/ 179686 w 1393565"/>
              <a:gd name="connsiteY1397" fmla="*/ 1749816 h 5053097"/>
              <a:gd name="connsiteX1398" fmla="*/ 173650 w 1393565"/>
              <a:gd name="connsiteY1398" fmla="*/ 1719194 h 5053097"/>
              <a:gd name="connsiteX1399" fmla="*/ 169364 w 1393565"/>
              <a:gd name="connsiteY1399" fmla="*/ 1692055 h 5053097"/>
              <a:gd name="connsiteX1400" fmla="*/ 164291 w 1393565"/>
              <a:gd name="connsiteY1400" fmla="*/ 1693041 h 5053097"/>
              <a:gd name="connsiteX1401" fmla="*/ 159184 w 1393565"/>
              <a:gd name="connsiteY1401" fmla="*/ 1735046 h 5053097"/>
              <a:gd name="connsiteX1402" fmla="*/ 154040 w 1393565"/>
              <a:gd name="connsiteY1402" fmla="*/ 1776923 h 5053097"/>
              <a:gd name="connsiteX1403" fmla="*/ 148861 w 1393565"/>
              <a:gd name="connsiteY1403" fmla="*/ 1777780 h 5053097"/>
              <a:gd name="connsiteX1404" fmla="*/ 143717 w 1393565"/>
              <a:gd name="connsiteY1404" fmla="*/ 1791214 h 5053097"/>
              <a:gd name="connsiteX1405" fmla="*/ 145789 w 1393565"/>
              <a:gd name="connsiteY1405" fmla="*/ 1810056 h 5053097"/>
              <a:gd name="connsiteX1406" fmla="*/ 154004 w 1393565"/>
              <a:gd name="connsiteY1406" fmla="*/ 1796436 h 5053097"/>
              <a:gd name="connsiteX1407" fmla="*/ 163184 w 1393565"/>
              <a:gd name="connsiteY1407" fmla="*/ 1785496 h 5053097"/>
              <a:gd name="connsiteX1408" fmla="*/ 160541 w 1393565"/>
              <a:gd name="connsiteY1408" fmla="*/ 1865220 h 5053097"/>
              <a:gd name="connsiteX1409" fmla="*/ 144182 w 1393565"/>
              <a:gd name="connsiteY1409" fmla="*/ 1999944 h 5053097"/>
              <a:gd name="connsiteX1410" fmla="*/ 141574 w 1393565"/>
              <a:gd name="connsiteY1410" fmla="*/ 1991639 h 5053097"/>
              <a:gd name="connsiteX1411" fmla="*/ 147575 w 1393565"/>
              <a:gd name="connsiteY1411" fmla="*/ 1868885 h 5053097"/>
              <a:gd name="connsiteX1412" fmla="*/ 149290 w 1393565"/>
              <a:gd name="connsiteY1412" fmla="*/ 1844507 h 5053097"/>
              <a:gd name="connsiteX1413" fmla="*/ 147004 w 1393565"/>
              <a:gd name="connsiteY1413" fmla="*/ 1825786 h 5053097"/>
              <a:gd name="connsiteX1414" fmla="*/ 134788 w 1393565"/>
              <a:gd name="connsiteY1414" fmla="*/ 1856594 h 5053097"/>
              <a:gd name="connsiteX1415" fmla="*/ 130680 w 1393565"/>
              <a:gd name="connsiteY1415" fmla="*/ 1878936 h 5053097"/>
              <a:gd name="connsiteX1416" fmla="*/ 132216 w 1393565"/>
              <a:gd name="connsiteY1416" fmla="*/ 1848075 h 5053097"/>
              <a:gd name="connsiteX1417" fmla="*/ 143896 w 1393565"/>
              <a:gd name="connsiteY1417" fmla="*/ 1725717 h 5053097"/>
              <a:gd name="connsiteX1418" fmla="*/ 143717 w 1393565"/>
              <a:gd name="connsiteY1418" fmla="*/ 1704057 h 5053097"/>
              <a:gd name="connsiteX1419" fmla="*/ 147468 w 1393565"/>
              <a:gd name="connsiteY1419" fmla="*/ 1691605 h 5053097"/>
              <a:gd name="connsiteX1420" fmla="*/ 151254 w 1393565"/>
              <a:gd name="connsiteY1420" fmla="*/ 1677361 h 5053097"/>
              <a:gd name="connsiteX1421" fmla="*/ 143396 w 1393565"/>
              <a:gd name="connsiteY1421" fmla="*/ 1610667 h 5053097"/>
              <a:gd name="connsiteX1422" fmla="*/ 131430 w 1393565"/>
              <a:gd name="connsiteY1422" fmla="*/ 1570254 h 5053097"/>
              <a:gd name="connsiteX1423" fmla="*/ 126358 w 1393565"/>
              <a:gd name="connsiteY1423" fmla="*/ 1577184 h 5053097"/>
              <a:gd name="connsiteX1424" fmla="*/ 128823 w 1393565"/>
              <a:gd name="connsiteY1424" fmla="*/ 1505175 h 5053097"/>
              <a:gd name="connsiteX1425" fmla="*/ 133752 w 1393565"/>
              <a:gd name="connsiteY1425" fmla="*/ 1457169 h 5053097"/>
              <a:gd name="connsiteX1426" fmla="*/ 133752 w 1393565"/>
              <a:gd name="connsiteY1426" fmla="*/ 1349155 h 5053097"/>
              <a:gd name="connsiteX1427" fmla="*/ 133073 w 1393565"/>
              <a:gd name="connsiteY1427" fmla="*/ 1160560 h 5053097"/>
              <a:gd name="connsiteX1428" fmla="*/ 134645 w 1393565"/>
              <a:gd name="connsiteY1428" fmla="*/ 1132271 h 5053097"/>
              <a:gd name="connsiteX1429" fmla="*/ 131895 w 1393565"/>
              <a:gd name="connsiteY1429" fmla="*/ 1119412 h 5053097"/>
              <a:gd name="connsiteX1430" fmla="*/ 131752 w 1393565"/>
              <a:gd name="connsiteY1430" fmla="*/ 1085122 h 5053097"/>
              <a:gd name="connsiteX1431" fmla="*/ 136860 w 1393565"/>
              <a:gd name="connsiteY1431" fmla="*/ 1055226 h 5053097"/>
              <a:gd name="connsiteX1432" fmla="*/ 131216 w 1393565"/>
              <a:gd name="connsiteY1432" fmla="*/ 1056655 h 5053097"/>
              <a:gd name="connsiteX1433" fmla="*/ 127930 w 1393565"/>
              <a:gd name="connsiteY1433" fmla="*/ 1014542 h 5053097"/>
              <a:gd name="connsiteX1434" fmla="*/ 132145 w 1393565"/>
              <a:gd name="connsiteY1434" fmla="*/ 958249 h 5053097"/>
              <a:gd name="connsiteX1435" fmla="*/ 119536 w 1393565"/>
              <a:gd name="connsiteY1435" fmla="*/ 936568 h 5053097"/>
              <a:gd name="connsiteX1436" fmla="*/ 110749 w 1393565"/>
              <a:gd name="connsiteY1436" fmla="*/ 958717 h 5053097"/>
              <a:gd name="connsiteX1437" fmla="*/ 100891 w 1393565"/>
              <a:gd name="connsiteY1437" fmla="*/ 979709 h 5053097"/>
              <a:gd name="connsiteX1438" fmla="*/ 95855 w 1393565"/>
              <a:gd name="connsiteY1438" fmla="*/ 995279 h 5053097"/>
              <a:gd name="connsiteX1439" fmla="*/ 109606 w 1393565"/>
              <a:gd name="connsiteY1439" fmla="*/ 1050547 h 5053097"/>
              <a:gd name="connsiteX1440" fmla="*/ 114464 w 1393565"/>
              <a:gd name="connsiteY1440" fmla="*/ 1035402 h 5053097"/>
              <a:gd name="connsiteX1441" fmla="*/ 119179 w 1393565"/>
              <a:gd name="connsiteY1441" fmla="*/ 1025115 h 5053097"/>
              <a:gd name="connsiteX1442" fmla="*/ 119465 w 1393565"/>
              <a:gd name="connsiteY1442" fmla="*/ 1043199 h 5053097"/>
              <a:gd name="connsiteX1443" fmla="*/ 111963 w 1393565"/>
              <a:gd name="connsiteY1443" fmla="*/ 1064238 h 5053097"/>
              <a:gd name="connsiteX1444" fmla="*/ 98033 w 1393565"/>
              <a:gd name="connsiteY1444" fmla="*/ 1105114 h 5053097"/>
              <a:gd name="connsiteX1445" fmla="*/ 95819 w 1393565"/>
              <a:gd name="connsiteY1445" fmla="*/ 1112554 h 5053097"/>
              <a:gd name="connsiteX1446" fmla="*/ 92854 w 1393565"/>
              <a:gd name="connsiteY1446" fmla="*/ 1163822 h 5053097"/>
              <a:gd name="connsiteX1447" fmla="*/ 91675 w 1393565"/>
              <a:gd name="connsiteY1447" fmla="*/ 1212685 h 5053097"/>
              <a:gd name="connsiteX1448" fmla="*/ 83103 w 1393565"/>
              <a:gd name="connsiteY1448" fmla="*/ 1045689 h 5053097"/>
              <a:gd name="connsiteX1449" fmla="*/ 109463 w 1393565"/>
              <a:gd name="connsiteY1449" fmla="*/ 805659 h 5053097"/>
              <a:gd name="connsiteX1450" fmla="*/ 119571 w 1393565"/>
              <a:gd name="connsiteY1450" fmla="*/ 733650 h 5053097"/>
              <a:gd name="connsiteX1451" fmla="*/ 118036 w 1393565"/>
              <a:gd name="connsiteY1451" fmla="*/ 789371 h 5053097"/>
              <a:gd name="connsiteX1452" fmla="*/ 119429 w 1393565"/>
              <a:gd name="connsiteY1452" fmla="*/ 845092 h 5053097"/>
              <a:gd name="connsiteX1453" fmla="*/ 131787 w 1393565"/>
              <a:gd name="connsiteY1453" fmla="*/ 764511 h 5053097"/>
              <a:gd name="connsiteX1454" fmla="*/ 156112 w 1393565"/>
              <a:gd name="connsiteY1454" fmla="*/ 638599 h 5053097"/>
              <a:gd name="connsiteX1455" fmla="*/ 159684 w 1393565"/>
              <a:gd name="connsiteY1455" fmla="*/ 615349 h 5053097"/>
              <a:gd name="connsiteX1456" fmla="*/ 156469 w 1393565"/>
              <a:gd name="connsiteY1456" fmla="*/ 590489 h 5053097"/>
              <a:gd name="connsiteX1457" fmla="*/ 165756 w 1393565"/>
              <a:gd name="connsiteY1457" fmla="*/ 559139 h 5053097"/>
              <a:gd name="connsiteX1458" fmla="*/ 173221 w 1393565"/>
              <a:gd name="connsiteY1458" fmla="*/ 551763 h 5053097"/>
              <a:gd name="connsiteX1459" fmla="*/ 169149 w 1393565"/>
              <a:gd name="connsiteY1459" fmla="*/ 456937 h 5053097"/>
              <a:gd name="connsiteX1460" fmla="*/ 172650 w 1393565"/>
              <a:gd name="connsiteY1460" fmla="*/ 452286 h 5053097"/>
              <a:gd name="connsiteX1461" fmla="*/ 181651 w 1393565"/>
              <a:gd name="connsiteY1461" fmla="*/ 438756 h 5053097"/>
              <a:gd name="connsiteX1462" fmla="*/ 176829 w 1393565"/>
              <a:gd name="connsiteY1462" fmla="*/ 402751 h 5053097"/>
              <a:gd name="connsiteX1463" fmla="*/ 174936 w 1393565"/>
              <a:gd name="connsiteY1463" fmla="*/ 380463 h 5053097"/>
              <a:gd name="connsiteX1464" fmla="*/ 180293 w 1393565"/>
              <a:gd name="connsiteY1464" fmla="*/ 402512 h 5053097"/>
              <a:gd name="connsiteX1465" fmla="*/ 189080 w 1393565"/>
              <a:gd name="connsiteY1465" fmla="*/ 418392 h 5053097"/>
              <a:gd name="connsiteX1466" fmla="*/ 190938 w 1393565"/>
              <a:gd name="connsiteY1466" fmla="*/ 395483 h 5053097"/>
              <a:gd name="connsiteX1467" fmla="*/ 193974 w 1393565"/>
              <a:gd name="connsiteY1467" fmla="*/ 360853 h 5053097"/>
              <a:gd name="connsiteX1468" fmla="*/ 198260 w 1393565"/>
              <a:gd name="connsiteY1468" fmla="*/ 315419 h 5053097"/>
              <a:gd name="connsiteX1469" fmla="*/ 197939 w 1393565"/>
              <a:gd name="connsiteY1469" fmla="*/ 287880 h 5053097"/>
              <a:gd name="connsiteX1470" fmla="*/ 193223 w 1393565"/>
              <a:gd name="connsiteY1470" fmla="*/ 303310 h 5053097"/>
              <a:gd name="connsiteX1471" fmla="*/ 190259 w 1393565"/>
              <a:gd name="connsiteY1471" fmla="*/ 287880 h 5053097"/>
              <a:gd name="connsiteX1472" fmla="*/ 203332 w 1393565"/>
              <a:gd name="connsiteY1472" fmla="*/ 216985 h 5053097"/>
              <a:gd name="connsiteX1473" fmla="*/ 229300 w 1393565"/>
              <a:gd name="connsiteY1473" fmla="*/ 191478 h 5053097"/>
              <a:gd name="connsiteX1474" fmla="*/ 251588 w 1393565"/>
              <a:gd name="connsiteY1474" fmla="*/ 170747 h 5053097"/>
              <a:gd name="connsiteX1475" fmla="*/ 254303 w 1393565"/>
              <a:gd name="connsiteY1475" fmla="*/ 188382 h 5053097"/>
              <a:gd name="connsiteX1476" fmla="*/ 261161 w 1393565"/>
              <a:gd name="connsiteY1476" fmla="*/ 199601 h 5053097"/>
              <a:gd name="connsiteX1477" fmla="*/ 270126 w 1393565"/>
              <a:gd name="connsiteY1477" fmla="*/ 188028 h 5053097"/>
              <a:gd name="connsiteX1478" fmla="*/ 286343 w 1393565"/>
              <a:gd name="connsiteY1478" fmla="*/ 178655 h 5053097"/>
              <a:gd name="connsiteX1479" fmla="*/ 310238 w 1393565"/>
              <a:gd name="connsiteY1479" fmla="*/ 167911 h 5053097"/>
              <a:gd name="connsiteX1480" fmla="*/ 325205 w 1393565"/>
              <a:gd name="connsiteY1480" fmla="*/ 163718 h 5053097"/>
              <a:gd name="connsiteX1481" fmla="*/ 333563 w 1393565"/>
              <a:gd name="connsiteY1481" fmla="*/ 176044 h 5053097"/>
              <a:gd name="connsiteX1482" fmla="*/ 346636 w 1393565"/>
              <a:gd name="connsiteY1482" fmla="*/ 164761 h 5053097"/>
              <a:gd name="connsiteX1483" fmla="*/ 356744 w 1393565"/>
              <a:gd name="connsiteY1483" fmla="*/ 149005 h 5053097"/>
              <a:gd name="connsiteX1484" fmla="*/ 361709 w 1393565"/>
              <a:gd name="connsiteY1484" fmla="*/ 160150 h 5053097"/>
              <a:gd name="connsiteX1485" fmla="*/ 377854 w 1393565"/>
              <a:gd name="connsiteY1485" fmla="*/ 142147 h 5053097"/>
              <a:gd name="connsiteX1486" fmla="*/ 399178 w 1393565"/>
              <a:gd name="connsiteY1486" fmla="*/ 89434 h 5053097"/>
              <a:gd name="connsiteX1487" fmla="*/ 403929 w 1393565"/>
              <a:gd name="connsiteY1487" fmla="*/ 99353 h 5053097"/>
              <a:gd name="connsiteX1488" fmla="*/ 408179 w 1393565"/>
              <a:gd name="connsiteY1488" fmla="*/ 204084 h 5053097"/>
              <a:gd name="connsiteX1489" fmla="*/ 423038 w 1393565"/>
              <a:gd name="connsiteY1489" fmla="*/ 180763 h 5053097"/>
              <a:gd name="connsiteX1490" fmla="*/ 434968 w 1393565"/>
              <a:gd name="connsiteY1490" fmla="*/ 185310 h 5053097"/>
              <a:gd name="connsiteX1491" fmla="*/ 443898 w 1393565"/>
              <a:gd name="connsiteY1491" fmla="*/ 200344 h 5053097"/>
              <a:gd name="connsiteX1492" fmla="*/ 449649 w 1393565"/>
              <a:gd name="connsiteY1492" fmla="*/ 218164 h 5053097"/>
              <a:gd name="connsiteX1493" fmla="*/ 454113 w 1393565"/>
              <a:gd name="connsiteY1493" fmla="*/ 233016 h 5053097"/>
              <a:gd name="connsiteX1494" fmla="*/ 462650 w 1393565"/>
              <a:gd name="connsiteY1494" fmla="*/ 226158 h 5053097"/>
              <a:gd name="connsiteX1495" fmla="*/ 470830 w 1393565"/>
              <a:gd name="connsiteY1495" fmla="*/ 208156 h 5053097"/>
              <a:gd name="connsiteX1496" fmla="*/ 479795 w 1393565"/>
              <a:gd name="connsiteY1496" fmla="*/ 200237 h 5053097"/>
              <a:gd name="connsiteX1497" fmla="*/ 488082 w 1393565"/>
              <a:gd name="connsiteY1497" fmla="*/ 193514 h 5053097"/>
              <a:gd name="connsiteX1498" fmla="*/ 494940 w 1393565"/>
              <a:gd name="connsiteY1498" fmla="*/ 173008 h 5053097"/>
              <a:gd name="connsiteX1499" fmla="*/ 502155 w 1393565"/>
              <a:gd name="connsiteY1499" fmla="*/ 155006 h 5053097"/>
              <a:gd name="connsiteX1500" fmla="*/ 504799 w 1393565"/>
              <a:gd name="connsiteY1500" fmla="*/ 137004 h 5053097"/>
              <a:gd name="connsiteX1501" fmla="*/ 507191 w 1393565"/>
              <a:gd name="connsiteY1501" fmla="*/ 149898 h 5053097"/>
              <a:gd name="connsiteX1502" fmla="*/ 514228 w 1393565"/>
              <a:gd name="connsiteY1502" fmla="*/ 162436 h 5053097"/>
              <a:gd name="connsiteX1503" fmla="*/ 519372 w 1393565"/>
              <a:gd name="connsiteY1503" fmla="*/ 147291 h 5053097"/>
              <a:gd name="connsiteX1504" fmla="*/ 522694 w 1393565"/>
              <a:gd name="connsiteY1504" fmla="*/ 157578 h 5053097"/>
              <a:gd name="connsiteX1505" fmla="*/ 525301 w 1393565"/>
              <a:gd name="connsiteY1505" fmla="*/ 167093 h 5053097"/>
              <a:gd name="connsiteX1506" fmla="*/ 551411 w 1393565"/>
              <a:gd name="connsiteY1506" fmla="*/ 140411 h 5053097"/>
              <a:gd name="connsiteX1507" fmla="*/ 553161 w 1393565"/>
              <a:gd name="connsiteY1507" fmla="*/ 164436 h 5053097"/>
              <a:gd name="connsiteX1508" fmla="*/ 555912 w 1393565"/>
              <a:gd name="connsiteY1508" fmla="*/ 165590 h 5053097"/>
              <a:gd name="connsiteX1509" fmla="*/ 564020 w 1393565"/>
              <a:gd name="connsiteY1509" fmla="*/ 153845 h 5053097"/>
              <a:gd name="connsiteX1510" fmla="*/ 573521 w 1393565"/>
              <a:gd name="connsiteY1510" fmla="*/ 168011 h 5053097"/>
              <a:gd name="connsiteX1511" fmla="*/ 577486 w 1393565"/>
              <a:gd name="connsiteY1511" fmla="*/ 183295 h 5053097"/>
              <a:gd name="connsiteX1512" fmla="*/ 581630 w 1393565"/>
              <a:gd name="connsiteY1512" fmla="*/ 197869 h 5053097"/>
              <a:gd name="connsiteX1513" fmla="*/ 589666 w 1393565"/>
              <a:gd name="connsiteY1513" fmla="*/ 182438 h 5053097"/>
              <a:gd name="connsiteX1514" fmla="*/ 596488 w 1393565"/>
              <a:gd name="connsiteY1514" fmla="*/ 162721 h 5053097"/>
              <a:gd name="connsiteX1515" fmla="*/ 602382 w 1393565"/>
              <a:gd name="connsiteY1515" fmla="*/ 176230 h 5053097"/>
              <a:gd name="connsiteX1516" fmla="*/ 601096 w 1393565"/>
              <a:gd name="connsiteY1516" fmla="*/ 191554 h 5053097"/>
              <a:gd name="connsiteX1517" fmla="*/ 603203 w 1393565"/>
              <a:gd name="connsiteY1517" fmla="*/ 204855 h 5053097"/>
              <a:gd name="connsiteX1518" fmla="*/ 607883 w 1393565"/>
              <a:gd name="connsiteY1518" fmla="*/ 218114 h 5053097"/>
              <a:gd name="connsiteX1519" fmla="*/ 605704 w 1393565"/>
              <a:gd name="connsiteY1519" fmla="*/ 229587 h 5053097"/>
              <a:gd name="connsiteX1520" fmla="*/ 618134 w 1393565"/>
              <a:gd name="connsiteY1520" fmla="*/ 215871 h 5053097"/>
              <a:gd name="connsiteX1521" fmla="*/ 639922 w 1393565"/>
              <a:gd name="connsiteY1521" fmla="*/ 173008 h 5053097"/>
              <a:gd name="connsiteX1522" fmla="*/ 650602 w 1393565"/>
              <a:gd name="connsiteY1522" fmla="*/ 150284 h 5053097"/>
              <a:gd name="connsiteX1523" fmla="*/ 642065 w 1393565"/>
              <a:gd name="connsiteY1523" fmla="*/ 219300 h 5053097"/>
              <a:gd name="connsiteX1524" fmla="*/ 642673 w 1393565"/>
              <a:gd name="connsiteY1524" fmla="*/ 223722 h 5053097"/>
              <a:gd name="connsiteX1525" fmla="*/ 658639 w 1393565"/>
              <a:gd name="connsiteY1525" fmla="*/ 179145 h 5053097"/>
              <a:gd name="connsiteX1526" fmla="*/ 670391 w 1393565"/>
              <a:gd name="connsiteY1526" fmla="*/ 150720 h 5053097"/>
              <a:gd name="connsiteX1527" fmla="*/ 666783 w 1393565"/>
              <a:gd name="connsiteY1527" fmla="*/ 183295 h 5053097"/>
              <a:gd name="connsiteX1528" fmla="*/ 673212 w 1393565"/>
              <a:gd name="connsiteY1528" fmla="*/ 173008 h 5053097"/>
              <a:gd name="connsiteX1529" fmla="*/ 689464 w 1393565"/>
              <a:gd name="connsiteY1529" fmla="*/ 114715 h 5053097"/>
              <a:gd name="connsiteX1530" fmla="*/ 687393 w 1393565"/>
              <a:gd name="connsiteY1530" fmla="*/ 160021 h 5053097"/>
              <a:gd name="connsiteX1531" fmla="*/ 675462 w 1393565"/>
              <a:gd name="connsiteY1531" fmla="*/ 257562 h 5053097"/>
              <a:gd name="connsiteX1532" fmla="*/ 678892 w 1393565"/>
              <a:gd name="connsiteY1532" fmla="*/ 287880 h 5053097"/>
              <a:gd name="connsiteX1533" fmla="*/ 737613 w 1393565"/>
              <a:gd name="connsiteY1533" fmla="*/ 40135 h 5053097"/>
              <a:gd name="connsiteX1534" fmla="*/ 744757 w 1393565"/>
              <a:gd name="connsiteY1534" fmla="*/ 22132 h 5053097"/>
              <a:gd name="connsiteX1535" fmla="*/ 561984 w 1393565"/>
              <a:gd name="connsiteY1535" fmla="*/ 11845 h 5053097"/>
              <a:gd name="connsiteX1536" fmla="*/ 563199 w 1393565"/>
              <a:gd name="connsiteY1536" fmla="*/ 22990 h 5053097"/>
              <a:gd name="connsiteX1537" fmla="*/ 558626 w 1393565"/>
              <a:gd name="connsiteY1537" fmla="*/ 24418 h 5053097"/>
              <a:gd name="connsiteX1538" fmla="*/ 561984 w 1393565"/>
              <a:gd name="connsiteY1538" fmla="*/ 11845 h 5053097"/>
              <a:gd name="connsiteX1539" fmla="*/ 963249 w 1393565"/>
              <a:gd name="connsiteY1539" fmla="*/ 1558 h 5053097"/>
              <a:gd name="connsiteX1540" fmla="*/ 965999 w 1393565"/>
              <a:gd name="connsiteY1540" fmla="*/ 27276 h 5053097"/>
              <a:gd name="connsiteX1541" fmla="*/ 963249 w 1393565"/>
              <a:gd name="connsiteY1541" fmla="*/ 52993 h 5053097"/>
              <a:gd name="connsiteX1542" fmla="*/ 960498 w 1393565"/>
              <a:gd name="connsiteY1542" fmla="*/ 27276 h 5053097"/>
              <a:gd name="connsiteX1543" fmla="*/ 963249 w 1393565"/>
              <a:gd name="connsiteY1543" fmla="*/ 1558 h 505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</a:cxnLst>
            <a:rect l="l" t="t" r="r" b="b"/>
            <a:pathLst>
              <a:path w="1393565" h="5053097">
                <a:moveTo>
                  <a:pt x="631167" y="4970705"/>
                </a:moveTo>
                <a:cubicBezTo>
                  <a:pt x="632841" y="4972098"/>
                  <a:pt x="634064" y="4976706"/>
                  <a:pt x="634064" y="4983885"/>
                </a:cubicBezTo>
                <a:cubicBezTo>
                  <a:pt x="634064" y="4991421"/>
                  <a:pt x="633672" y="4997601"/>
                  <a:pt x="633171" y="4997601"/>
                </a:cubicBezTo>
                <a:cubicBezTo>
                  <a:pt x="632671" y="4997601"/>
                  <a:pt x="630279" y="4994422"/>
                  <a:pt x="627849" y="4990528"/>
                </a:cubicBezTo>
                <a:cubicBezTo>
                  <a:pt x="625420" y="4986635"/>
                  <a:pt x="624385" y="4980492"/>
                  <a:pt x="625563" y="4976813"/>
                </a:cubicBezTo>
                <a:cubicBezTo>
                  <a:pt x="627367" y="4971134"/>
                  <a:pt x="629493" y="4969312"/>
                  <a:pt x="631167" y="4970705"/>
                </a:cubicBezTo>
                <a:close/>
                <a:moveTo>
                  <a:pt x="944345" y="4966167"/>
                </a:moveTo>
                <a:cubicBezTo>
                  <a:pt x="946157" y="4968327"/>
                  <a:pt x="949103" y="4993502"/>
                  <a:pt x="948997" y="5013031"/>
                </a:cubicBezTo>
                <a:cubicBezTo>
                  <a:pt x="948854" y="5033355"/>
                  <a:pt x="944317" y="5061430"/>
                  <a:pt x="942889" y="5050750"/>
                </a:cubicBezTo>
                <a:cubicBezTo>
                  <a:pt x="942639" y="5048857"/>
                  <a:pt x="940424" y="5033070"/>
                  <a:pt x="937959" y="5015603"/>
                </a:cubicBezTo>
                <a:cubicBezTo>
                  <a:pt x="934209" y="4989135"/>
                  <a:pt x="934209" y="4983885"/>
                  <a:pt x="938067" y="4983885"/>
                </a:cubicBezTo>
                <a:cubicBezTo>
                  <a:pt x="940889" y="4983885"/>
                  <a:pt x="942818" y="4979599"/>
                  <a:pt x="943067" y="4972741"/>
                </a:cubicBezTo>
                <a:cubicBezTo>
                  <a:pt x="943264" y="4967285"/>
                  <a:pt x="943741" y="4965448"/>
                  <a:pt x="944345" y="4966167"/>
                </a:cubicBezTo>
                <a:close/>
                <a:moveTo>
                  <a:pt x="1384578" y="4827959"/>
                </a:moveTo>
                <a:cubicBezTo>
                  <a:pt x="1385667" y="4828705"/>
                  <a:pt x="1387212" y="4831170"/>
                  <a:pt x="1389552" y="4835581"/>
                </a:cubicBezTo>
                <a:cubicBezTo>
                  <a:pt x="1394767" y="4845439"/>
                  <a:pt x="1394839" y="4846725"/>
                  <a:pt x="1390123" y="4846725"/>
                </a:cubicBezTo>
                <a:cubicBezTo>
                  <a:pt x="1387194" y="4846725"/>
                  <a:pt x="1383944" y="4844510"/>
                  <a:pt x="1382908" y="4841796"/>
                </a:cubicBezTo>
                <a:cubicBezTo>
                  <a:pt x="1381872" y="4839081"/>
                  <a:pt x="1381586" y="4834045"/>
                  <a:pt x="1382337" y="4830651"/>
                </a:cubicBezTo>
                <a:cubicBezTo>
                  <a:pt x="1382855" y="4828187"/>
                  <a:pt x="1383488" y="4827214"/>
                  <a:pt x="1384578" y="4827959"/>
                </a:cubicBezTo>
                <a:close/>
                <a:moveTo>
                  <a:pt x="233229" y="4824686"/>
                </a:moveTo>
                <a:cubicBezTo>
                  <a:pt x="238444" y="4827901"/>
                  <a:pt x="236765" y="4849261"/>
                  <a:pt x="231157" y="4851404"/>
                </a:cubicBezTo>
                <a:cubicBezTo>
                  <a:pt x="227299" y="4852868"/>
                  <a:pt x="226014" y="4850868"/>
                  <a:pt x="226014" y="4843474"/>
                </a:cubicBezTo>
                <a:cubicBezTo>
                  <a:pt x="226014" y="4830794"/>
                  <a:pt x="229300" y="4822222"/>
                  <a:pt x="233229" y="4824686"/>
                </a:cubicBezTo>
                <a:close/>
                <a:moveTo>
                  <a:pt x="210155" y="4780681"/>
                </a:moveTo>
                <a:lnTo>
                  <a:pt x="218262" y="4790111"/>
                </a:lnTo>
                <a:lnTo>
                  <a:pt x="226406" y="4799540"/>
                </a:lnTo>
                <a:lnTo>
                  <a:pt x="214369" y="4807720"/>
                </a:lnTo>
                <a:cubicBezTo>
                  <a:pt x="196831" y="4819650"/>
                  <a:pt x="194688" y="4817900"/>
                  <a:pt x="202832" y="4798290"/>
                </a:cubicBezTo>
                <a:close/>
                <a:moveTo>
                  <a:pt x="73816" y="4553545"/>
                </a:moveTo>
                <a:lnTo>
                  <a:pt x="78138" y="4568976"/>
                </a:lnTo>
                <a:cubicBezTo>
                  <a:pt x="85639" y="4595908"/>
                  <a:pt x="88818" y="4608338"/>
                  <a:pt x="88818" y="4610981"/>
                </a:cubicBezTo>
                <a:cubicBezTo>
                  <a:pt x="88889" y="4616660"/>
                  <a:pt x="78424" y="4613088"/>
                  <a:pt x="73816" y="4605838"/>
                </a:cubicBezTo>
                <a:cubicBezTo>
                  <a:pt x="70137" y="4600051"/>
                  <a:pt x="69530" y="4592622"/>
                  <a:pt x="71387" y="4575834"/>
                </a:cubicBezTo>
                <a:close/>
                <a:moveTo>
                  <a:pt x="1316828" y="4466892"/>
                </a:moveTo>
                <a:cubicBezTo>
                  <a:pt x="1323473" y="4465570"/>
                  <a:pt x="1325865" y="4472964"/>
                  <a:pt x="1328865" y="4504218"/>
                </a:cubicBezTo>
                <a:cubicBezTo>
                  <a:pt x="1331295" y="4529649"/>
                  <a:pt x="1326723" y="4537615"/>
                  <a:pt x="1318686" y="4521934"/>
                </a:cubicBezTo>
                <a:cubicBezTo>
                  <a:pt x="1315971" y="4516683"/>
                  <a:pt x="1313221" y="4502432"/>
                  <a:pt x="1312542" y="4490216"/>
                </a:cubicBezTo>
                <a:cubicBezTo>
                  <a:pt x="1311506" y="4471857"/>
                  <a:pt x="1312256" y="4467820"/>
                  <a:pt x="1316828" y="4466892"/>
                </a:cubicBezTo>
                <a:close/>
                <a:moveTo>
                  <a:pt x="97114" y="3735488"/>
                </a:moveTo>
                <a:cubicBezTo>
                  <a:pt x="97372" y="3734434"/>
                  <a:pt x="97694" y="3739319"/>
                  <a:pt x="98247" y="3749445"/>
                </a:cubicBezTo>
                <a:cubicBezTo>
                  <a:pt x="98962" y="3761696"/>
                  <a:pt x="100855" y="3773091"/>
                  <a:pt x="102462" y="3774734"/>
                </a:cubicBezTo>
                <a:cubicBezTo>
                  <a:pt x="105927" y="3778198"/>
                  <a:pt x="103284" y="3787164"/>
                  <a:pt x="98783" y="3787164"/>
                </a:cubicBezTo>
                <a:cubicBezTo>
                  <a:pt x="97069" y="3787164"/>
                  <a:pt x="95997" y="3773662"/>
                  <a:pt x="96354" y="3757160"/>
                </a:cubicBezTo>
                <a:cubicBezTo>
                  <a:pt x="96658" y="3743533"/>
                  <a:pt x="96855" y="3736541"/>
                  <a:pt x="97114" y="3735488"/>
                </a:cubicBezTo>
                <a:close/>
                <a:moveTo>
                  <a:pt x="120250" y="3680043"/>
                </a:moveTo>
                <a:cubicBezTo>
                  <a:pt x="123143" y="3682937"/>
                  <a:pt x="123251" y="3687044"/>
                  <a:pt x="120607" y="3695295"/>
                </a:cubicBezTo>
                <a:lnTo>
                  <a:pt x="117000" y="3706582"/>
                </a:lnTo>
                <a:lnTo>
                  <a:pt x="116643" y="3691330"/>
                </a:lnTo>
                <a:cubicBezTo>
                  <a:pt x="116357" y="3679793"/>
                  <a:pt x="117250" y="3677043"/>
                  <a:pt x="120250" y="3680043"/>
                </a:cubicBezTo>
                <a:close/>
                <a:moveTo>
                  <a:pt x="114062" y="3620157"/>
                </a:moveTo>
                <a:cubicBezTo>
                  <a:pt x="114848" y="3620402"/>
                  <a:pt x="116000" y="3626072"/>
                  <a:pt x="117464" y="3637145"/>
                </a:cubicBezTo>
                <a:cubicBezTo>
                  <a:pt x="118714" y="3646968"/>
                  <a:pt x="118250" y="3653433"/>
                  <a:pt x="116214" y="3653433"/>
                </a:cubicBezTo>
                <a:cubicBezTo>
                  <a:pt x="114357" y="3653433"/>
                  <a:pt x="112856" y="3645468"/>
                  <a:pt x="112856" y="3635716"/>
                </a:cubicBezTo>
                <a:cubicBezTo>
                  <a:pt x="112856" y="3625090"/>
                  <a:pt x="113276" y="3619911"/>
                  <a:pt x="114062" y="3620157"/>
                </a:cubicBezTo>
                <a:close/>
                <a:moveTo>
                  <a:pt x="122786" y="3547134"/>
                </a:moveTo>
                <a:cubicBezTo>
                  <a:pt x="126465" y="3553634"/>
                  <a:pt x="131109" y="3584853"/>
                  <a:pt x="128394" y="3584853"/>
                </a:cubicBezTo>
                <a:cubicBezTo>
                  <a:pt x="127251" y="3584853"/>
                  <a:pt x="125751" y="3582924"/>
                  <a:pt x="125037" y="3580567"/>
                </a:cubicBezTo>
                <a:cubicBezTo>
                  <a:pt x="121965" y="3570529"/>
                  <a:pt x="120072" y="3542348"/>
                  <a:pt x="122786" y="3547134"/>
                </a:cubicBezTo>
                <a:close/>
                <a:moveTo>
                  <a:pt x="1130984" y="3454551"/>
                </a:moveTo>
                <a:cubicBezTo>
                  <a:pt x="1132270" y="3454551"/>
                  <a:pt x="1132698" y="3459944"/>
                  <a:pt x="1131912" y="3466552"/>
                </a:cubicBezTo>
                <a:cubicBezTo>
                  <a:pt x="1130627" y="3477590"/>
                  <a:pt x="1124340" y="3484090"/>
                  <a:pt x="1124447" y="3474268"/>
                </a:cubicBezTo>
                <a:cubicBezTo>
                  <a:pt x="1124555" y="3466731"/>
                  <a:pt x="1128555" y="3454551"/>
                  <a:pt x="1130984" y="3454551"/>
                </a:cubicBezTo>
                <a:close/>
                <a:moveTo>
                  <a:pt x="1115339" y="3389685"/>
                </a:moveTo>
                <a:cubicBezTo>
                  <a:pt x="1118125" y="3392972"/>
                  <a:pt x="1109195" y="3547134"/>
                  <a:pt x="1106231" y="3547134"/>
                </a:cubicBezTo>
                <a:cubicBezTo>
                  <a:pt x="1104409" y="3547134"/>
                  <a:pt x="1103659" y="3538847"/>
                  <a:pt x="1104552" y="3528131"/>
                </a:cubicBezTo>
                <a:cubicBezTo>
                  <a:pt x="1105802" y="3513237"/>
                  <a:pt x="1105159" y="3509486"/>
                  <a:pt x="1101551" y="3510879"/>
                </a:cubicBezTo>
                <a:cubicBezTo>
                  <a:pt x="1098158" y="3512201"/>
                  <a:pt x="1097051" y="3508915"/>
                  <a:pt x="1097230" y="3498164"/>
                </a:cubicBezTo>
                <a:cubicBezTo>
                  <a:pt x="1097408" y="3490234"/>
                  <a:pt x="1098301" y="3485626"/>
                  <a:pt x="1099230" y="3487983"/>
                </a:cubicBezTo>
                <a:cubicBezTo>
                  <a:pt x="1104016" y="3499807"/>
                  <a:pt x="1106373" y="3487841"/>
                  <a:pt x="1108374" y="3442049"/>
                </a:cubicBezTo>
                <a:cubicBezTo>
                  <a:pt x="1110338" y="3396472"/>
                  <a:pt x="1111803" y="3385507"/>
                  <a:pt x="1115339" y="3389685"/>
                </a:cubicBezTo>
                <a:close/>
                <a:moveTo>
                  <a:pt x="1098113" y="3374398"/>
                </a:moveTo>
                <a:cubicBezTo>
                  <a:pt x="1098890" y="3373889"/>
                  <a:pt x="1099747" y="3374541"/>
                  <a:pt x="1100837" y="3376255"/>
                </a:cubicBezTo>
                <a:cubicBezTo>
                  <a:pt x="1105409" y="3383506"/>
                  <a:pt x="1104087" y="3404187"/>
                  <a:pt x="1098587" y="3411510"/>
                </a:cubicBezTo>
                <a:cubicBezTo>
                  <a:pt x="1095801" y="3415153"/>
                  <a:pt x="1093551" y="3417189"/>
                  <a:pt x="1093551" y="3416010"/>
                </a:cubicBezTo>
                <a:cubicBezTo>
                  <a:pt x="1093551" y="3414831"/>
                  <a:pt x="1095122" y="3409724"/>
                  <a:pt x="1097051" y="3404652"/>
                </a:cubicBezTo>
                <a:cubicBezTo>
                  <a:pt x="1099337" y="3398615"/>
                  <a:pt x="1099408" y="3394043"/>
                  <a:pt x="1097194" y="3391400"/>
                </a:cubicBezTo>
                <a:cubicBezTo>
                  <a:pt x="1095336" y="3389150"/>
                  <a:pt x="1094765" y="3383828"/>
                  <a:pt x="1095872" y="3379506"/>
                </a:cubicBezTo>
                <a:cubicBezTo>
                  <a:pt x="1096640" y="3376577"/>
                  <a:pt x="1097336" y="3374907"/>
                  <a:pt x="1098113" y="3374398"/>
                </a:cubicBezTo>
                <a:close/>
                <a:moveTo>
                  <a:pt x="1101779" y="3343055"/>
                </a:moveTo>
                <a:cubicBezTo>
                  <a:pt x="1102051" y="3341653"/>
                  <a:pt x="1102427" y="3341841"/>
                  <a:pt x="1102837" y="3343966"/>
                </a:cubicBezTo>
                <a:cubicBezTo>
                  <a:pt x="1103659" y="3348216"/>
                  <a:pt x="1103659" y="3355146"/>
                  <a:pt x="1102837" y="3359396"/>
                </a:cubicBezTo>
                <a:cubicBezTo>
                  <a:pt x="1102016" y="3363647"/>
                  <a:pt x="1101337" y="3360182"/>
                  <a:pt x="1101337" y="3351681"/>
                </a:cubicBezTo>
                <a:cubicBezTo>
                  <a:pt x="1101337" y="3347449"/>
                  <a:pt x="1101507" y="3344457"/>
                  <a:pt x="1101779" y="3343055"/>
                </a:cubicBezTo>
                <a:close/>
                <a:moveTo>
                  <a:pt x="114035" y="3294531"/>
                </a:moveTo>
                <a:cubicBezTo>
                  <a:pt x="115893" y="3292638"/>
                  <a:pt x="118250" y="3302925"/>
                  <a:pt x="123358" y="3335500"/>
                </a:cubicBezTo>
                <a:cubicBezTo>
                  <a:pt x="125644" y="3350145"/>
                  <a:pt x="126644" y="3363039"/>
                  <a:pt x="125572" y="3364147"/>
                </a:cubicBezTo>
                <a:cubicBezTo>
                  <a:pt x="124465" y="3365218"/>
                  <a:pt x="122715" y="3360932"/>
                  <a:pt x="121643" y="3354610"/>
                </a:cubicBezTo>
                <a:cubicBezTo>
                  <a:pt x="115893" y="3320713"/>
                  <a:pt x="112749" y="3295781"/>
                  <a:pt x="114035" y="3294531"/>
                </a:cubicBezTo>
                <a:close/>
                <a:moveTo>
                  <a:pt x="1117553" y="3228237"/>
                </a:moveTo>
                <a:cubicBezTo>
                  <a:pt x="1121482" y="3234345"/>
                  <a:pt x="1121590" y="3264848"/>
                  <a:pt x="1117732" y="3286530"/>
                </a:cubicBezTo>
                <a:cubicBezTo>
                  <a:pt x="1115553" y="3298710"/>
                  <a:pt x="1114910" y="3293674"/>
                  <a:pt x="1114589" y="3262527"/>
                </a:cubicBezTo>
                <a:cubicBezTo>
                  <a:pt x="1114339" y="3235952"/>
                  <a:pt x="1115303" y="3224772"/>
                  <a:pt x="1117553" y="3228237"/>
                </a:cubicBezTo>
                <a:close/>
                <a:moveTo>
                  <a:pt x="138324" y="3211199"/>
                </a:moveTo>
                <a:lnTo>
                  <a:pt x="144289" y="3236024"/>
                </a:lnTo>
                <a:cubicBezTo>
                  <a:pt x="150754" y="3262813"/>
                  <a:pt x="152862" y="3322642"/>
                  <a:pt x="147253" y="3319177"/>
                </a:cubicBezTo>
                <a:cubicBezTo>
                  <a:pt x="142718" y="3316355"/>
                  <a:pt x="139038" y="3332535"/>
                  <a:pt x="141753" y="3343358"/>
                </a:cubicBezTo>
                <a:cubicBezTo>
                  <a:pt x="144039" y="3352395"/>
                  <a:pt x="138145" y="3390507"/>
                  <a:pt x="133037" y="3399687"/>
                </a:cubicBezTo>
                <a:cubicBezTo>
                  <a:pt x="131180" y="3403080"/>
                  <a:pt x="130252" y="3400187"/>
                  <a:pt x="130359" y="3391114"/>
                </a:cubicBezTo>
                <a:cubicBezTo>
                  <a:pt x="130430" y="3383578"/>
                  <a:pt x="131823" y="3368933"/>
                  <a:pt x="133395" y="3358539"/>
                </a:cubicBezTo>
                <a:cubicBezTo>
                  <a:pt x="135109" y="3347537"/>
                  <a:pt x="134859" y="3319391"/>
                  <a:pt x="132788" y="3290816"/>
                </a:cubicBezTo>
                <a:cubicBezTo>
                  <a:pt x="129966" y="3252061"/>
                  <a:pt x="130180" y="3238738"/>
                  <a:pt x="133788" y="3226558"/>
                </a:cubicBezTo>
                <a:close/>
                <a:moveTo>
                  <a:pt x="128028" y="3193693"/>
                </a:moveTo>
                <a:cubicBezTo>
                  <a:pt x="128287" y="3191982"/>
                  <a:pt x="128644" y="3192215"/>
                  <a:pt x="129037" y="3194804"/>
                </a:cubicBezTo>
                <a:cubicBezTo>
                  <a:pt x="129823" y="3199983"/>
                  <a:pt x="129823" y="3208484"/>
                  <a:pt x="129037" y="3213664"/>
                </a:cubicBezTo>
                <a:cubicBezTo>
                  <a:pt x="128251" y="3218843"/>
                  <a:pt x="127608" y="3214628"/>
                  <a:pt x="127608" y="3204234"/>
                </a:cubicBezTo>
                <a:cubicBezTo>
                  <a:pt x="127608" y="3199055"/>
                  <a:pt x="127769" y="3195402"/>
                  <a:pt x="128028" y="3193693"/>
                </a:cubicBezTo>
                <a:close/>
                <a:moveTo>
                  <a:pt x="1100873" y="3176802"/>
                </a:moveTo>
                <a:cubicBezTo>
                  <a:pt x="1104874" y="3176802"/>
                  <a:pt x="1104659" y="3213628"/>
                  <a:pt x="1100659" y="3216092"/>
                </a:cubicBezTo>
                <a:cubicBezTo>
                  <a:pt x="1098873" y="3217200"/>
                  <a:pt x="1096622" y="3216735"/>
                  <a:pt x="1095586" y="3215093"/>
                </a:cubicBezTo>
                <a:cubicBezTo>
                  <a:pt x="1092836" y="3210592"/>
                  <a:pt x="1097479" y="3176802"/>
                  <a:pt x="1100873" y="3176802"/>
                </a:cubicBezTo>
                <a:close/>
                <a:moveTo>
                  <a:pt x="1111879" y="3146794"/>
                </a:moveTo>
                <a:cubicBezTo>
                  <a:pt x="1112642" y="3147039"/>
                  <a:pt x="1113749" y="3151620"/>
                  <a:pt x="1115125" y="3160514"/>
                </a:cubicBezTo>
                <a:cubicBezTo>
                  <a:pt x="1116232" y="3167658"/>
                  <a:pt x="1115696" y="3173373"/>
                  <a:pt x="1113910" y="3173373"/>
                </a:cubicBezTo>
                <a:cubicBezTo>
                  <a:pt x="1112124" y="3173373"/>
                  <a:pt x="1110696" y="3166943"/>
                  <a:pt x="1110696" y="3159085"/>
                </a:cubicBezTo>
                <a:cubicBezTo>
                  <a:pt x="1110696" y="3150638"/>
                  <a:pt x="1111115" y="3146548"/>
                  <a:pt x="1111879" y="3146794"/>
                </a:cubicBezTo>
                <a:close/>
                <a:moveTo>
                  <a:pt x="1151843" y="3104793"/>
                </a:moveTo>
                <a:cubicBezTo>
                  <a:pt x="1153344" y="3109508"/>
                  <a:pt x="1154736" y="3136904"/>
                  <a:pt x="1154915" y="3165657"/>
                </a:cubicBezTo>
                <a:cubicBezTo>
                  <a:pt x="1155273" y="3215771"/>
                  <a:pt x="1154987" y="3217950"/>
                  <a:pt x="1148414" y="3217950"/>
                </a:cubicBezTo>
                <a:cubicBezTo>
                  <a:pt x="1142700" y="3217950"/>
                  <a:pt x="1141556" y="3220236"/>
                  <a:pt x="1141556" y="3231666"/>
                </a:cubicBezTo>
                <a:cubicBezTo>
                  <a:pt x="1141556" y="3239203"/>
                  <a:pt x="1140021" y="3245382"/>
                  <a:pt x="1138127" y="3245382"/>
                </a:cubicBezTo>
                <a:cubicBezTo>
                  <a:pt x="1136234" y="3245382"/>
                  <a:pt x="1134699" y="3238845"/>
                  <a:pt x="1134734" y="3230808"/>
                </a:cubicBezTo>
                <a:cubicBezTo>
                  <a:pt x="1134734" y="3222807"/>
                  <a:pt x="1135735" y="3205841"/>
                  <a:pt x="1136913" y="3193090"/>
                </a:cubicBezTo>
                <a:cubicBezTo>
                  <a:pt x="1138735" y="3174123"/>
                  <a:pt x="1139949" y="3170622"/>
                  <a:pt x="1143771" y="3173801"/>
                </a:cubicBezTo>
                <a:cubicBezTo>
                  <a:pt x="1147629" y="3177016"/>
                  <a:pt x="1148486" y="3170765"/>
                  <a:pt x="1148736" y="3136940"/>
                </a:cubicBezTo>
                <a:cubicBezTo>
                  <a:pt x="1148986" y="3111258"/>
                  <a:pt x="1150093" y="3099399"/>
                  <a:pt x="1151843" y="3104793"/>
                </a:cubicBezTo>
                <a:close/>
                <a:moveTo>
                  <a:pt x="133958" y="3099015"/>
                </a:moveTo>
                <a:cubicBezTo>
                  <a:pt x="135931" y="3098131"/>
                  <a:pt x="138271" y="3103650"/>
                  <a:pt x="141503" y="3115330"/>
                </a:cubicBezTo>
                <a:cubicBezTo>
                  <a:pt x="147075" y="3135368"/>
                  <a:pt x="146932" y="3147655"/>
                  <a:pt x="141253" y="3133582"/>
                </a:cubicBezTo>
                <a:cubicBezTo>
                  <a:pt x="139110" y="3128189"/>
                  <a:pt x="138360" y="3128903"/>
                  <a:pt x="136895" y="3137868"/>
                </a:cubicBezTo>
                <a:cubicBezTo>
                  <a:pt x="135431" y="3146905"/>
                  <a:pt x="134431" y="3147905"/>
                  <a:pt x="130751" y="3143905"/>
                </a:cubicBezTo>
                <a:cubicBezTo>
                  <a:pt x="127644" y="3140547"/>
                  <a:pt x="127001" y="3133761"/>
                  <a:pt x="128608" y="3121116"/>
                </a:cubicBezTo>
                <a:cubicBezTo>
                  <a:pt x="130377" y="3107186"/>
                  <a:pt x="131984" y="3099899"/>
                  <a:pt x="133958" y="3099015"/>
                </a:cubicBezTo>
                <a:close/>
                <a:moveTo>
                  <a:pt x="175864" y="3010495"/>
                </a:moveTo>
                <a:lnTo>
                  <a:pt x="178293" y="3029355"/>
                </a:lnTo>
                <a:cubicBezTo>
                  <a:pt x="181901" y="3057144"/>
                  <a:pt x="181829" y="3181160"/>
                  <a:pt x="178222" y="3186875"/>
                </a:cubicBezTo>
                <a:cubicBezTo>
                  <a:pt x="175900" y="3190518"/>
                  <a:pt x="174543" y="3188767"/>
                  <a:pt x="172935" y="3180016"/>
                </a:cubicBezTo>
                <a:cubicBezTo>
                  <a:pt x="169364" y="3160835"/>
                  <a:pt x="169149" y="3039106"/>
                  <a:pt x="172650" y="3024211"/>
                </a:cubicBezTo>
                <a:close/>
                <a:moveTo>
                  <a:pt x="161497" y="3007750"/>
                </a:moveTo>
                <a:cubicBezTo>
                  <a:pt x="162354" y="3009585"/>
                  <a:pt x="162291" y="3013728"/>
                  <a:pt x="160791" y="3019068"/>
                </a:cubicBezTo>
                <a:cubicBezTo>
                  <a:pt x="158755" y="3026247"/>
                  <a:pt x="157969" y="3026711"/>
                  <a:pt x="155898" y="3021854"/>
                </a:cubicBezTo>
                <a:cubicBezTo>
                  <a:pt x="154540" y="3018675"/>
                  <a:pt x="154897" y="3013460"/>
                  <a:pt x="156683" y="3010281"/>
                </a:cubicBezTo>
                <a:cubicBezTo>
                  <a:pt x="158862" y="3006388"/>
                  <a:pt x="160639" y="3005914"/>
                  <a:pt x="161497" y="3007750"/>
                </a:cubicBezTo>
                <a:close/>
                <a:moveTo>
                  <a:pt x="138574" y="2997279"/>
                </a:moveTo>
                <a:cubicBezTo>
                  <a:pt x="142824" y="2995636"/>
                  <a:pt x="143682" y="2998994"/>
                  <a:pt x="143468" y="3016603"/>
                </a:cubicBezTo>
                <a:cubicBezTo>
                  <a:pt x="143146" y="3044892"/>
                  <a:pt x="138860" y="3056644"/>
                  <a:pt x="135752" y="3037784"/>
                </a:cubicBezTo>
                <a:cubicBezTo>
                  <a:pt x="131930" y="3014674"/>
                  <a:pt x="133002" y="2999423"/>
                  <a:pt x="138574" y="2997279"/>
                </a:cubicBezTo>
                <a:close/>
                <a:moveTo>
                  <a:pt x="154397" y="2944554"/>
                </a:moveTo>
                <a:cubicBezTo>
                  <a:pt x="154701" y="2943826"/>
                  <a:pt x="155612" y="2944291"/>
                  <a:pt x="157219" y="2945773"/>
                </a:cubicBezTo>
                <a:cubicBezTo>
                  <a:pt x="159505" y="2947916"/>
                  <a:pt x="160720" y="2954774"/>
                  <a:pt x="159934" y="2961203"/>
                </a:cubicBezTo>
                <a:cubicBezTo>
                  <a:pt x="159148" y="2967561"/>
                  <a:pt x="158255" y="2969704"/>
                  <a:pt x="157934" y="2965918"/>
                </a:cubicBezTo>
                <a:cubicBezTo>
                  <a:pt x="157612" y="2962168"/>
                  <a:pt x="156362" y="2955203"/>
                  <a:pt x="155219" y="2950488"/>
                </a:cubicBezTo>
                <a:cubicBezTo>
                  <a:pt x="154398" y="2947202"/>
                  <a:pt x="154094" y="2945282"/>
                  <a:pt x="154397" y="2944554"/>
                </a:cubicBezTo>
                <a:close/>
                <a:moveTo>
                  <a:pt x="91640" y="2919627"/>
                </a:moveTo>
                <a:cubicBezTo>
                  <a:pt x="95426" y="2919627"/>
                  <a:pt x="107892" y="2980599"/>
                  <a:pt x="104713" y="2983778"/>
                </a:cubicBezTo>
                <a:cubicBezTo>
                  <a:pt x="103534" y="2984956"/>
                  <a:pt x="102570" y="2984992"/>
                  <a:pt x="102570" y="2983885"/>
                </a:cubicBezTo>
                <a:cubicBezTo>
                  <a:pt x="102570" y="2980706"/>
                  <a:pt x="92354" y="2932450"/>
                  <a:pt x="90246" y="2925627"/>
                </a:cubicBezTo>
                <a:cubicBezTo>
                  <a:pt x="89211" y="2922341"/>
                  <a:pt x="89854" y="2919627"/>
                  <a:pt x="91640" y="2919627"/>
                </a:cubicBezTo>
                <a:close/>
                <a:moveTo>
                  <a:pt x="727" y="2887610"/>
                </a:moveTo>
                <a:cubicBezTo>
                  <a:pt x="1191" y="2886810"/>
                  <a:pt x="2022" y="2889552"/>
                  <a:pt x="3629" y="2895124"/>
                </a:cubicBezTo>
                <a:cubicBezTo>
                  <a:pt x="7558" y="2908768"/>
                  <a:pt x="6343" y="2935343"/>
                  <a:pt x="2271" y="2925341"/>
                </a:cubicBezTo>
                <a:cubicBezTo>
                  <a:pt x="842" y="2921913"/>
                  <a:pt x="-157" y="2911090"/>
                  <a:pt x="21" y="2901339"/>
                </a:cubicBezTo>
                <a:cubicBezTo>
                  <a:pt x="164" y="2892749"/>
                  <a:pt x="263" y="2888409"/>
                  <a:pt x="727" y="2887610"/>
                </a:cubicBezTo>
                <a:close/>
                <a:moveTo>
                  <a:pt x="152433" y="2875478"/>
                </a:moveTo>
                <a:cubicBezTo>
                  <a:pt x="156398" y="2871513"/>
                  <a:pt x="157684" y="2879586"/>
                  <a:pt x="156719" y="2902946"/>
                </a:cubicBezTo>
                <a:lnTo>
                  <a:pt x="155719" y="2928199"/>
                </a:lnTo>
                <a:lnTo>
                  <a:pt x="153290" y="2902624"/>
                </a:lnTo>
                <a:cubicBezTo>
                  <a:pt x="151933" y="2888587"/>
                  <a:pt x="151576" y="2876371"/>
                  <a:pt x="152433" y="2875478"/>
                </a:cubicBezTo>
                <a:close/>
                <a:moveTo>
                  <a:pt x="174578" y="2796183"/>
                </a:moveTo>
                <a:cubicBezTo>
                  <a:pt x="176900" y="2792575"/>
                  <a:pt x="177900" y="2797969"/>
                  <a:pt x="177936" y="2814185"/>
                </a:cubicBezTo>
                <a:cubicBezTo>
                  <a:pt x="178008" y="2837724"/>
                  <a:pt x="176972" y="2841653"/>
                  <a:pt x="173221" y="2831902"/>
                </a:cubicBezTo>
                <a:cubicBezTo>
                  <a:pt x="170042" y="2823615"/>
                  <a:pt x="170864" y="2801969"/>
                  <a:pt x="174578" y="2796183"/>
                </a:cubicBezTo>
                <a:close/>
                <a:moveTo>
                  <a:pt x="1170560" y="2783325"/>
                </a:moveTo>
                <a:cubicBezTo>
                  <a:pt x="1170801" y="2780682"/>
                  <a:pt x="1171132" y="2781039"/>
                  <a:pt x="1171489" y="2785039"/>
                </a:cubicBezTo>
                <a:cubicBezTo>
                  <a:pt x="1172203" y="2793075"/>
                  <a:pt x="1172203" y="2806184"/>
                  <a:pt x="1171489" y="2814185"/>
                </a:cubicBezTo>
                <a:cubicBezTo>
                  <a:pt x="1170775" y="2822221"/>
                  <a:pt x="1170167" y="2815649"/>
                  <a:pt x="1170167" y="2799612"/>
                </a:cubicBezTo>
                <a:cubicBezTo>
                  <a:pt x="1170167" y="2791611"/>
                  <a:pt x="1170319" y="2785968"/>
                  <a:pt x="1170560" y="2783325"/>
                </a:cubicBezTo>
                <a:close/>
                <a:moveTo>
                  <a:pt x="73030" y="2710743"/>
                </a:moveTo>
                <a:cubicBezTo>
                  <a:pt x="73744" y="2711529"/>
                  <a:pt x="78495" y="2747676"/>
                  <a:pt x="83531" y="2791039"/>
                </a:cubicBezTo>
                <a:cubicBezTo>
                  <a:pt x="88568" y="2834437"/>
                  <a:pt x="93569" y="2875693"/>
                  <a:pt x="94640" y="2882765"/>
                </a:cubicBezTo>
                <a:cubicBezTo>
                  <a:pt x="96390" y="2894302"/>
                  <a:pt x="95819" y="2895624"/>
                  <a:pt x="89068" y="2895624"/>
                </a:cubicBezTo>
                <a:cubicBezTo>
                  <a:pt x="81710" y="2895624"/>
                  <a:pt x="81638" y="2896303"/>
                  <a:pt x="83782" y="2929056"/>
                </a:cubicBezTo>
                <a:cubicBezTo>
                  <a:pt x="84960" y="2947452"/>
                  <a:pt x="88925" y="2974348"/>
                  <a:pt x="92533" y="2988850"/>
                </a:cubicBezTo>
                <a:cubicBezTo>
                  <a:pt x="104606" y="3037427"/>
                  <a:pt x="118857" y="3212878"/>
                  <a:pt x="114249" y="3256526"/>
                </a:cubicBezTo>
                <a:cubicBezTo>
                  <a:pt x="111857" y="3279279"/>
                  <a:pt x="107749" y="3281779"/>
                  <a:pt x="102820" y="3263384"/>
                </a:cubicBezTo>
                <a:cubicBezTo>
                  <a:pt x="80460" y="3180088"/>
                  <a:pt x="75173" y="3122009"/>
                  <a:pt x="75066" y="2959739"/>
                </a:cubicBezTo>
                <a:cubicBezTo>
                  <a:pt x="74995" y="2891480"/>
                  <a:pt x="73495" y="2807934"/>
                  <a:pt x="71709" y="2774108"/>
                </a:cubicBezTo>
                <a:cubicBezTo>
                  <a:pt x="68744" y="2718387"/>
                  <a:pt x="68994" y="2706422"/>
                  <a:pt x="73030" y="2710743"/>
                </a:cubicBezTo>
                <a:close/>
                <a:moveTo>
                  <a:pt x="146339" y="2699697"/>
                </a:moveTo>
                <a:cubicBezTo>
                  <a:pt x="148727" y="2698956"/>
                  <a:pt x="152487" y="2700028"/>
                  <a:pt x="155648" y="2703528"/>
                </a:cubicBezTo>
                <a:cubicBezTo>
                  <a:pt x="161756" y="2710279"/>
                  <a:pt x="161720" y="2710458"/>
                  <a:pt x="154719" y="2710458"/>
                </a:cubicBezTo>
                <a:cubicBezTo>
                  <a:pt x="150790" y="2710458"/>
                  <a:pt x="146504" y="2708779"/>
                  <a:pt x="145253" y="2706743"/>
                </a:cubicBezTo>
                <a:cubicBezTo>
                  <a:pt x="142932" y="2702993"/>
                  <a:pt x="143950" y="2700439"/>
                  <a:pt x="146339" y="2699697"/>
                </a:cubicBezTo>
                <a:close/>
                <a:moveTo>
                  <a:pt x="176972" y="2688169"/>
                </a:moveTo>
                <a:lnTo>
                  <a:pt x="177472" y="2733603"/>
                </a:lnTo>
                <a:cubicBezTo>
                  <a:pt x="177972" y="2776109"/>
                  <a:pt x="177329" y="2782931"/>
                  <a:pt x="173436" y="2776466"/>
                </a:cubicBezTo>
                <a:cubicBezTo>
                  <a:pt x="172543" y="2775073"/>
                  <a:pt x="173007" y="2754606"/>
                  <a:pt x="174400" y="2731032"/>
                </a:cubicBezTo>
                <a:close/>
                <a:moveTo>
                  <a:pt x="124894" y="2667595"/>
                </a:moveTo>
                <a:lnTo>
                  <a:pt x="128823" y="2681311"/>
                </a:lnTo>
                <a:cubicBezTo>
                  <a:pt x="135752" y="2705600"/>
                  <a:pt x="137038" y="2713887"/>
                  <a:pt x="133895" y="2713887"/>
                </a:cubicBezTo>
                <a:cubicBezTo>
                  <a:pt x="132216" y="2713887"/>
                  <a:pt x="129037" y="2711708"/>
                  <a:pt x="126787" y="2709029"/>
                </a:cubicBezTo>
                <a:cubicBezTo>
                  <a:pt x="124465" y="2706207"/>
                  <a:pt x="123215" y="2696456"/>
                  <a:pt x="123822" y="2685883"/>
                </a:cubicBezTo>
                <a:close/>
                <a:moveTo>
                  <a:pt x="1090300" y="2641878"/>
                </a:moveTo>
                <a:cubicBezTo>
                  <a:pt x="1093193" y="2641878"/>
                  <a:pt x="1096873" y="2654379"/>
                  <a:pt x="1096944" y="2664488"/>
                </a:cubicBezTo>
                <a:cubicBezTo>
                  <a:pt x="1096979" y="2668452"/>
                  <a:pt x="1094158" y="2674239"/>
                  <a:pt x="1090693" y="2677346"/>
                </a:cubicBezTo>
                <a:cubicBezTo>
                  <a:pt x="1083692" y="2683704"/>
                  <a:pt x="1079835" y="2684597"/>
                  <a:pt x="1079835" y="2679882"/>
                </a:cubicBezTo>
                <a:cubicBezTo>
                  <a:pt x="1079835" y="2671953"/>
                  <a:pt x="1088121" y="2641878"/>
                  <a:pt x="1090300" y="2641878"/>
                </a:cubicBezTo>
                <a:close/>
                <a:moveTo>
                  <a:pt x="154791" y="2611016"/>
                </a:moveTo>
                <a:cubicBezTo>
                  <a:pt x="159434" y="2611016"/>
                  <a:pt x="161363" y="2626983"/>
                  <a:pt x="158184" y="2638770"/>
                </a:cubicBezTo>
                <a:cubicBezTo>
                  <a:pt x="155112" y="2650057"/>
                  <a:pt x="154969" y="2649807"/>
                  <a:pt x="153647" y="2630733"/>
                </a:cubicBezTo>
                <a:cubicBezTo>
                  <a:pt x="152897" y="2619875"/>
                  <a:pt x="153397" y="2611016"/>
                  <a:pt x="154791" y="2611016"/>
                </a:cubicBezTo>
                <a:close/>
                <a:moveTo>
                  <a:pt x="174578" y="2580156"/>
                </a:moveTo>
                <a:cubicBezTo>
                  <a:pt x="176400" y="2582977"/>
                  <a:pt x="177936" y="2592979"/>
                  <a:pt x="177936" y="2602337"/>
                </a:cubicBezTo>
                <a:cubicBezTo>
                  <a:pt x="178008" y="2617839"/>
                  <a:pt x="178507" y="2618875"/>
                  <a:pt x="183401" y="2613946"/>
                </a:cubicBezTo>
                <a:cubicBezTo>
                  <a:pt x="186402" y="2610981"/>
                  <a:pt x="189723" y="2601837"/>
                  <a:pt x="190831" y="2593621"/>
                </a:cubicBezTo>
                <a:cubicBezTo>
                  <a:pt x="193724" y="2572048"/>
                  <a:pt x="198082" y="2585620"/>
                  <a:pt x="198117" y="2616160"/>
                </a:cubicBezTo>
                <a:cubicBezTo>
                  <a:pt x="198117" y="2635877"/>
                  <a:pt x="197439" y="2638806"/>
                  <a:pt x="194402" y="2632448"/>
                </a:cubicBezTo>
                <a:cubicBezTo>
                  <a:pt x="192331" y="2628197"/>
                  <a:pt x="189330" y="2624733"/>
                  <a:pt x="187652" y="2624733"/>
                </a:cubicBezTo>
                <a:cubicBezTo>
                  <a:pt x="182294" y="2624733"/>
                  <a:pt x="180793" y="2634305"/>
                  <a:pt x="184937" y="2642021"/>
                </a:cubicBezTo>
                <a:cubicBezTo>
                  <a:pt x="188187" y="2648093"/>
                  <a:pt x="187937" y="2650557"/>
                  <a:pt x="183615" y="2654879"/>
                </a:cubicBezTo>
                <a:cubicBezTo>
                  <a:pt x="178793" y="2659701"/>
                  <a:pt x="177936" y="2659344"/>
                  <a:pt x="174721" y="2650843"/>
                </a:cubicBezTo>
                <a:cubicBezTo>
                  <a:pt x="170078" y="2638592"/>
                  <a:pt x="169935" y="2572976"/>
                  <a:pt x="174578" y="2580156"/>
                </a:cubicBezTo>
                <a:close/>
                <a:moveTo>
                  <a:pt x="122715" y="2556153"/>
                </a:moveTo>
                <a:cubicBezTo>
                  <a:pt x="126216" y="2556153"/>
                  <a:pt x="135145" y="2576155"/>
                  <a:pt x="132716" y="2578584"/>
                </a:cubicBezTo>
                <a:cubicBezTo>
                  <a:pt x="131823" y="2579477"/>
                  <a:pt x="128537" y="2577370"/>
                  <a:pt x="125394" y="2573905"/>
                </a:cubicBezTo>
                <a:cubicBezTo>
                  <a:pt x="119357" y="2567226"/>
                  <a:pt x="117679" y="2556153"/>
                  <a:pt x="122715" y="2556153"/>
                </a:cubicBezTo>
                <a:close/>
                <a:moveTo>
                  <a:pt x="1112624" y="2539115"/>
                </a:moveTo>
                <a:cubicBezTo>
                  <a:pt x="1117161" y="2534614"/>
                  <a:pt x="1115732" y="2627519"/>
                  <a:pt x="1111124" y="2639306"/>
                </a:cubicBezTo>
                <a:cubicBezTo>
                  <a:pt x="1106409" y="2651415"/>
                  <a:pt x="1103838" y="2651307"/>
                  <a:pt x="1103838" y="2639020"/>
                </a:cubicBezTo>
                <a:cubicBezTo>
                  <a:pt x="1103838" y="2633698"/>
                  <a:pt x="1104945" y="2628197"/>
                  <a:pt x="1106302" y="2626840"/>
                </a:cubicBezTo>
                <a:cubicBezTo>
                  <a:pt x="1107659" y="2625483"/>
                  <a:pt x="1108946" y="2605909"/>
                  <a:pt x="1109124" y="2583334"/>
                </a:cubicBezTo>
                <a:cubicBezTo>
                  <a:pt x="1109303" y="2560796"/>
                  <a:pt x="1110874" y="2540901"/>
                  <a:pt x="1112624" y="2539115"/>
                </a:cubicBezTo>
                <a:close/>
                <a:moveTo>
                  <a:pt x="1163653" y="2520720"/>
                </a:moveTo>
                <a:cubicBezTo>
                  <a:pt x="1163908" y="2518710"/>
                  <a:pt x="1164255" y="2519237"/>
                  <a:pt x="1164630" y="2522791"/>
                </a:cubicBezTo>
                <a:cubicBezTo>
                  <a:pt x="1165381" y="2529935"/>
                  <a:pt x="1165346" y="2540722"/>
                  <a:pt x="1164595" y="2546794"/>
                </a:cubicBezTo>
                <a:cubicBezTo>
                  <a:pt x="1163845" y="2552902"/>
                  <a:pt x="1163238" y="2547080"/>
                  <a:pt x="1163238" y="2533864"/>
                </a:cubicBezTo>
                <a:cubicBezTo>
                  <a:pt x="1163238" y="2527274"/>
                  <a:pt x="1163399" y="2522729"/>
                  <a:pt x="1163653" y="2520720"/>
                </a:cubicBezTo>
                <a:close/>
                <a:moveTo>
                  <a:pt x="270590" y="2520148"/>
                </a:moveTo>
                <a:cubicBezTo>
                  <a:pt x="274591" y="2517684"/>
                  <a:pt x="274591" y="2529971"/>
                  <a:pt x="270590" y="2542437"/>
                </a:cubicBezTo>
                <a:cubicBezTo>
                  <a:pt x="268233" y="2549759"/>
                  <a:pt x="267804" y="2548938"/>
                  <a:pt x="267483" y="2536650"/>
                </a:cubicBezTo>
                <a:cubicBezTo>
                  <a:pt x="267305" y="2528757"/>
                  <a:pt x="268697" y="2521327"/>
                  <a:pt x="270590" y="2520148"/>
                </a:cubicBezTo>
                <a:close/>
                <a:moveTo>
                  <a:pt x="131185" y="2519286"/>
                </a:moveTo>
                <a:cubicBezTo>
                  <a:pt x="131948" y="2519532"/>
                  <a:pt x="133056" y="2524113"/>
                  <a:pt x="134431" y="2533007"/>
                </a:cubicBezTo>
                <a:cubicBezTo>
                  <a:pt x="135538" y="2540151"/>
                  <a:pt x="135002" y="2545865"/>
                  <a:pt x="133216" y="2545865"/>
                </a:cubicBezTo>
                <a:cubicBezTo>
                  <a:pt x="131430" y="2545865"/>
                  <a:pt x="130001" y="2539436"/>
                  <a:pt x="130001" y="2531578"/>
                </a:cubicBezTo>
                <a:cubicBezTo>
                  <a:pt x="130001" y="2523131"/>
                  <a:pt x="130421" y="2519041"/>
                  <a:pt x="131185" y="2519286"/>
                </a:cubicBezTo>
                <a:close/>
                <a:moveTo>
                  <a:pt x="188799" y="2518840"/>
                </a:moveTo>
                <a:cubicBezTo>
                  <a:pt x="189250" y="2518595"/>
                  <a:pt x="190581" y="2520184"/>
                  <a:pt x="193188" y="2523399"/>
                </a:cubicBezTo>
                <a:cubicBezTo>
                  <a:pt x="199189" y="2530792"/>
                  <a:pt x="200475" y="2551152"/>
                  <a:pt x="195152" y="2554438"/>
                </a:cubicBezTo>
                <a:cubicBezTo>
                  <a:pt x="193117" y="2555688"/>
                  <a:pt x="191688" y="2551902"/>
                  <a:pt x="191688" y="2545223"/>
                </a:cubicBezTo>
                <a:cubicBezTo>
                  <a:pt x="191652" y="2538972"/>
                  <a:pt x="190759" y="2530007"/>
                  <a:pt x="189687" y="2525291"/>
                </a:cubicBezTo>
                <a:cubicBezTo>
                  <a:pt x="188777" y="2521166"/>
                  <a:pt x="188348" y="2519086"/>
                  <a:pt x="188799" y="2518840"/>
                </a:cubicBezTo>
                <a:close/>
                <a:moveTo>
                  <a:pt x="144128" y="2513179"/>
                </a:moveTo>
                <a:cubicBezTo>
                  <a:pt x="144530" y="2512031"/>
                  <a:pt x="146593" y="2512880"/>
                  <a:pt x="150576" y="2515005"/>
                </a:cubicBezTo>
                <a:cubicBezTo>
                  <a:pt x="157612" y="2518791"/>
                  <a:pt x="159720" y="2526899"/>
                  <a:pt x="154504" y="2530150"/>
                </a:cubicBezTo>
                <a:cubicBezTo>
                  <a:pt x="152897" y="2531114"/>
                  <a:pt x="149790" y="2528078"/>
                  <a:pt x="147647" y="2523327"/>
                </a:cubicBezTo>
                <a:cubicBezTo>
                  <a:pt x="144986" y="2517469"/>
                  <a:pt x="143727" y="2514326"/>
                  <a:pt x="144128" y="2513179"/>
                </a:cubicBezTo>
                <a:close/>
                <a:moveTo>
                  <a:pt x="1039651" y="2502610"/>
                </a:moveTo>
                <a:cubicBezTo>
                  <a:pt x="1041008" y="2501253"/>
                  <a:pt x="1042115" y="2506182"/>
                  <a:pt x="1042115" y="2513576"/>
                </a:cubicBezTo>
                <a:cubicBezTo>
                  <a:pt x="1042115" y="2520970"/>
                  <a:pt x="1044437" y="2539115"/>
                  <a:pt x="1047259" y="2553902"/>
                </a:cubicBezTo>
                <a:cubicBezTo>
                  <a:pt x="1053939" y="2588871"/>
                  <a:pt x="1053760" y="2594800"/>
                  <a:pt x="1045723" y="2599837"/>
                </a:cubicBezTo>
                <a:cubicBezTo>
                  <a:pt x="1040008" y="2603409"/>
                  <a:pt x="1038079" y="2602766"/>
                  <a:pt x="1032257" y="2595372"/>
                </a:cubicBezTo>
                <a:cubicBezTo>
                  <a:pt x="1025970" y="2587371"/>
                  <a:pt x="1025221" y="2587192"/>
                  <a:pt x="1021898" y="2592871"/>
                </a:cubicBezTo>
                <a:cubicBezTo>
                  <a:pt x="1018862" y="2598086"/>
                  <a:pt x="1018291" y="2597336"/>
                  <a:pt x="1018220" y="2588121"/>
                </a:cubicBezTo>
                <a:cubicBezTo>
                  <a:pt x="1018113" y="2577691"/>
                  <a:pt x="1023827" y="2568547"/>
                  <a:pt x="1032221" y="2565761"/>
                </a:cubicBezTo>
                <a:cubicBezTo>
                  <a:pt x="1034758" y="2564904"/>
                  <a:pt x="1036365" y="2553688"/>
                  <a:pt x="1036686" y="2534721"/>
                </a:cubicBezTo>
                <a:cubicBezTo>
                  <a:pt x="1036972" y="2518398"/>
                  <a:pt x="1038329" y="2503932"/>
                  <a:pt x="1039651" y="2502610"/>
                </a:cubicBezTo>
                <a:close/>
                <a:moveTo>
                  <a:pt x="1052474" y="2488323"/>
                </a:moveTo>
                <a:cubicBezTo>
                  <a:pt x="1063904" y="2488644"/>
                  <a:pt x="1064761" y="2490573"/>
                  <a:pt x="1067154" y="2521005"/>
                </a:cubicBezTo>
                <a:cubicBezTo>
                  <a:pt x="1069083" y="2546223"/>
                  <a:pt x="1064154" y="2543544"/>
                  <a:pt x="1060832" y="2517577"/>
                </a:cubicBezTo>
                <a:cubicBezTo>
                  <a:pt x="1058260" y="2497574"/>
                  <a:pt x="1057939" y="2496931"/>
                  <a:pt x="1055760" y="2508147"/>
                </a:cubicBezTo>
                <a:lnTo>
                  <a:pt x="1053403" y="2520148"/>
                </a:lnTo>
                <a:lnTo>
                  <a:pt x="1050760" y="2509004"/>
                </a:lnTo>
                <a:cubicBezTo>
                  <a:pt x="1049295" y="2502896"/>
                  <a:pt x="1046759" y="2497860"/>
                  <a:pt x="1045116" y="2497860"/>
                </a:cubicBezTo>
                <a:cubicBezTo>
                  <a:pt x="1043473" y="2497860"/>
                  <a:pt x="1042115" y="2495645"/>
                  <a:pt x="1042115" y="2492966"/>
                </a:cubicBezTo>
                <a:cubicBezTo>
                  <a:pt x="1042115" y="2489716"/>
                  <a:pt x="1045616" y="2488144"/>
                  <a:pt x="1052474" y="2488323"/>
                </a:cubicBezTo>
                <a:close/>
                <a:moveTo>
                  <a:pt x="1096979" y="2479393"/>
                </a:moveTo>
                <a:lnTo>
                  <a:pt x="1096979" y="2496110"/>
                </a:lnTo>
                <a:cubicBezTo>
                  <a:pt x="1096979" y="2505289"/>
                  <a:pt x="1098765" y="2517791"/>
                  <a:pt x="1100980" y="2523827"/>
                </a:cubicBezTo>
                <a:cubicBezTo>
                  <a:pt x="1104230" y="2532935"/>
                  <a:pt x="1103945" y="2537007"/>
                  <a:pt x="1099265" y="2546901"/>
                </a:cubicBezTo>
                <a:cubicBezTo>
                  <a:pt x="1095229" y="2555367"/>
                  <a:pt x="1093551" y="2568119"/>
                  <a:pt x="1093551" y="2590121"/>
                </a:cubicBezTo>
                <a:cubicBezTo>
                  <a:pt x="1093551" y="2624661"/>
                  <a:pt x="1089479" y="2630126"/>
                  <a:pt x="1082228" y="2605266"/>
                </a:cubicBezTo>
                <a:cubicBezTo>
                  <a:pt x="1078120" y="2591264"/>
                  <a:pt x="1077263" y="2590228"/>
                  <a:pt x="1075406" y="2597372"/>
                </a:cubicBezTo>
                <a:cubicBezTo>
                  <a:pt x="1071191" y="2613446"/>
                  <a:pt x="1069762" y="2601694"/>
                  <a:pt x="1073298" y="2579977"/>
                </a:cubicBezTo>
                <a:cubicBezTo>
                  <a:pt x="1075263" y="2567833"/>
                  <a:pt x="1075834" y="2545544"/>
                  <a:pt x="1074619" y="2530435"/>
                </a:cubicBezTo>
                <a:lnTo>
                  <a:pt x="1072405" y="2503003"/>
                </a:lnTo>
                <a:lnTo>
                  <a:pt x="1084692" y="2491180"/>
                </a:lnTo>
                <a:close/>
                <a:moveTo>
                  <a:pt x="172864" y="2472142"/>
                </a:moveTo>
                <a:lnTo>
                  <a:pt x="177543" y="2502360"/>
                </a:lnTo>
                <a:cubicBezTo>
                  <a:pt x="182330" y="2533328"/>
                  <a:pt x="181008" y="2543973"/>
                  <a:pt x="174543" y="2526899"/>
                </a:cubicBezTo>
                <a:cubicBezTo>
                  <a:pt x="172507" y="2521577"/>
                  <a:pt x="171328" y="2507111"/>
                  <a:pt x="171864" y="2494681"/>
                </a:cubicBezTo>
                <a:close/>
                <a:moveTo>
                  <a:pt x="224906" y="2456069"/>
                </a:moveTo>
                <a:cubicBezTo>
                  <a:pt x="225906" y="2458569"/>
                  <a:pt x="225799" y="2461498"/>
                  <a:pt x="224656" y="2462641"/>
                </a:cubicBezTo>
                <a:cubicBezTo>
                  <a:pt x="223513" y="2463784"/>
                  <a:pt x="222691" y="2461748"/>
                  <a:pt x="222834" y="2458140"/>
                </a:cubicBezTo>
                <a:cubicBezTo>
                  <a:pt x="223013" y="2454140"/>
                  <a:pt x="223835" y="2453354"/>
                  <a:pt x="224906" y="2456069"/>
                </a:cubicBezTo>
                <a:close/>
                <a:moveTo>
                  <a:pt x="62136" y="2451568"/>
                </a:moveTo>
                <a:lnTo>
                  <a:pt x="66851" y="2486251"/>
                </a:lnTo>
                <a:cubicBezTo>
                  <a:pt x="69423" y="2505325"/>
                  <a:pt x="76995" y="2541937"/>
                  <a:pt x="83639" y="2567654"/>
                </a:cubicBezTo>
                <a:cubicBezTo>
                  <a:pt x="96283" y="2616625"/>
                  <a:pt x="97605" y="2624733"/>
                  <a:pt x="92747" y="2624733"/>
                </a:cubicBezTo>
                <a:cubicBezTo>
                  <a:pt x="91139" y="2624733"/>
                  <a:pt x="83424" y="2605373"/>
                  <a:pt x="75602" y="2581692"/>
                </a:cubicBezTo>
                <a:cubicBezTo>
                  <a:pt x="61850" y="2539936"/>
                  <a:pt x="61422" y="2537400"/>
                  <a:pt x="61779" y="2495109"/>
                </a:cubicBezTo>
                <a:close/>
                <a:moveTo>
                  <a:pt x="155228" y="2446099"/>
                </a:moveTo>
                <a:cubicBezTo>
                  <a:pt x="155532" y="2445335"/>
                  <a:pt x="155934" y="2445692"/>
                  <a:pt x="156362" y="2447353"/>
                </a:cubicBezTo>
                <a:cubicBezTo>
                  <a:pt x="157255" y="2450711"/>
                  <a:pt x="157183" y="2455319"/>
                  <a:pt x="156255" y="2457640"/>
                </a:cubicBezTo>
                <a:cubicBezTo>
                  <a:pt x="155326" y="2459962"/>
                  <a:pt x="154612" y="2457248"/>
                  <a:pt x="154683" y="2451568"/>
                </a:cubicBezTo>
                <a:cubicBezTo>
                  <a:pt x="154719" y="2448747"/>
                  <a:pt x="154925" y="2446862"/>
                  <a:pt x="155228" y="2446099"/>
                </a:cubicBezTo>
                <a:close/>
                <a:moveTo>
                  <a:pt x="176860" y="2382993"/>
                </a:moveTo>
                <a:cubicBezTo>
                  <a:pt x="177258" y="2384176"/>
                  <a:pt x="176811" y="2387900"/>
                  <a:pt x="175793" y="2394990"/>
                </a:cubicBezTo>
                <a:cubicBezTo>
                  <a:pt x="173328" y="2412492"/>
                  <a:pt x="173150" y="2412992"/>
                  <a:pt x="170006" y="2409849"/>
                </a:cubicBezTo>
                <a:cubicBezTo>
                  <a:pt x="166006" y="2405848"/>
                  <a:pt x="167542" y="2393097"/>
                  <a:pt x="172864" y="2386239"/>
                </a:cubicBezTo>
                <a:cubicBezTo>
                  <a:pt x="175222" y="2383167"/>
                  <a:pt x="176463" y="2381810"/>
                  <a:pt x="176860" y="2382993"/>
                </a:cubicBezTo>
                <a:close/>
                <a:moveTo>
                  <a:pt x="1115053" y="2371272"/>
                </a:moveTo>
                <a:cubicBezTo>
                  <a:pt x="1117589" y="2375166"/>
                  <a:pt x="1113124" y="2422422"/>
                  <a:pt x="1110196" y="2422422"/>
                </a:cubicBezTo>
                <a:cubicBezTo>
                  <a:pt x="1108124" y="2422422"/>
                  <a:pt x="1107731" y="2413099"/>
                  <a:pt x="1109231" y="2397562"/>
                </a:cubicBezTo>
                <a:cubicBezTo>
                  <a:pt x="1111446" y="2374201"/>
                  <a:pt x="1112839" y="2367915"/>
                  <a:pt x="1115053" y="2371272"/>
                </a:cubicBezTo>
                <a:close/>
                <a:moveTo>
                  <a:pt x="1101913" y="2365388"/>
                </a:moveTo>
                <a:cubicBezTo>
                  <a:pt x="1102159" y="2363370"/>
                  <a:pt x="1102498" y="2363647"/>
                  <a:pt x="1102873" y="2366701"/>
                </a:cubicBezTo>
                <a:cubicBezTo>
                  <a:pt x="1103659" y="2372844"/>
                  <a:pt x="1103659" y="2382881"/>
                  <a:pt x="1102873" y="2388989"/>
                </a:cubicBezTo>
                <a:cubicBezTo>
                  <a:pt x="1102123" y="2395133"/>
                  <a:pt x="1101516" y="2390096"/>
                  <a:pt x="1101516" y="2377845"/>
                </a:cubicBezTo>
                <a:cubicBezTo>
                  <a:pt x="1101516" y="2371719"/>
                  <a:pt x="1101668" y="2367406"/>
                  <a:pt x="1101913" y="2365388"/>
                </a:cubicBezTo>
                <a:close/>
                <a:moveTo>
                  <a:pt x="1163751" y="2352771"/>
                </a:moveTo>
                <a:cubicBezTo>
                  <a:pt x="1163979" y="2349815"/>
                  <a:pt x="1164291" y="2350217"/>
                  <a:pt x="1164630" y="2354699"/>
                </a:cubicBezTo>
                <a:cubicBezTo>
                  <a:pt x="1165346" y="2363664"/>
                  <a:pt x="1165346" y="2378309"/>
                  <a:pt x="1164630" y="2387275"/>
                </a:cubicBezTo>
                <a:cubicBezTo>
                  <a:pt x="1163952" y="2396240"/>
                  <a:pt x="1163381" y="2388918"/>
                  <a:pt x="1163381" y="2370987"/>
                </a:cubicBezTo>
                <a:cubicBezTo>
                  <a:pt x="1163381" y="2362040"/>
                  <a:pt x="1163524" y="2355726"/>
                  <a:pt x="1163751" y="2352771"/>
                </a:cubicBezTo>
                <a:close/>
                <a:moveTo>
                  <a:pt x="255218" y="2313843"/>
                </a:moveTo>
                <a:cubicBezTo>
                  <a:pt x="256607" y="2313837"/>
                  <a:pt x="257893" y="2314783"/>
                  <a:pt x="258768" y="2317051"/>
                </a:cubicBezTo>
                <a:cubicBezTo>
                  <a:pt x="261625" y="2324517"/>
                  <a:pt x="259482" y="2334125"/>
                  <a:pt x="254589" y="2335768"/>
                </a:cubicBezTo>
                <a:cubicBezTo>
                  <a:pt x="252410" y="2336482"/>
                  <a:pt x="249516" y="2333732"/>
                  <a:pt x="248230" y="2329660"/>
                </a:cubicBezTo>
                <a:cubicBezTo>
                  <a:pt x="245953" y="2322454"/>
                  <a:pt x="251050" y="2313862"/>
                  <a:pt x="255218" y="2313843"/>
                </a:cubicBezTo>
                <a:close/>
                <a:moveTo>
                  <a:pt x="1072548" y="2280904"/>
                </a:moveTo>
                <a:cubicBezTo>
                  <a:pt x="1075406" y="2278046"/>
                  <a:pt x="1076513" y="2280547"/>
                  <a:pt x="1076905" y="2290584"/>
                </a:cubicBezTo>
                <a:cubicBezTo>
                  <a:pt x="1077156" y="2298049"/>
                  <a:pt x="1077977" y="2319552"/>
                  <a:pt x="1078691" y="2338411"/>
                </a:cubicBezTo>
                <a:cubicBezTo>
                  <a:pt x="1080870" y="2396097"/>
                  <a:pt x="1080620" y="2407920"/>
                  <a:pt x="1077120" y="2414170"/>
                </a:cubicBezTo>
                <a:cubicBezTo>
                  <a:pt x="1074798" y="2418350"/>
                  <a:pt x="1073012" y="2399633"/>
                  <a:pt x="1071226" y="2352449"/>
                </a:cubicBezTo>
                <a:cubicBezTo>
                  <a:pt x="1069405" y="2303835"/>
                  <a:pt x="1069762" y="2283654"/>
                  <a:pt x="1072548" y="2280904"/>
                </a:cubicBezTo>
                <a:close/>
                <a:moveTo>
                  <a:pt x="1044473" y="2274975"/>
                </a:moveTo>
                <a:cubicBezTo>
                  <a:pt x="1048545" y="2274975"/>
                  <a:pt x="1049366" y="2278868"/>
                  <a:pt x="1048438" y="2293834"/>
                </a:cubicBezTo>
                <a:cubicBezTo>
                  <a:pt x="1047295" y="2312265"/>
                  <a:pt x="1049581" y="2318123"/>
                  <a:pt x="1053724" y="2307336"/>
                </a:cubicBezTo>
                <a:cubicBezTo>
                  <a:pt x="1054867" y="2304407"/>
                  <a:pt x="1057082" y="2302800"/>
                  <a:pt x="1058689" y="2303800"/>
                </a:cubicBezTo>
                <a:cubicBezTo>
                  <a:pt x="1060332" y="2304800"/>
                  <a:pt x="1058725" y="2318980"/>
                  <a:pt x="1055189" y="2335304"/>
                </a:cubicBezTo>
                <a:cubicBezTo>
                  <a:pt x="1049295" y="2362450"/>
                  <a:pt x="1049223" y="2365700"/>
                  <a:pt x="1054117" y="2373201"/>
                </a:cubicBezTo>
                <a:cubicBezTo>
                  <a:pt x="1059082" y="2380774"/>
                  <a:pt x="1058939" y="2383309"/>
                  <a:pt x="1052510" y="2404884"/>
                </a:cubicBezTo>
                <a:cubicBezTo>
                  <a:pt x="1048473" y="2418421"/>
                  <a:pt x="1045509" y="2438281"/>
                  <a:pt x="1045473" y="2451961"/>
                </a:cubicBezTo>
                <a:cubicBezTo>
                  <a:pt x="1045402" y="2485966"/>
                  <a:pt x="1038972" y="2493145"/>
                  <a:pt x="1038151" y="2460140"/>
                </a:cubicBezTo>
                <a:cubicBezTo>
                  <a:pt x="1037079" y="2417957"/>
                  <a:pt x="1036686" y="2414563"/>
                  <a:pt x="1030686" y="2397454"/>
                </a:cubicBezTo>
                <a:cubicBezTo>
                  <a:pt x="1023256" y="2376095"/>
                  <a:pt x="1023435" y="2374273"/>
                  <a:pt x="1034079" y="2364200"/>
                </a:cubicBezTo>
                <a:cubicBezTo>
                  <a:pt x="1043008" y="2355699"/>
                  <a:pt x="1043044" y="2355449"/>
                  <a:pt x="1041187" y="2315337"/>
                </a:cubicBezTo>
                <a:cubicBezTo>
                  <a:pt x="1039615" y="2280940"/>
                  <a:pt x="1040080" y="2274975"/>
                  <a:pt x="1044473" y="2274975"/>
                </a:cubicBezTo>
                <a:close/>
                <a:moveTo>
                  <a:pt x="222192" y="2270081"/>
                </a:moveTo>
                <a:cubicBezTo>
                  <a:pt x="224906" y="2268402"/>
                  <a:pt x="226157" y="2282726"/>
                  <a:pt x="226549" y="2320230"/>
                </a:cubicBezTo>
                <a:cubicBezTo>
                  <a:pt x="227192" y="2385060"/>
                  <a:pt x="226763" y="2380917"/>
                  <a:pt x="232907" y="2384917"/>
                </a:cubicBezTo>
                <a:cubicBezTo>
                  <a:pt x="237337" y="2387810"/>
                  <a:pt x="237229" y="2388739"/>
                  <a:pt x="232014" y="2391811"/>
                </a:cubicBezTo>
                <a:cubicBezTo>
                  <a:pt x="228728" y="2393739"/>
                  <a:pt x="226049" y="2398740"/>
                  <a:pt x="226049" y="2402884"/>
                </a:cubicBezTo>
                <a:cubicBezTo>
                  <a:pt x="226121" y="2409027"/>
                  <a:pt x="226728" y="2409456"/>
                  <a:pt x="229442" y="2405277"/>
                </a:cubicBezTo>
                <a:cubicBezTo>
                  <a:pt x="231800" y="2401669"/>
                  <a:pt x="232764" y="2406313"/>
                  <a:pt x="232800" y="2421172"/>
                </a:cubicBezTo>
                <a:cubicBezTo>
                  <a:pt x="232872" y="2435637"/>
                  <a:pt x="231264" y="2443496"/>
                  <a:pt x="227764" y="2446389"/>
                </a:cubicBezTo>
                <a:cubicBezTo>
                  <a:pt x="223692" y="2449782"/>
                  <a:pt x="222370" y="2449711"/>
                  <a:pt x="221227" y="2445960"/>
                </a:cubicBezTo>
                <a:cubicBezTo>
                  <a:pt x="219549" y="2440531"/>
                  <a:pt x="212047" y="2312515"/>
                  <a:pt x="212512" y="2297263"/>
                </a:cubicBezTo>
                <a:cubicBezTo>
                  <a:pt x="212690" y="2291620"/>
                  <a:pt x="213619" y="2288905"/>
                  <a:pt x="214548" y="2291263"/>
                </a:cubicBezTo>
                <a:cubicBezTo>
                  <a:pt x="218156" y="2300121"/>
                  <a:pt x="222085" y="2295120"/>
                  <a:pt x="220263" y="2283976"/>
                </a:cubicBezTo>
                <a:cubicBezTo>
                  <a:pt x="219191" y="2277225"/>
                  <a:pt x="219977" y="2271438"/>
                  <a:pt x="222192" y="2270081"/>
                </a:cubicBezTo>
                <a:close/>
                <a:moveTo>
                  <a:pt x="154683" y="2262973"/>
                </a:moveTo>
                <a:lnTo>
                  <a:pt x="157827" y="2276368"/>
                </a:lnTo>
                <a:cubicBezTo>
                  <a:pt x="161006" y="2289834"/>
                  <a:pt x="160505" y="2294048"/>
                  <a:pt x="156290" y="2289834"/>
                </a:cubicBezTo>
                <a:cubicBezTo>
                  <a:pt x="155040" y="2288584"/>
                  <a:pt x="154147" y="2282011"/>
                  <a:pt x="154362" y="2275260"/>
                </a:cubicBezTo>
                <a:close/>
                <a:moveTo>
                  <a:pt x="1104983" y="2262158"/>
                </a:moveTo>
                <a:cubicBezTo>
                  <a:pt x="1106773" y="2260750"/>
                  <a:pt x="1108910" y="2276636"/>
                  <a:pt x="1108695" y="2296299"/>
                </a:cubicBezTo>
                <a:cubicBezTo>
                  <a:pt x="1108374" y="2325088"/>
                  <a:pt x="1104874" y="2343555"/>
                  <a:pt x="1099694" y="2343555"/>
                </a:cubicBezTo>
                <a:cubicBezTo>
                  <a:pt x="1097372" y="2343555"/>
                  <a:pt x="1097087" y="2339661"/>
                  <a:pt x="1098908" y="2332410"/>
                </a:cubicBezTo>
                <a:cubicBezTo>
                  <a:pt x="1100480" y="2326302"/>
                  <a:pt x="1101909" y="2312015"/>
                  <a:pt x="1102123" y="2300692"/>
                </a:cubicBezTo>
                <a:cubicBezTo>
                  <a:pt x="1102337" y="2289369"/>
                  <a:pt x="1102945" y="2275510"/>
                  <a:pt x="1103409" y="2269831"/>
                </a:cubicBezTo>
                <a:cubicBezTo>
                  <a:pt x="1103829" y="2265018"/>
                  <a:pt x="1104387" y="2262627"/>
                  <a:pt x="1104983" y="2262158"/>
                </a:cubicBezTo>
                <a:close/>
                <a:moveTo>
                  <a:pt x="1075084" y="2256437"/>
                </a:moveTo>
                <a:cubicBezTo>
                  <a:pt x="1079120" y="2254901"/>
                  <a:pt x="1080049" y="2255794"/>
                  <a:pt x="1078513" y="2259794"/>
                </a:cubicBezTo>
                <a:cubicBezTo>
                  <a:pt x="1077334" y="2262794"/>
                  <a:pt x="1076405" y="2267438"/>
                  <a:pt x="1076405" y="2270117"/>
                </a:cubicBezTo>
                <a:cubicBezTo>
                  <a:pt x="1076405" y="2272796"/>
                  <a:pt x="1074870" y="2274975"/>
                  <a:pt x="1072976" y="2274975"/>
                </a:cubicBezTo>
                <a:cubicBezTo>
                  <a:pt x="1071083" y="2274975"/>
                  <a:pt x="1069548" y="2271295"/>
                  <a:pt x="1069548" y="2266795"/>
                </a:cubicBezTo>
                <a:cubicBezTo>
                  <a:pt x="1069548" y="2262259"/>
                  <a:pt x="1072048" y="2257615"/>
                  <a:pt x="1075084" y="2256437"/>
                </a:cubicBezTo>
                <a:close/>
                <a:moveTo>
                  <a:pt x="1013791" y="2238970"/>
                </a:moveTo>
                <a:lnTo>
                  <a:pt x="1014219" y="2262259"/>
                </a:lnTo>
                <a:cubicBezTo>
                  <a:pt x="1014541" y="2278582"/>
                  <a:pt x="1013005" y="2288048"/>
                  <a:pt x="1009076" y="2294048"/>
                </a:cubicBezTo>
                <a:cubicBezTo>
                  <a:pt x="1006004" y="2298763"/>
                  <a:pt x="1002325" y="2307550"/>
                  <a:pt x="1000861" y="2313658"/>
                </a:cubicBezTo>
                <a:cubicBezTo>
                  <a:pt x="999110" y="2320980"/>
                  <a:pt x="998110" y="2322266"/>
                  <a:pt x="997896" y="2317409"/>
                </a:cubicBezTo>
                <a:cubicBezTo>
                  <a:pt x="997682" y="2313408"/>
                  <a:pt x="996538" y="2305193"/>
                  <a:pt x="995324" y="2299156"/>
                </a:cubicBezTo>
                <a:cubicBezTo>
                  <a:pt x="993467" y="2289691"/>
                  <a:pt x="994038" y="2288333"/>
                  <a:pt x="999574" y="2289298"/>
                </a:cubicBezTo>
                <a:cubicBezTo>
                  <a:pt x="1005147" y="2290262"/>
                  <a:pt x="1006540" y="2286905"/>
                  <a:pt x="1009897" y="2264688"/>
                </a:cubicBezTo>
                <a:close/>
                <a:moveTo>
                  <a:pt x="144575" y="2231912"/>
                </a:moveTo>
                <a:cubicBezTo>
                  <a:pt x="145182" y="2231095"/>
                  <a:pt x="146147" y="2231470"/>
                  <a:pt x="147575" y="2232898"/>
                </a:cubicBezTo>
                <a:cubicBezTo>
                  <a:pt x="152040" y="2237363"/>
                  <a:pt x="148504" y="2262509"/>
                  <a:pt x="143789" y="2259616"/>
                </a:cubicBezTo>
                <a:cubicBezTo>
                  <a:pt x="142146" y="2258580"/>
                  <a:pt x="140110" y="2260473"/>
                  <a:pt x="139217" y="2263795"/>
                </a:cubicBezTo>
                <a:cubicBezTo>
                  <a:pt x="138217" y="2267653"/>
                  <a:pt x="137502" y="2266509"/>
                  <a:pt x="137252" y="2260616"/>
                </a:cubicBezTo>
                <a:cubicBezTo>
                  <a:pt x="137038" y="2255544"/>
                  <a:pt x="138395" y="2250436"/>
                  <a:pt x="140289" y="2249257"/>
                </a:cubicBezTo>
                <a:cubicBezTo>
                  <a:pt x="142182" y="2248114"/>
                  <a:pt x="143717" y="2243078"/>
                  <a:pt x="143717" y="2238077"/>
                </a:cubicBezTo>
                <a:cubicBezTo>
                  <a:pt x="143717" y="2234738"/>
                  <a:pt x="143967" y="2232729"/>
                  <a:pt x="144575" y="2231912"/>
                </a:cubicBezTo>
                <a:close/>
                <a:moveTo>
                  <a:pt x="170243" y="2187482"/>
                </a:moveTo>
                <a:cubicBezTo>
                  <a:pt x="170971" y="2188214"/>
                  <a:pt x="171650" y="2190965"/>
                  <a:pt x="172650" y="2196108"/>
                </a:cubicBezTo>
                <a:cubicBezTo>
                  <a:pt x="173936" y="2202716"/>
                  <a:pt x="174471" y="2219682"/>
                  <a:pt x="173900" y="2233827"/>
                </a:cubicBezTo>
                <a:cubicBezTo>
                  <a:pt x="172900" y="2257651"/>
                  <a:pt x="172507" y="2258830"/>
                  <a:pt x="168542" y="2249900"/>
                </a:cubicBezTo>
                <a:cubicBezTo>
                  <a:pt x="163827" y="2239220"/>
                  <a:pt x="163184" y="2201715"/>
                  <a:pt x="167542" y="2190964"/>
                </a:cubicBezTo>
                <a:cubicBezTo>
                  <a:pt x="168739" y="2188035"/>
                  <a:pt x="169516" y="2186749"/>
                  <a:pt x="170243" y="2187482"/>
                </a:cubicBezTo>
                <a:close/>
                <a:moveTo>
                  <a:pt x="208011" y="2182463"/>
                </a:moveTo>
                <a:cubicBezTo>
                  <a:pt x="214155" y="2182427"/>
                  <a:pt x="219155" y="2183928"/>
                  <a:pt x="219155" y="2185821"/>
                </a:cubicBezTo>
                <a:cubicBezTo>
                  <a:pt x="219155" y="2190178"/>
                  <a:pt x="208762" y="2190178"/>
                  <a:pt x="202011" y="2185821"/>
                </a:cubicBezTo>
                <a:cubicBezTo>
                  <a:pt x="198117" y="2183320"/>
                  <a:pt x="199546" y="2182499"/>
                  <a:pt x="208011" y="2182463"/>
                </a:cubicBezTo>
                <a:close/>
                <a:moveTo>
                  <a:pt x="192831" y="2181356"/>
                </a:moveTo>
                <a:lnTo>
                  <a:pt x="197546" y="2199787"/>
                </a:lnTo>
                <a:cubicBezTo>
                  <a:pt x="200117" y="2209895"/>
                  <a:pt x="206833" y="2225325"/>
                  <a:pt x="212405" y="2234041"/>
                </a:cubicBezTo>
                <a:cubicBezTo>
                  <a:pt x="224013" y="2252079"/>
                  <a:pt x="224585" y="2255329"/>
                  <a:pt x="217441" y="2261259"/>
                </a:cubicBezTo>
                <a:cubicBezTo>
                  <a:pt x="214619" y="2263616"/>
                  <a:pt x="212298" y="2269295"/>
                  <a:pt x="212298" y="2273903"/>
                </a:cubicBezTo>
                <a:cubicBezTo>
                  <a:pt x="212298" y="2278582"/>
                  <a:pt x="210797" y="2281333"/>
                  <a:pt x="208868" y="2280118"/>
                </a:cubicBezTo>
                <a:cubicBezTo>
                  <a:pt x="206976" y="2278975"/>
                  <a:pt x="205439" y="2275010"/>
                  <a:pt x="205439" y="2271367"/>
                </a:cubicBezTo>
                <a:cubicBezTo>
                  <a:pt x="205439" y="2262723"/>
                  <a:pt x="199653" y="2262759"/>
                  <a:pt x="196938" y="2271367"/>
                </a:cubicBezTo>
                <a:cubicBezTo>
                  <a:pt x="195724" y="2275118"/>
                  <a:pt x="197760" y="2283797"/>
                  <a:pt x="201582" y="2291263"/>
                </a:cubicBezTo>
                <a:cubicBezTo>
                  <a:pt x="207583" y="2303014"/>
                  <a:pt x="208118" y="2309158"/>
                  <a:pt x="206440" y="2345483"/>
                </a:cubicBezTo>
                <a:cubicBezTo>
                  <a:pt x="205368" y="2367986"/>
                  <a:pt x="204082" y="2401098"/>
                  <a:pt x="203511" y="2418993"/>
                </a:cubicBezTo>
                <a:cubicBezTo>
                  <a:pt x="202439" y="2454211"/>
                  <a:pt x="197189" y="2503825"/>
                  <a:pt x="194188" y="2506825"/>
                </a:cubicBezTo>
                <a:cubicBezTo>
                  <a:pt x="193188" y="2507825"/>
                  <a:pt x="191402" y="2505718"/>
                  <a:pt x="190295" y="2502146"/>
                </a:cubicBezTo>
                <a:cubicBezTo>
                  <a:pt x="189152" y="2498574"/>
                  <a:pt x="187580" y="2459355"/>
                  <a:pt x="186794" y="2414992"/>
                </a:cubicBezTo>
                <a:cubicBezTo>
                  <a:pt x="185687" y="2351020"/>
                  <a:pt x="184258" y="2331625"/>
                  <a:pt x="179865" y="2321123"/>
                </a:cubicBezTo>
                <a:cubicBezTo>
                  <a:pt x="173721" y="2306407"/>
                  <a:pt x="175043" y="2298049"/>
                  <a:pt x="183008" y="2301121"/>
                </a:cubicBezTo>
                <a:cubicBezTo>
                  <a:pt x="187437" y="2302835"/>
                  <a:pt x="188295" y="2299549"/>
                  <a:pt x="188295" y="2281368"/>
                </a:cubicBezTo>
                <a:cubicBezTo>
                  <a:pt x="188295" y="2269367"/>
                  <a:pt x="189330" y="2241971"/>
                  <a:pt x="190580" y="2220468"/>
                </a:cubicBezTo>
                <a:close/>
                <a:moveTo>
                  <a:pt x="1038936" y="2140136"/>
                </a:moveTo>
                <a:cubicBezTo>
                  <a:pt x="1040973" y="2142172"/>
                  <a:pt x="1042115" y="2149030"/>
                  <a:pt x="1041508" y="2155388"/>
                </a:cubicBezTo>
                <a:cubicBezTo>
                  <a:pt x="1040473" y="2166282"/>
                  <a:pt x="1040258" y="2166461"/>
                  <a:pt x="1037865" y="2158389"/>
                </a:cubicBezTo>
                <a:cubicBezTo>
                  <a:pt x="1033971" y="2145209"/>
                  <a:pt x="1034543" y="2135743"/>
                  <a:pt x="1038936" y="2140136"/>
                </a:cubicBezTo>
                <a:close/>
                <a:moveTo>
                  <a:pt x="1055796" y="2110740"/>
                </a:moveTo>
                <a:cubicBezTo>
                  <a:pt x="1060439" y="2102167"/>
                  <a:pt x="1063761" y="2184213"/>
                  <a:pt x="1059332" y="2197643"/>
                </a:cubicBezTo>
                <a:cubicBezTo>
                  <a:pt x="1057118" y="2204359"/>
                  <a:pt x="1054153" y="2209824"/>
                  <a:pt x="1052724" y="2209824"/>
                </a:cubicBezTo>
                <a:cubicBezTo>
                  <a:pt x="1051295" y="2209824"/>
                  <a:pt x="1050831" y="2188607"/>
                  <a:pt x="1051688" y="2162675"/>
                </a:cubicBezTo>
                <a:cubicBezTo>
                  <a:pt x="1052510" y="2136743"/>
                  <a:pt x="1054367" y="2113383"/>
                  <a:pt x="1055796" y="2110740"/>
                </a:cubicBezTo>
                <a:close/>
                <a:moveTo>
                  <a:pt x="1041272" y="2098850"/>
                </a:moveTo>
                <a:cubicBezTo>
                  <a:pt x="1042107" y="2099631"/>
                  <a:pt x="1043188" y="2102007"/>
                  <a:pt x="1044652" y="2106096"/>
                </a:cubicBezTo>
                <a:cubicBezTo>
                  <a:pt x="1048509" y="2116955"/>
                  <a:pt x="1044080" y="2122920"/>
                  <a:pt x="1040008" y="2112312"/>
                </a:cubicBezTo>
                <a:cubicBezTo>
                  <a:pt x="1038972" y="2109597"/>
                  <a:pt x="1038687" y="2104561"/>
                  <a:pt x="1039365" y="2101167"/>
                </a:cubicBezTo>
                <a:cubicBezTo>
                  <a:pt x="1039847" y="2098881"/>
                  <a:pt x="1040436" y="2098069"/>
                  <a:pt x="1041272" y="2098850"/>
                </a:cubicBezTo>
                <a:close/>
                <a:moveTo>
                  <a:pt x="1069833" y="2028097"/>
                </a:moveTo>
                <a:cubicBezTo>
                  <a:pt x="1071548" y="2028097"/>
                  <a:pt x="1072976" y="2038988"/>
                  <a:pt x="1072976" y="2052300"/>
                </a:cubicBezTo>
                <a:cubicBezTo>
                  <a:pt x="1072976" y="2065895"/>
                  <a:pt x="1074334" y="2075664"/>
                  <a:pt x="1076084" y="2074585"/>
                </a:cubicBezTo>
                <a:cubicBezTo>
                  <a:pt x="1080227" y="2072021"/>
                  <a:pt x="1082763" y="2172569"/>
                  <a:pt x="1078691" y="2178141"/>
                </a:cubicBezTo>
                <a:cubicBezTo>
                  <a:pt x="1076941" y="2180499"/>
                  <a:pt x="1076513" y="2188607"/>
                  <a:pt x="1077727" y="2196144"/>
                </a:cubicBezTo>
                <a:cubicBezTo>
                  <a:pt x="1080084" y="2210824"/>
                  <a:pt x="1079370" y="2212395"/>
                  <a:pt x="1073548" y="2205359"/>
                </a:cubicBezTo>
                <a:cubicBezTo>
                  <a:pt x="1071369" y="2202751"/>
                  <a:pt x="1068904" y="2173998"/>
                  <a:pt x="1067583" y="2135922"/>
                </a:cubicBezTo>
                <a:cubicBezTo>
                  <a:pt x="1065797" y="2084562"/>
                  <a:pt x="1064261" y="2070110"/>
                  <a:pt x="1060225" y="2066895"/>
                </a:cubicBezTo>
                <a:cubicBezTo>
                  <a:pt x="1055724" y="2063312"/>
                  <a:pt x="1055796" y="2060780"/>
                  <a:pt x="1060904" y="2045464"/>
                </a:cubicBezTo>
                <a:cubicBezTo>
                  <a:pt x="1064083" y="2035913"/>
                  <a:pt x="1068083" y="2028097"/>
                  <a:pt x="1069833" y="2028097"/>
                </a:cubicBezTo>
                <a:close/>
                <a:moveTo>
                  <a:pt x="234586" y="2021132"/>
                </a:moveTo>
                <a:cubicBezTo>
                  <a:pt x="236693" y="2021211"/>
                  <a:pt x="238086" y="2042285"/>
                  <a:pt x="238265" y="2076728"/>
                </a:cubicBezTo>
                <a:cubicBezTo>
                  <a:pt x="238479" y="2125992"/>
                  <a:pt x="238015" y="2130707"/>
                  <a:pt x="234157" y="2118741"/>
                </a:cubicBezTo>
                <a:lnTo>
                  <a:pt x="229835" y="2105239"/>
                </a:lnTo>
                <a:lnTo>
                  <a:pt x="231657" y="2118955"/>
                </a:lnTo>
                <a:cubicBezTo>
                  <a:pt x="232621" y="2126492"/>
                  <a:pt x="235015" y="2137815"/>
                  <a:pt x="236944" y="2144066"/>
                </a:cubicBezTo>
                <a:cubicBezTo>
                  <a:pt x="238872" y="2150352"/>
                  <a:pt x="239301" y="2159603"/>
                  <a:pt x="237943" y="2164639"/>
                </a:cubicBezTo>
                <a:cubicBezTo>
                  <a:pt x="236586" y="2169712"/>
                  <a:pt x="234372" y="2188500"/>
                  <a:pt x="233050" y="2206395"/>
                </a:cubicBezTo>
                <a:lnTo>
                  <a:pt x="230657" y="2238970"/>
                </a:lnTo>
                <a:lnTo>
                  <a:pt x="230050" y="2200394"/>
                </a:lnTo>
                <a:cubicBezTo>
                  <a:pt x="229657" y="2176570"/>
                  <a:pt x="230764" y="2161818"/>
                  <a:pt x="232872" y="2161818"/>
                </a:cubicBezTo>
                <a:cubicBezTo>
                  <a:pt x="238265" y="2161818"/>
                  <a:pt x="236872" y="2151531"/>
                  <a:pt x="231157" y="2149352"/>
                </a:cubicBezTo>
                <a:cubicBezTo>
                  <a:pt x="227121" y="2147816"/>
                  <a:pt x="226014" y="2140851"/>
                  <a:pt x="226014" y="2117169"/>
                </a:cubicBezTo>
                <a:cubicBezTo>
                  <a:pt x="226014" y="2098310"/>
                  <a:pt x="227407" y="2086490"/>
                  <a:pt x="229764" y="2085708"/>
                </a:cubicBezTo>
                <a:cubicBezTo>
                  <a:pt x="232479" y="2084808"/>
                  <a:pt x="232514" y="2080583"/>
                  <a:pt x="229942" y="2070849"/>
                </a:cubicBezTo>
                <a:cubicBezTo>
                  <a:pt x="225978" y="2055690"/>
                  <a:pt x="229193" y="2020936"/>
                  <a:pt x="234586" y="2021132"/>
                </a:cubicBezTo>
                <a:close/>
                <a:moveTo>
                  <a:pt x="149325" y="2009238"/>
                </a:moveTo>
                <a:lnTo>
                  <a:pt x="151933" y="2020382"/>
                </a:lnTo>
                <a:cubicBezTo>
                  <a:pt x="153362" y="2026512"/>
                  <a:pt x="155719" y="2031526"/>
                  <a:pt x="157148" y="2031526"/>
                </a:cubicBezTo>
                <a:cubicBezTo>
                  <a:pt x="159398" y="2031526"/>
                  <a:pt x="155933" y="2068406"/>
                  <a:pt x="152790" y="2077818"/>
                </a:cubicBezTo>
                <a:cubicBezTo>
                  <a:pt x="152147" y="2079704"/>
                  <a:pt x="149968" y="2071217"/>
                  <a:pt x="147897" y="2058958"/>
                </a:cubicBezTo>
                <a:cubicBezTo>
                  <a:pt x="145861" y="2046675"/>
                  <a:pt x="145325" y="2030512"/>
                  <a:pt x="146754" y="2022954"/>
                </a:cubicBezTo>
                <a:close/>
                <a:moveTo>
                  <a:pt x="1147236" y="1968947"/>
                </a:moveTo>
                <a:cubicBezTo>
                  <a:pt x="1148200" y="1971305"/>
                  <a:pt x="1148200" y="1975162"/>
                  <a:pt x="1147236" y="1977520"/>
                </a:cubicBezTo>
                <a:cubicBezTo>
                  <a:pt x="1146307" y="1979877"/>
                  <a:pt x="1145521" y="1977948"/>
                  <a:pt x="1145521" y="1973233"/>
                </a:cubicBezTo>
                <a:cubicBezTo>
                  <a:pt x="1145521" y="1968518"/>
                  <a:pt x="1146307" y="1966590"/>
                  <a:pt x="1147236" y="1968947"/>
                </a:cubicBezTo>
                <a:close/>
                <a:moveTo>
                  <a:pt x="211619" y="1879361"/>
                </a:moveTo>
                <a:cubicBezTo>
                  <a:pt x="213833" y="1877982"/>
                  <a:pt x="216012" y="1886676"/>
                  <a:pt x="217548" y="1902918"/>
                </a:cubicBezTo>
                <a:cubicBezTo>
                  <a:pt x="218870" y="1917073"/>
                  <a:pt x="221120" y="1928656"/>
                  <a:pt x="222585" y="1928656"/>
                </a:cubicBezTo>
                <a:cubicBezTo>
                  <a:pt x="224013" y="1928656"/>
                  <a:pt x="227121" y="1923942"/>
                  <a:pt x="229514" y="1918176"/>
                </a:cubicBezTo>
                <a:cubicBezTo>
                  <a:pt x="236086" y="1902325"/>
                  <a:pt x="238944" y="1910426"/>
                  <a:pt x="236265" y="1937229"/>
                </a:cubicBezTo>
                <a:cubicBezTo>
                  <a:pt x="234943" y="1950431"/>
                  <a:pt x="234622" y="1971690"/>
                  <a:pt x="235586" y="1984474"/>
                </a:cubicBezTo>
                <a:cubicBezTo>
                  <a:pt x="237050" y="2004477"/>
                  <a:pt x="236336" y="2008781"/>
                  <a:pt x="230371" y="2015335"/>
                </a:cubicBezTo>
                <a:cubicBezTo>
                  <a:pt x="218298" y="2028587"/>
                  <a:pt x="215583" y="2037513"/>
                  <a:pt x="216370" y="2061409"/>
                </a:cubicBezTo>
                <a:cubicBezTo>
                  <a:pt x="216834" y="2076668"/>
                  <a:pt x="215226" y="2088805"/>
                  <a:pt x="211690" y="2096667"/>
                </a:cubicBezTo>
                <a:lnTo>
                  <a:pt x="206261" y="2108668"/>
                </a:lnTo>
                <a:lnTo>
                  <a:pt x="202189" y="2098453"/>
                </a:lnTo>
                <a:cubicBezTo>
                  <a:pt x="192938" y="2075132"/>
                  <a:pt x="193724" y="1977930"/>
                  <a:pt x="203189" y="1981031"/>
                </a:cubicBezTo>
                <a:cubicBezTo>
                  <a:pt x="205368" y="1981749"/>
                  <a:pt x="208083" y="1989160"/>
                  <a:pt x="209190" y="1997501"/>
                </a:cubicBezTo>
                <a:lnTo>
                  <a:pt x="211262" y="2012667"/>
                </a:lnTo>
                <a:lnTo>
                  <a:pt x="211762" y="1996658"/>
                </a:lnTo>
                <a:cubicBezTo>
                  <a:pt x="212047" y="1987857"/>
                  <a:pt x="213226" y="1978195"/>
                  <a:pt x="214405" y="1975187"/>
                </a:cubicBezTo>
                <a:cubicBezTo>
                  <a:pt x="215870" y="1971372"/>
                  <a:pt x="214977" y="1970301"/>
                  <a:pt x="211512" y="1971637"/>
                </a:cubicBezTo>
                <a:cubicBezTo>
                  <a:pt x="203654" y="1974648"/>
                  <a:pt x="197653" y="1964614"/>
                  <a:pt x="200260" y="1952799"/>
                </a:cubicBezTo>
                <a:cubicBezTo>
                  <a:pt x="202796" y="1941304"/>
                  <a:pt x="206976" y="1939311"/>
                  <a:pt x="210297" y="1948005"/>
                </a:cubicBezTo>
                <a:cubicBezTo>
                  <a:pt x="211476" y="1951106"/>
                  <a:pt x="213226" y="1952884"/>
                  <a:pt x="214119" y="1951963"/>
                </a:cubicBezTo>
                <a:cubicBezTo>
                  <a:pt x="215048" y="1951038"/>
                  <a:pt x="213476" y="1944694"/>
                  <a:pt x="210619" y="1937865"/>
                </a:cubicBezTo>
                <a:cubicBezTo>
                  <a:pt x="204154" y="1922409"/>
                  <a:pt x="204189" y="1921798"/>
                  <a:pt x="210976" y="1921798"/>
                </a:cubicBezTo>
                <a:cubicBezTo>
                  <a:pt x="215119" y="1921798"/>
                  <a:pt x="215941" y="1919848"/>
                  <a:pt x="214226" y="1914083"/>
                </a:cubicBezTo>
                <a:cubicBezTo>
                  <a:pt x="209440" y="1897970"/>
                  <a:pt x="208190" y="1881468"/>
                  <a:pt x="211619" y="1879361"/>
                </a:cubicBezTo>
                <a:close/>
                <a:moveTo>
                  <a:pt x="1072297" y="1871936"/>
                </a:moveTo>
                <a:cubicBezTo>
                  <a:pt x="1073039" y="1872917"/>
                  <a:pt x="1073172" y="1876702"/>
                  <a:pt x="1073369" y="1884172"/>
                </a:cubicBezTo>
                <a:cubicBezTo>
                  <a:pt x="1073584" y="1892609"/>
                  <a:pt x="1073441" y="1908975"/>
                  <a:pt x="1073084" y="1920545"/>
                </a:cubicBezTo>
                <a:cubicBezTo>
                  <a:pt x="1072619" y="1934236"/>
                  <a:pt x="1074298" y="1945255"/>
                  <a:pt x="1077834" y="1952095"/>
                </a:cubicBezTo>
                <a:cubicBezTo>
                  <a:pt x="1083942" y="1963911"/>
                  <a:pt x="1084800" y="1979234"/>
                  <a:pt x="1079835" y="1986949"/>
                </a:cubicBezTo>
                <a:cubicBezTo>
                  <a:pt x="1077334" y="1990793"/>
                  <a:pt x="1076477" y="1988968"/>
                  <a:pt x="1076441" y="1979713"/>
                </a:cubicBezTo>
                <a:cubicBezTo>
                  <a:pt x="1076405" y="1971951"/>
                  <a:pt x="1072976" y="1962357"/>
                  <a:pt x="1067190" y="1953995"/>
                </a:cubicBezTo>
                <a:cubicBezTo>
                  <a:pt x="1059118" y="1942251"/>
                  <a:pt x="1057939" y="1937090"/>
                  <a:pt x="1057475" y="1910786"/>
                </a:cubicBezTo>
                <a:cubicBezTo>
                  <a:pt x="1057153" y="1894356"/>
                  <a:pt x="1058117" y="1881650"/>
                  <a:pt x="1059546" y="1882554"/>
                </a:cubicBezTo>
                <a:cubicBezTo>
                  <a:pt x="1061011" y="1883454"/>
                  <a:pt x="1064654" y="1880740"/>
                  <a:pt x="1067583" y="1876514"/>
                </a:cubicBezTo>
                <a:cubicBezTo>
                  <a:pt x="1070208" y="1872775"/>
                  <a:pt x="1071556" y="1870954"/>
                  <a:pt x="1072297" y="1871936"/>
                </a:cubicBezTo>
                <a:close/>
                <a:moveTo>
                  <a:pt x="1163421" y="1849812"/>
                </a:moveTo>
                <a:cubicBezTo>
                  <a:pt x="1163925" y="1850585"/>
                  <a:pt x="1164702" y="1853922"/>
                  <a:pt x="1165917" y="1860076"/>
                </a:cubicBezTo>
                <a:cubicBezTo>
                  <a:pt x="1169238" y="1876936"/>
                  <a:pt x="1168131" y="1887362"/>
                  <a:pt x="1164488" y="1873703"/>
                </a:cubicBezTo>
                <a:cubicBezTo>
                  <a:pt x="1163238" y="1869038"/>
                  <a:pt x="1162381" y="1860591"/>
                  <a:pt x="1162559" y="1854933"/>
                </a:cubicBezTo>
                <a:cubicBezTo>
                  <a:pt x="1162684" y="1850831"/>
                  <a:pt x="1162916" y="1849039"/>
                  <a:pt x="1163421" y="1849812"/>
                </a:cubicBezTo>
                <a:close/>
                <a:moveTo>
                  <a:pt x="213012" y="1817214"/>
                </a:moveTo>
                <a:lnTo>
                  <a:pt x="216370" y="1829862"/>
                </a:lnTo>
                <a:cubicBezTo>
                  <a:pt x="219049" y="1839877"/>
                  <a:pt x="221798" y="1842971"/>
                  <a:pt x="229728" y="1844710"/>
                </a:cubicBezTo>
                <a:cubicBezTo>
                  <a:pt x="237408" y="1846396"/>
                  <a:pt x="239729" y="1848825"/>
                  <a:pt x="239729" y="1855204"/>
                </a:cubicBezTo>
                <a:cubicBezTo>
                  <a:pt x="239729" y="1864381"/>
                  <a:pt x="234693" y="1866381"/>
                  <a:pt x="231657" y="1858419"/>
                </a:cubicBezTo>
                <a:cubicBezTo>
                  <a:pt x="230478" y="1855361"/>
                  <a:pt x="227442" y="1854194"/>
                  <a:pt x="224085" y="1855490"/>
                </a:cubicBezTo>
                <a:cubicBezTo>
                  <a:pt x="216227" y="1858508"/>
                  <a:pt x="212333" y="1850750"/>
                  <a:pt x="212690" y="1832644"/>
                </a:cubicBezTo>
                <a:close/>
                <a:moveTo>
                  <a:pt x="204368" y="1777880"/>
                </a:moveTo>
                <a:cubicBezTo>
                  <a:pt x="207225" y="1774666"/>
                  <a:pt x="212155" y="1786481"/>
                  <a:pt x="210047" y="1791496"/>
                </a:cubicBezTo>
                <a:cubicBezTo>
                  <a:pt x="208868" y="1794325"/>
                  <a:pt x="207547" y="1800498"/>
                  <a:pt x="207118" y="1805212"/>
                </a:cubicBezTo>
                <a:cubicBezTo>
                  <a:pt x="206690" y="1809927"/>
                  <a:pt x="206118" y="1815714"/>
                  <a:pt x="205868" y="1818071"/>
                </a:cubicBezTo>
                <a:cubicBezTo>
                  <a:pt x="205618" y="1820429"/>
                  <a:pt x="204046" y="1822357"/>
                  <a:pt x="202332" y="1822357"/>
                </a:cubicBezTo>
                <a:cubicBezTo>
                  <a:pt x="200618" y="1822357"/>
                  <a:pt x="200046" y="1812795"/>
                  <a:pt x="201082" y="1800926"/>
                </a:cubicBezTo>
                <a:cubicBezTo>
                  <a:pt x="202118" y="1789139"/>
                  <a:pt x="203582" y="1778766"/>
                  <a:pt x="204368" y="1777880"/>
                </a:cubicBezTo>
                <a:close/>
                <a:moveTo>
                  <a:pt x="74245" y="1692923"/>
                </a:moveTo>
                <a:cubicBezTo>
                  <a:pt x="77102" y="1691966"/>
                  <a:pt x="77102" y="1694384"/>
                  <a:pt x="74173" y="1702128"/>
                </a:cubicBezTo>
                <a:cubicBezTo>
                  <a:pt x="69280" y="1715065"/>
                  <a:pt x="64529" y="1716048"/>
                  <a:pt x="67887" y="1703421"/>
                </a:cubicBezTo>
                <a:cubicBezTo>
                  <a:pt x="69244" y="1698360"/>
                  <a:pt x="72102" y="1693634"/>
                  <a:pt x="74245" y="1692923"/>
                </a:cubicBezTo>
                <a:close/>
                <a:moveTo>
                  <a:pt x="1139498" y="1683424"/>
                </a:moveTo>
                <a:cubicBezTo>
                  <a:pt x="1139771" y="1682026"/>
                  <a:pt x="1140146" y="1682219"/>
                  <a:pt x="1140557" y="1684340"/>
                </a:cubicBezTo>
                <a:cubicBezTo>
                  <a:pt x="1141378" y="1688583"/>
                  <a:pt x="1141378" y="1695527"/>
                  <a:pt x="1140557" y="1699771"/>
                </a:cubicBezTo>
                <a:cubicBezTo>
                  <a:pt x="1139735" y="1704014"/>
                  <a:pt x="1139056" y="1700542"/>
                  <a:pt x="1139056" y="1692055"/>
                </a:cubicBezTo>
                <a:cubicBezTo>
                  <a:pt x="1139056" y="1687812"/>
                  <a:pt x="1139226" y="1684823"/>
                  <a:pt x="1139498" y="1683424"/>
                </a:cubicBezTo>
                <a:close/>
                <a:moveTo>
                  <a:pt x="122961" y="1677096"/>
                </a:moveTo>
                <a:cubicBezTo>
                  <a:pt x="124662" y="1675312"/>
                  <a:pt x="126501" y="1675436"/>
                  <a:pt x="128037" y="1677925"/>
                </a:cubicBezTo>
                <a:cubicBezTo>
                  <a:pt x="129109" y="1679647"/>
                  <a:pt x="127037" y="1684680"/>
                  <a:pt x="123429" y="1689112"/>
                </a:cubicBezTo>
                <a:lnTo>
                  <a:pt x="116928" y="1697170"/>
                </a:lnTo>
                <a:lnTo>
                  <a:pt x="118714" y="1687705"/>
                </a:lnTo>
                <a:cubicBezTo>
                  <a:pt x="119697" y="1682569"/>
                  <a:pt x="121259" y="1678879"/>
                  <a:pt x="122961" y="1677096"/>
                </a:cubicBezTo>
                <a:close/>
                <a:moveTo>
                  <a:pt x="1168917" y="1635516"/>
                </a:moveTo>
                <a:cubicBezTo>
                  <a:pt x="1170417" y="1634587"/>
                  <a:pt x="1172703" y="1640902"/>
                  <a:pt x="1173989" y="1649543"/>
                </a:cubicBezTo>
                <a:cubicBezTo>
                  <a:pt x="1176632" y="1666966"/>
                  <a:pt x="1173953" y="1674528"/>
                  <a:pt x="1170668" y="1659026"/>
                </a:cubicBezTo>
                <a:cubicBezTo>
                  <a:pt x="1166381" y="1638906"/>
                  <a:pt x="1166274" y="1637159"/>
                  <a:pt x="1168917" y="1635516"/>
                </a:cubicBezTo>
                <a:close/>
                <a:moveTo>
                  <a:pt x="75138" y="1618332"/>
                </a:moveTo>
                <a:cubicBezTo>
                  <a:pt x="80424" y="1621589"/>
                  <a:pt x="79210" y="1638524"/>
                  <a:pt x="73173" y="1645964"/>
                </a:cubicBezTo>
                <a:cubicBezTo>
                  <a:pt x="67958" y="1652390"/>
                  <a:pt x="67851" y="1652322"/>
                  <a:pt x="69672" y="1644049"/>
                </a:cubicBezTo>
                <a:cubicBezTo>
                  <a:pt x="70744" y="1639335"/>
                  <a:pt x="71637" y="1631141"/>
                  <a:pt x="71673" y="1625843"/>
                </a:cubicBezTo>
                <a:cubicBezTo>
                  <a:pt x="71709" y="1620304"/>
                  <a:pt x="73173" y="1617114"/>
                  <a:pt x="75138" y="1618332"/>
                </a:cubicBezTo>
                <a:close/>
                <a:moveTo>
                  <a:pt x="238765" y="1556217"/>
                </a:moveTo>
                <a:cubicBezTo>
                  <a:pt x="240015" y="1557481"/>
                  <a:pt x="237658" y="1561900"/>
                  <a:pt x="233550" y="1566040"/>
                </a:cubicBezTo>
                <a:cubicBezTo>
                  <a:pt x="227478" y="1572087"/>
                  <a:pt x="226014" y="1572487"/>
                  <a:pt x="226014" y="1568079"/>
                </a:cubicBezTo>
                <a:cubicBezTo>
                  <a:pt x="226014" y="1561639"/>
                  <a:pt x="235443" y="1552881"/>
                  <a:pt x="238765" y="1556217"/>
                </a:cubicBezTo>
                <a:close/>
                <a:moveTo>
                  <a:pt x="1194492" y="1551754"/>
                </a:moveTo>
                <a:cubicBezTo>
                  <a:pt x="1196010" y="1551984"/>
                  <a:pt x="1196421" y="1553569"/>
                  <a:pt x="1196421" y="1556610"/>
                </a:cubicBezTo>
                <a:cubicBezTo>
                  <a:pt x="1196421" y="1559439"/>
                  <a:pt x="1193456" y="1561753"/>
                  <a:pt x="1189848" y="1561753"/>
                </a:cubicBezTo>
                <a:cubicBezTo>
                  <a:pt x="1186241" y="1561753"/>
                  <a:pt x="1182490" y="1563682"/>
                  <a:pt x="1181561" y="1566040"/>
                </a:cubicBezTo>
                <a:cubicBezTo>
                  <a:pt x="1180490" y="1568647"/>
                  <a:pt x="1179705" y="1568022"/>
                  <a:pt x="1179526" y="1564447"/>
                </a:cubicBezTo>
                <a:cubicBezTo>
                  <a:pt x="1179383" y="1561210"/>
                  <a:pt x="1182240" y="1556967"/>
                  <a:pt x="1185920" y="1555017"/>
                </a:cubicBezTo>
                <a:cubicBezTo>
                  <a:pt x="1190349" y="1552645"/>
                  <a:pt x="1192974" y="1551523"/>
                  <a:pt x="1194492" y="1551754"/>
                </a:cubicBezTo>
                <a:close/>
                <a:moveTo>
                  <a:pt x="1168989" y="1446882"/>
                </a:moveTo>
                <a:cubicBezTo>
                  <a:pt x="1172953" y="1444428"/>
                  <a:pt x="1172953" y="1453354"/>
                  <a:pt x="1168989" y="1465741"/>
                </a:cubicBezTo>
                <a:cubicBezTo>
                  <a:pt x="1166524" y="1473442"/>
                  <a:pt x="1166203" y="1473024"/>
                  <a:pt x="1165881" y="1461655"/>
                </a:cubicBezTo>
                <a:cubicBezTo>
                  <a:pt x="1165702" y="1454697"/>
                  <a:pt x="1167096" y="1448046"/>
                  <a:pt x="1168989" y="1446882"/>
                </a:cubicBezTo>
                <a:close/>
                <a:moveTo>
                  <a:pt x="85425" y="1383445"/>
                </a:moveTo>
                <a:cubicBezTo>
                  <a:pt x="89532" y="1383445"/>
                  <a:pt x="89532" y="1396172"/>
                  <a:pt x="85425" y="1405734"/>
                </a:cubicBezTo>
                <a:cubicBezTo>
                  <a:pt x="83139" y="1411045"/>
                  <a:pt x="82424" y="1409306"/>
                  <a:pt x="82246" y="1398019"/>
                </a:cubicBezTo>
                <a:cubicBezTo>
                  <a:pt x="82103" y="1390003"/>
                  <a:pt x="83531" y="1383445"/>
                  <a:pt x="85425" y="1383445"/>
                </a:cubicBezTo>
                <a:close/>
                <a:moveTo>
                  <a:pt x="92604" y="1345726"/>
                </a:moveTo>
                <a:cubicBezTo>
                  <a:pt x="94318" y="1345726"/>
                  <a:pt x="95712" y="1346884"/>
                  <a:pt x="95676" y="1348298"/>
                </a:cubicBezTo>
                <a:cubicBezTo>
                  <a:pt x="95640" y="1351366"/>
                  <a:pt x="82031" y="1372362"/>
                  <a:pt x="82031" y="1369383"/>
                </a:cubicBezTo>
                <a:cubicBezTo>
                  <a:pt x="81960" y="1363547"/>
                  <a:pt x="89925" y="1345726"/>
                  <a:pt x="92604" y="1345726"/>
                </a:cubicBezTo>
                <a:close/>
                <a:moveTo>
                  <a:pt x="1189562" y="1081693"/>
                </a:moveTo>
                <a:cubicBezTo>
                  <a:pt x="1191384" y="1084522"/>
                  <a:pt x="1192885" y="1092238"/>
                  <a:pt x="1192885" y="1098838"/>
                </a:cubicBezTo>
                <a:cubicBezTo>
                  <a:pt x="1192885" y="1105439"/>
                  <a:pt x="1191384" y="1113154"/>
                  <a:pt x="1189562" y="1115983"/>
                </a:cubicBezTo>
                <a:cubicBezTo>
                  <a:pt x="1187241" y="1119591"/>
                  <a:pt x="1186241" y="1114480"/>
                  <a:pt x="1186241" y="1098838"/>
                </a:cubicBezTo>
                <a:cubicBezTo>
                  <a:pt x="1186241" y="1083197"/>
                  <a:pt x="1187241" y="1078082"/>
                  <a:pt x="1189562" y="1081693"/>
                </a:cubicBezTo>
                <a:close/>
                <a:moveTo>
                  <a:pt x="48277" y="983967"/>
                </a:moveTo>
                <a:lnTo>
                  <a:pt x="51527" y="994254"/>
                </a:lnTo>
                <a:cubicBezTo>
                  <a:pt x="55207" y="1005823"/>
                  <a:pt x="52670" y="1036209"/>
                  <a:pt x="47384" y="1044003"/>
                </a:cubicBezTo>
                <a:cubicBezTo>
                  <a:pt x="44955" y="1047600"/>
                  <a:pt x="44420" y="1043007"/>
                  <a:pt x="45634" y="1028544"/>
                </a:cubicBezTo>
                <a:cubicBezTo>
                  <a:pt x="46563" y="1017228"/>
                  <a:pt x="47563" y="1002569"/>
                  <a:pt x="47813" y="995968"/>
                </a:cubicBezTo>
                <a:close/>
                <a:moveTo>
                  <a:pt x="52742" y="941104"/>
                </a:moveTo>
                <a:cubicBezTo>
                  <a:pt x="56671" y="941104"/>
                  <a:pt x="61600" y="955742"/>
                  <a:pt x="59671" y="961807"/>
                </a:cubicBezTo>
                <a:cubicBezTo>
                  <a:pt x="56028" y="973251"/>
                  <a:pt x="51135" y="969236"/>
                  <a:pt x="51135" y="954820"/>
                </a:cubicBezTo>
                <a:cubicBezTo>
                  <a:pt x="51135" y="947277"/>
                  <a:pt x="51849" y="941104"/>
                  <a:pt x="52742" y="941104"/>
                </a:cubicBezTo>
                <a:close/>
                <a:moveTo>
                  <a:pt x="61422" y="908529"/>
                </a:moveTo>
                <a:cubicBezTo>
                  <a:pt x="63314" y="909693"/>
                  <a:pt x="64851" y="915187"/>
                  <a:pt x="64851" y="920730"/>
                </a:cubicBezTo>
                <a:cubicBezTo>
                  <a:pt x="64851" y="926277"/>
                  <a:pt x="63314" y="930817"/>
                  <a:pt x="61422" y="930817"/>
                </a:cubicBezTo>
                <a:cubicBezTo>
                  <a:pt x="59528" y="930817"/>
                  <a:pt x="57992" y="925324"/>
                  <a:pt x="57992" y="918612"/>
                </a:cubicBezTo>
                <a:cubicBezTo>
                  <a:pt x="57992" y="911351"/>
                  <a:pt x="59385" y="907268"/>
                  <a:pt x="61422" y="908529"/>
                </a:cubicBezTo>
                <a:close/>
                <a:moveTo>
                  <a:pt x="64440" y="874866"/>
                </a:moveTo>
                <a:cubicBezTo>
                  <a:pt x="66145" y="873395"/>
                  <a:pt x="68244" y="875393"/>
                  <a:pt x="69815" y="881654"/>
                </a:cubicBezTo>
                <a:cubicBezTo>
                  <a:pt x="71351" y="887783"/>
                  <a:pt x="70351" y="892477"/>
                  <a:pt x="66779" y="896081"/>
                </a:cubicBezTo>
                <a:cubicBezTo>
                  <a:pt x="61922" y="900921"/>
                  <a:pt x="61422" y="900242"/>
                  <a:pt x="61422" y="888891"/>
                </a:cubicBezTo>
                <a:cubicBezTo>
                  <a:pt x="61422" y="881278"/>
                  <a:pt x="62735" y="876338"/>
                  <a:pt x="64440" y="874866"/>
                </a:cubicBezTo>
                <a:close/>
                <a:moveTo>
                  <a:pt x="20666" y="869088"/>
                </a:moveTo>
                <a:cubicBezTo>
                  <a:pt x="23453" y="869095"/>
                  <a:pt x="28418" y="1002676"/>
                  <a:pt x="25739" y="1005348"/>
                </a:cubicBezTo>
                <a:cubicBezTo>
                  <a:pt x="24631" y="1006477"/>
                  <a:pt x="23559" y="1000583"/>
                  <a:pt x="23345" y="992254"/>
                </a:cubicBezTo>
                <a:cubicBezTo>
                  <a:pt x="23167" y="983924"/>
                  <a:pt x="22024" y="952802"/>
                  <a:pt x="20774" y="923095"/>
                </a:cubicBezTo>
                <a:cubicBezTo>
                  <a:pt x="19559" y="893391"/>
                  <a:pt x="19524" y="869085"/>
                  <a:pt x="20666" y="869088"/>
                </a:cubicBezTo>
                <a:close/>
                <a:moveTo>
                  <a:pt x="19002" y="791145"/>
                </a:moveTo>
                <a:cubicBezTo>
                  <a:pt x="19444" y="793810"/>
                  <a:pt x="19667" y="801457"/>
                  <a:pt x="19845" y="815089"/>
                </a:cubicBezTo>
                <a:cubicBezTo>
                  <a:pt x="20059" y="833477"/>
                  <a:pt x="19702" y="848521"/>
                  <a:pt x="19024" y="848521"/>
                </a:cubicBezTo>
                <a:cubicBezTo>
                  <a:pt x="18345" y="848521"/>
                  <a:pt x="16987" y="840420"/>
                  <a:pt x="16023" y="830519"/>
                </a:cubicBezTo>
                <a:cubicBezTo>
                  <a:pt x="15059" y="820618"/>
                  <a:pt x="15416" y="805573"/>
                  <a:pt x="16845" y="797086"/>
                </a:cubicBezTo>
                <a:cubicBezTo>
                  <a:pt x="17899" y="790795"/>
                  <a:pt x="18560" y="788479"/>
                  <a:pt x="19002" y="791145"/>
                </a:cubicBezTo>
                <a:close/>
                <a:moveTo>
                  <a:pt x="1203957" y="560485"/>
                </a:moveTo>
                <a:cubicBezTo>
                  <a:pt x="1208386" y="553349"/>
                  <a:pt x="1204636" y="589578"/>
                  <a:pt x="1200136" y="597365"/>
                </a:cubicBezTo>
                <a:cubicBezTo>
                  <a:pt x="1197670" y="601644"/>
                  <a:pt x="1197278" y="597979"/>
                  <a:pt x="1198742" y="584488"/>
                </a:cubicBezTo>
                <a:cubicBezTo>
                  <a:pt x="1199850" y="574116"/>
                  <a:pt x="1202207" y="563314"/>
                  <a:pt x="1203957" y="560485"/>
                </a:cubicBezTo>
                <a:close/>
                <a:moveTo>
                  <a:pt x="129091" y="525680"/>
                </a:moveTo>
                <a:cubicBezTo>
                  <a:pt x="129305" y="526352"/>
                  <a:pt x="128859" y="530910"/>
                  <a:pt x="127930" y="539911"/>
                </a:cubicBezTo>
                <a:cubicBezTo>
                  <a:pt x="126894" y="550284"/>
                  <a:pt x="123822" y="578059"/>
                  <a:pt x="121179" y="601633"/>
                </a:cubicBezTo>
                <a:cubicBezTo>
                  <a:pt x="118536" y="625208"/>
                  <a:pt x="116500" y="651440"/>
                  <a:pt x="116643" y="659926"/>
                </a:cubicBezTo>
                <a:lnTo>
                  <a:pt x="116964" y="675357"/>
                </a:lnTo>
                <a:lnTo>
                  <a:pt x="123429" y="656497"/>
                </a:lnTo>
                <a:cubicBezTo>
                  <a:pt x="130645" y="635512"/>
                  <a:pt x="130502" y="632273"/>
                  <a:pt x="124572" y="686790"/>
                </a:cubicBezTo>
                <a:cubicBezTo>
                  <a:pt x="123108" y="699956"/>
                  <a:pt x="120358" y="709207"/>
                  <a:pt x="117571" y="710279"/>
                </a:cubicBezTo>
                <a:cubicBezTo>
                  <a:pt x="110285" y="713083"/>
                  <a:pt x="106034" y="734528"/>
                  <a:pt x="105999" y="768797"/>
                </a:cubicBezTo>
                <a:cubicBezTo>
                  <a:pt x="105999" y="787642"/>
                  <a:pt x="104606" y="800515"/>
                  <a:pt x="102570" y="800515"/>
                </a:cubicBezTo>
                <a:cubicBezTo>
                  <a:pt x="100569" y="800515"/>
                  <a:pt x="99105" y="789296"/>
                  <a:pt x="99033" y="773941"/>
                </a:cubicBezTo>
                <a:cubicBezTo>
                  <a:pt x="98926" y="749913"/>
                  <a:pt x="98426" y="747998"/>
                  <a:pt x="93926" y="753974"/>
                </a:cubicBezTo>
                <a:cubicBezTo>
                  <a:pt x="91175" y="757606"/>
                  <a:pt x="88068" y="759732"/>
                  <a:pt x="87032" y="758692"/>
                </a:cubicBezTo>
                <a:cubicBezTo>
                  <a:pt x="84532" y="756181"/>
                  <a:pt x="98676" y="636131"/>
                  <a:pt x="102534" y="627351"/>
                </a:cubicBezTo>
                <a:cubicBezTo>
                  <a:pt x="104855" y="621997"/>
                  <a:pt x="105641" y="623872"/>
                  <a:pt x="106106" y="635923"/>
                </a:cubicBezTo>
                <a:cubicBezTo>
                  <a:pt x="106499" y="646243"/>
                  <a:pt x="109356" y="634312"/>
                  <a:pt x="114714" y="599919"/>
                </a:cubicBezTo>
                <a:cubicBezTo>
                  <a:pt x="119107" y="571629"/>
                  <a:pt x="124322" y="542312"/>
                  <a:pt x="126287" y="534768"/>
                </a:cubicBezTo>
                <a:cubicBezTo>
                  <a:pt x="128002" y="528223"/>
                  <a:pt x="128877" y="525008"/>
                  <a:pt x="129091" y="525680"/>
                </a:cubicBezTo>
                <a:close/>
                <a:moveTo>
                  <a:pt x="132252" y="508193"/>
                </a:moveTo>
                <a:cubicBezTo>
                  <a:pt x="133216" y="510550"/>
                  <a:pt x="133216" y="514408"/>
                  <a:pt x="132252" y="516766"/>
                </a:cubicBezTo>
                <a:cubicBezTo>
                  <a:pt x="131323" y="519123"/>
                  <a:pt x="130537" y="517194"/>
                  <a:pt x="130537" y="512479"/>
                </a:cubicBezTo>
                <a:cubicBezTo>
                  <a:pt x="130537" y="507765"/>
                  <a:pt x="131323" y="505836"/>
                  <a:pt x="132252" y="508193"/>
                </a:cubicBezTo>
                <a:close/>
                <a:moveTo>
                  <a:pt x="1132810" y="384937"/>
                </a:moveTo>
                <a:cubicBezTo>
                  <a:pt x="1133056" y="382606"/>
                  <a:pt x="1133395" y="382928"/>
                  <a:pt x="1133770" y="386464"/>
                </a:cubicBezTo>
                <a:cubicBezTo>
                  <a:pt x="1134520" y="393536"/>
                  <a:pt x="1134520" y="405109"/>
                  <a:pt x="1133770" y="412181"/>
                </a:cubicBezTo>
                <a:cubicBezTo>
                  <a:pt x="1133020" y="419253"/>
                  <a:pt x="1132413" y="413467"/>
                  <a:pt x="1132413" y="399322"/>
                </a:cubicBezTo>
                <a:cubicBezTo>
                  <a:pt x="1132413" y="392250"/>
                  <a:pt x="1132565" y="387267"/>
                  <a:pt x="1132810" y="384937"/>
                </a:cubicBezTo>
                <a:close/>
                <a:moveTo>
                  <a:pt x="154826" y="303310"/>
                </a:moveTo>
                <a:cubicBezTo>
                  <a:pt x="153898" y="300481"/>
                  <a:pt x="155505" y="301264"/>
                  <a:pt x="158327" y="305053"/>
                </a:cubicBezTo>
                <a:cubicBezTo>
                  <a:pt x="165649" y="314790"/>
                  <a:pt x="171971" y="337636"/>
                  <a:pt x="170578" y="349480"/>
                </a:cubicBezTo>
                <a:cubicBezTo>
                  <a:pt x="169685" y="357264"/>
                  <a:pt x="167971" y="353774"/>
                  <a:pt x="162970" y="333989"/>
                </a:cubicBezTo>
                <a:cubicBezTo>
                  <a:pt x="159398" y="319945"/>
                  <a:pt x="155755" y="306139"/>
                  <a:pt x="154826" y="303310"/>
                </a:cubicBezTo>
                <a:close/>
                <a:moveTo>
                  <a:pt x="1034722" y="245017"/>
                </a:moveTo>
                <a:cubicBezTo>
                  <a:pt x="1039508" y="245017"/>
                  <a:pt x="1046187" y="262873"/>
                  <a:pt x="1042687" y="266374"/>
                </a:cubicBezTo>
                <a:cubicBezTo>
                  <a:pt x="1040758" y="268310"/>
                  <a:pt x="1038043" y="265245"/>
                  <a:pt x="1035686" y="258480"/>
                </a:cubicBezTo>
                <a:cubicBezTo>
                  <a:pt x="1031078" y="245239"/>
                  <a:pt x="1031043" y="245017"/>
                  <a:pt x="1034722" y="245017"/>
                </a:cubicBezTo>
                <a:close/>
                <a:moveTo>
                  <a:pt x="1190549" y="232227"/>
                </a:moveTo>
                <a:cubicBezTo>
                  <a:pt x="1190786" y="230362"/>
                  <a:pt x="1191474" y="230828"/>
                  <a:pt x="1192634" y="233419"/>
                </a:cubicBezTo>
                <a:cubicBezTo>
                  <a:pt x="1196599" y="242356"/>
                  <a:pt x="1198599" y="274843"/>
                  <a:pt x="1195349" y="278082"/>
                </a:cubicBezTo>
                <a:cubicBezTo>
                  <a:pt x="1194063" y="279386"/>
                  <a:pt x="1192992" y="276721"/>
                  <a:pt x="1192956" y="272164"/>
                </a:cubicBezTo>
                <a:cubicBezTo>
                  <a:pt x="1192956" y="267606"/>
                  <a:pt x="1192135" y="255390"/>
                  <a:pt x="1191170" y="245017"/>
                </a:cubicBezTo>
                <a:cubicBezTo>
                  <a:pt x="1190527" y="238286"/>
                  <a:pt x="1190313" y="234091"/>
                  <a:pt x="1190549" y="232227"/>
                </a:cubicBezTo>
                <a:close/>
                <a:moveTo>
                  <a:pt x="882203" y="193727"/>
                </a:moveTo>
                <a:cubicBezTo>
                  <a:pt x="882489" y="192639"/>
                  <a:pt x="882882" y="192790"/>
                  <a:pt x="883310" y="194440"/>
                </a:cubicBezTo>
                <a:cubicBezTo>
                  <a:pt x="884167" y="197740"/>
                  <a:pt x="884167" y="203141"/>
                  <a:pt x="883310" y="206441"/>
                </a:cubicBezTo>
                <a:cubicBezTo>
                  <a:pt x="882453" y="209741"/>
                  <a:pt x="881738" y="207041"/>
                  <a:pt x="881738" y="200440"/>
                </a:cubicBezTo>
                <a:cubicBezTo>
                  <a:pt x="881738" y="197140"/>
                  <a:pt x="881917" y="194814"/>
                  <a:pt x="882203" y="193727"/>
                </a:cubicBezTo>
                <a:close/>
                <a:moveTo>
                  <a:pt x="1114232" y="174723"/>
                </a:moveTo>
                <a:lnTo>
                  <a:pt x="1119696" y="194440"/>
                </a:lnTo>
                <a:cubicBezTo>
                  <a:pt x="1126662" y="219578"/>
                  <a:pt x="1133020" y="220700"/>
                  <a:pt x="1129769" y="196215"/>
                </a:cubicBezTo>
                <a:cubicBezTo>
                  <a:pt x="1126947" y="174823"/>
                  <a:pt x="1130055" y="176277"/>
                  <a:pt x="1136377" y="199294"/>
                </a:cubicBezTo>
                <a:cubicBezTo>
                  <a:pt x="1138877" y="208409"/>
                  <a:pt x="1141092" y="213171"/>
                  <a:pt x="1141235" y="209870"/>
                </a:cubicBezTo>
                <a:cubicBezTo>
                  <a:pt x="1141414" y="206570"/>
                  <a:pt x="1142985" y="203869"/>
                  <a:pt x="1144735" y="203869"/>
                </a:cubicBezTo>
                <a:cubicBezTo>
                  <a:pt x="1148486" y="203869"/>
                  <a:pt x="1150451" y="209945"/>
                  <a:pt x="1153665" y="231301"/>
                </a:cubicBezTo>
                <a:cubicBezTo>
                  <a:pt x="1154951" y="239788"/>
                  <a:pt x="1158845" y="253676"/>
                  <a:pt x="1162345" y="262162"/>
                </a:cubicBezTo>
                <a:cubicBezTo>
                  <a:pt x="1168846" y="277989"/>
                  <a:pt x="1177204" y="371087"/>
                  <a:pt x="1173418" y="385535"/>
                </a:cubicBezTo>
                <a:cubicBezTo>
                  <a:pt x="1171489" y="393004"/>
                  <a:pt x="1167238" y="394547"/>
                  <a:pt x="1163845" y="389035"/>
                </a:cubicBezTo>
                <a:cubicBezTo>
                  <a:pt x="1160559" y="383735"/>
                  <a:pt x="1155951" y="384970"/>
                  <a:pt x="1154201" y="391607"/>
                </a:cubicBezTo>
                <a:cubicBezTo>
                  <a:pt x="1153344" y="394908"/>
                  <a:pt x="1152451" y="396836"/>
                  <a:pt x="1152237" y="395893"/>
                </a:cubicBezTo>
                <a:cubicBezTo>
                  <a:pt x="1152022" y="394950"/>
                  <a:pt x="1149629" y="381834"/>
                  <a:pt x="1146914" y="366747"/>
                </a:cubicBezTo>
                <a:cubicBezTo>
                  <a:pt x="1144200" y="351659"/>
                  <a:pt x="1138842" y="330289"/>
                  <a:pt x="1134984" y="319255"/>
                </a:cubicBezTo>
                <a:cubicBezTo>
                  <a:pt x="1124947" y="290577"/>
                  <a:pt x="1118232" y="251918"/>
                  <a:pt x="1116089" y="210574"/>
                </a:cubicBezTo>
                <a:close/>
                <a:moveTo>
                  <a:pt x="785619" y="164786"/>
                </a:moveTo>
                <a:cubicBezTo>
                  <a:pt x="790549" y="157367"/>
                  <a:pt x="790906" y="165200"/>
                  <a:pt x="786655" y="188439"/>
                </a:cubicBezTo>
                <a:cubicBezTo>
                  <a:pt x="783298" y="206938"/>
                  <a:pt x="782190" y="209516"/>
                  <a:pt x="781904" y="199690"/>
                </a:cubicBezTo>
                <a:cubicBezTo>
                  <a:pt x="781583" y="189853"/>
                  <a:pt x="780333" y="187389"/>
                  <a:pt x="776368" y="188914"/>
                </a:cubicBezTo>
                <a:cubicBezTo>
                  <a:pt x="772582" y="190360"/>
                  <a:pt x="771225" y="188471"/>
                  <a:pt x="771225" y="181838"/>
                </a:cubicBezTo>
                <a:cubicBezTo>
                  <a:pt x="771225" y="176352"/>
                  <a:pt x="773582" y="171923"/>
                  <a:pt x="777225" y="170579"/>
                </a:cubicBezTo>
                <a:cubicBezTo>
                  <a:pt x="780511" y="169361"/>
                  <a:pt x="784298" y="166754"/>
                  <a:pt x="785619" y="164786"/>
                </a:cubicBezTo>
                <a:close/>
                <a:moveTo>
                  <a:pt x="1036780" y="123850"/>
                </a:moveTo>
                <a:cubicBezTo>
                  <a:pt x="1037035" y="121844"/>
                  <a:pt x="1037383" y="122377"/>
                  <a:pt x="1037758" y="125935"/>
                </a:cubicBezTo>
                <a:cubicBezTo>
                  <a:pt x="1038508" y="133050"/>
                  <a:pt x="1038472" y="143851"/>
                  <a:pt x="1037722" y="149938"/>
                </a:cubicBezTo>
                <a:cubicBezTo>
                  <a:pt x="1036972" y="156024"/>
                  <a:pt x="1036365" y="150205"/>
                  <a:pt x="1036365" y="137004"/>
                </a:cubicBezTo>
                <a:cubicBezTo>
                  <a:pt x="1036365" y="130403"/>
                  <a:pt x="1036526" y="125857"/>
                  <a:pt x="1036780" y="123850"/>
                </a:cubicBezTo>
                <a:close/>
                <a:moveTo>
                  <a:pt x="338908" y="118430"/>
                </a:moveTo>
                <a:cubicBezTo>
                  <a:pt x="341269" y="118281"/>
                  <a:pt x="342564" y="120181"/>
                  <a:pt x="342528" y="124145"/>
                </a:cubicBezTo>
                <a:cubicBezTo>
                  <a:pt x="342457" y="130985"/>
                  <a:pt x="327526" y="146512"/>
                  <a:pt x="324204" y="143194"/>
                </a:cubicBezTo>
                <a:cubicBezTo>
                  <a:pt x="320132" y="139118"/>
                  <a:pt x="321990" y="131889"/>
                  <a:pt x="328884" y="125002"/>
                </a:cubicBezTo>
                <a:cubicBezTo>
                  <a:pt x="333117" y="120775"/>
                  <a:pt x="336546" y="118579"/>
                  <a:pt x="338908" y="118430"/>
                </a:cubicBezTo>
                <a:close/>
                <a:moveTo>
                  <a:pt x="380318" y="106143"/>
                </a:moveTo>
                <a:lnTo>
                  <a:pt x="378354" y="119859"/>
                </a:lnTo>
                <a:cubicBezTo>
                  <a:pt x="376211" y="134504"/>
                  <a:pt x="369924" y="144973"/>
                  <a:pt x="370174" y="133403"/>
                </a:cubicBezTo>
                <a:cubicBezTo>
                  <a:pt x="370282" y="129724"/>
                  <a:pt x="372568" y="122088"/>
                  <a:pt x="375318" y="116430"/>
                </a:cubicBezTo>
                <a:close/>
                <a:moveTo>
                  <a:pt x="603239" y="97570"/>
                </a:moveTo>
                <a:cubicBezTo>
                  <a:pt x="606561" y="97570"/>
                  <a:pt x="603275" y="142172"/>
                  <a:pt x="599453" y="149005"/>
                </a:cubicBezTo>
                <a:cubicBezTo>
                  <a:pt x="597560" y="152324"/>
                  <a:pt x="596524" y="147920"/>
                  <a:pt x="596453" y="136575"/>
                </a:cubicBezTo>
                <a:cubicBezTo>
                  <a:pt x="596310" y="115998"/>
                  <a:pt x="599524" y="97570"/>
                  <a:pt x="603239" y="97570"/>
                </a:cubicBezTo>
                <a:close/>
                <a:moveTo>
                  <a:pt x="420502" y="95481"/>
                </a:moveTo>
                <a:cubicBezTo>
                  <a:pt x="422895" y="97863"/>
                  <a:pt x="417537" y="135289"/>
                  <a:pt x="414787" y="135289"/>
                </a:cubicBezTo>
                <a:cubicBezTo>
                  <a:pt x="413465" y="135289"/>
                  <a:pt x="413858" y="125992"/>
                  <a:pt x="415680" y="114630"/>
                </a:cubicBezTo>
                <a:cubicBezTo>
                  <a:pt x="417502" y="103267"/>
                  <a:pt x="419680" y="94652"/>
                  <a:pt x="420502" y="95481"/>
                </a:cubicBezTo>
                <a:close/>
                <a:moveTo>
                  <a:pt x="787512" y="75282"/>
                </a:moveTo>
                <a:lnTo>
                  <a:pt x="787548" y="90712"/>
                </a:lnTo>
                <a:cubicBezTo>
                  <a:pt x="787548" y="99199"/>
                  <a:pt x="786405" y="110772"/>
                  <a:pt x="784940" y="116430"/>
                </a:cubicBezTo>
                <a:lnTo>
                  <a:pt x="782333" y="126717"/>
                </a:lnTo>
                <a:lnTo>
                  <a:pt x="782190" y="116430"/>
                </a:lnTo>
                <a:lnTo>
                  <a:pt x="782154" y="116430"/>
                </a:lnTo>
                <a:cubicBezTo>
                  <a:pt x="782083" y="110772"/>
                  <a:pt x="783262" y="99199"/>
                  <a:pt x="784762" y="90712"/>
                </a:cubicBezTo>
                <a:close/>
                <a:moveTo>
                  <a:pt x="879024" y="60614"/>
                </a:moveTo>
                <a:cubicBezTo>
                  <a:pt x="879274" y="58916"/>
                  <a:pt x="879613" y="59403"/>
                  <a:pt x="879988" y="62484"/>
                </a:cubicBezTo>
                <a:cubicBezTo>
                  <a:pt x="880774" y="68645"/>
                  <a:pt x="880738" y="77904"/>
                  <a:pt x="879952" y="83058"/>
                </a:cubicBezTo>
                <a:cubicBezTo>
                  <a:pt x="879202" y="88212"/>
                  <a:pt x="878560" y="83168"/>
                  <a:pt x="878595" y="71853"/>
                </a:cubicBezTo>
                <a:cubicBezTo>
                  <a:pt x="878613" y="66195"/>
                  <a:pt x="878774" y="62312"/>
                  <a:pt x="879024" y="60614"/>
                </a:cubicBezTo>
                <a:close/>
                <a:moveTo>
                  <a:pt x="766545" y="46421"/>
                </a:moveTo>
                <a:cubicBezTo>
                  <a:pt x="769582" y="42964"/>
                  <a:pt x="767331" y="75810"/>
                  <a:pt x="764224" y="80425"/>
                </a:cubicBezTo>
                <a:cubicBezTo>
                  <a:pt x="761831" y="84008"/>
                  <a:pt x="761473" y="79854"/>
                  <a:pt x="763045" y="66709"/>
                </a:cubicBezTo>
                <a:cubicBezTo>
                  <a:pt x="764260" y="56337"/>
                  <a:pt x="765867" y="47207"/>
                  <a:pt x="766545" y="46421"/>
                </a:cubicBezTo>
                <a:close/>
                <a:moveTo>
                  <a:pt x="660644" y="40858"/>
                </a:moveTo>
                <a:cubicBezTo>
                  <a:pt x="661131" y="41653"/>
                  <a:pt x="661283" y="43921"/>
                  <a:pt x="661211" y="47850"/>
                </a:cubicBezTo>
                <a:cubicBezTo>
                  <a:pt x="661104" y="53508"/>
                  <a:pt x="659675" y="61223"/>
                  <a:pt x="658067" y="64995"/>
                </a:cubicBezTo>
                <a:cubicBezTo>
                  <a:pt x="655674" y="70599"/>
                  <a:pt x="655067" y="69656"/>
                  <a:pt x="654924" y="59851"/>
                </a:cubicBezTo>
                <a:cubicBezTo>
                  <a:pt x="654817" y="53251"/>
                  <a:pt x="656246" y="45535"/>
                  <a:pt x="658067" y="42706"/>
                </a:cubicBezTo>
                <a:cubicBezTo>
                  <a:pt x="659336" y="40742"/>
                  <a:pt x="660158" y="40063"/>
                  <a:pt x="660644" y="40858"/>
                </a:cubicBezTo>
                <a:close/>
                <a:moveTo>
                  <a:pt x="692143" y="34134"/>
                </a:moveTo>
                <a:lnTo>
                  <a:pt x="690393" y="57862"/>
                </a:lnTo>
                <a:cubicBezTo>
                  <a:pt x="689393" y="70910"/>
                  <a:pt x="687178" y="84026"/>
                  <a:pt x="685428" y="87008"/>
                </a:cubicBezTo>
                <a:cubicBezTo>
                  <a:pt x="682749" y="91602"/>
                  <a:pt x="682285" y="91645"/>
                  <a:pt x="682392" y="87283"/>
                </a:cubicBezTo>
                <a:cubicBezTo>
                  <a:pt x="682428" y="84454"/>
                  <a:pt x="684678" y="71338"/>
                  <a:pt x="687321" y="58137"/>
                </a:cubicBezTo>
                <a:close/>
                <a:moveTo>
                  <a:pt x="417359" y="28990"/>
                </a:moveTo>
                <a:cubicBezTo>
                  <a:pt x="421288" y="28990"/>
                  <a:pt x="417966" y="52618"/>
                  <a:pt x="413680" y="55276"/>
                </a:cubicBezTo>
                <a:cubicBezTo>
                  <a:pt x="411358" y="56712"/>
                  <a:pt x="410858" y="54586"/>
                  <a:pt x="412287" y="49243"/>
                </a:cubicBezTo>
                <a:cubicBezTo>
                  <a:pt x="413501" y="44703"/>
                  <a:pt x="414537" y="38291"/>
                  <a:pt x="414573" y="34991"/>
                </a:cubicBezTo>
                <a:cubicBezTo>
                  <a:pt x="414609" y="31691"/>
                  <a:pt x="415823" y="28990"/>
                  <a:pt x="417359" y="28990"/>
                </a:cubicBezTo>
                <a:close/>
                <a:moveTo>
                  <a:pt x="530444" y="23847"/>
                </a:moveTo>
                <a:lnTo>
                  <a:pt x="528658" y="47850"/>
                </a:lnTo>
                <a:cubicBezTo>
                  <a:pt x="526551" y="75871"/>
                  <a:pt x="522586" y="86705"/>
                  <a:pt x="519336" y="73517"/>
                </a:cubicBezTo>
                <a:cubicBezTo>
                  <a:pt x="518122" y="68688"/>
                  <a:pt x="520086" y="56072"/>
                  <a:pt x="523836" y="44421"/>
                </a:cubicBezTo>
                <a:close/>
                <a:moveTo>
                  <a:pt x="744757" y="22132"/>
                </a:moveTo>
                <a:cubicBezTo>
                  <a:pt x="749829" y="22132"/>
                  <a:pt x="745507" y="66538"/>
                  <a:pt x="739221" y="78711"/>
                </a:cubicBezTo>
                <a:cubicBezTo>
                  <a:pt x="736292" y="84369"/>
                  <a:pt x="732220" y="105971"/>
                  <a:pt x="730148" y="126717"/>
                </a:cubicBezTo>
                <a:cubicBezTo>
                  <a:pt x="728076" y="147462"/>
                  <a:pt x="724933" y="169747"/>
                  <a:pt x="723183" y="176244"/>
                </a:cubicBezTo>
                <a:cubicBezTo>
                  <a:pt x="721432" y="182738"/>
                  <a:pt x="720682" y="188739"/>
                  <a:pt x="721540" y="189578"/>
                </a:cubicBezTo>
                <a:cubicBezTo>
                  <a:pt x="723361" y="191425"/>
                  <a:pt x="730112" y="174430"/>
                  <a:pt x="730112" y="167922"/>
                </a:cubicBezTo>
                <a:cubicBezTo>
                  <a:pt x="730112" y="161378"/>
                  <a:pt x="733827" y="152434"/>
                  <a:pt x="736542" y="152434"/>
                </a:cubicBezTo>
                <a:cubicBezTo>
                  <a:pt x="737828" y="152434"/>
                  <a:pt x="738435" y="158992"/>
                  <a:pt x="737934" y="167008"/>
                </a:cubicBezTo>
                <a:lnTo>
                  <a:pt x="737041" y="181581"/>
                </a:lnTo>
                <a:lnTo>
                  <a:pt x="742507" y="166779"/>
                </a:lnTo>
                <a:cubicBezTo>
                  <a:pt x="746186" y="156828"/>
                  <a:pt x="749508" y="152574"/>
                  <a:pt x="752722" y="153799"/>
                </a:cubicBezTo>
                <a:cubicBezTo>
                  <a:pt x="759187" y="156285"/>
                  <a:pt x="762152" y="142844"/>
                  <a:pt x="760223" y="119698"/>
                </a:cubicBezTo>
                <a:cubicBezTo>
                  <a:pt x="759366" y="109415"/>
                  <a:pt x="759937" y="100999"/>
                  <a:pt x="761473" y="100999"/>
                </a:cubicBezTo>
                <a:cubicBezTo>
                  <a:pt x="767510" y="100999"/>
                  <a:pt x="768795" y="121509"/>
                  <a:pt x="764974" y="156021"/>
                </a:cubicBezTo>
                <a:cubicBezTo>
                  <a:pt x="760223" y="198872"/>
                  <a:pt x="759795" y="225561"/>
                  <a:pt x="763938" y="223000"/>
                </a:cubicBezTo>
                <a:cubicBezTo>
                  <a:pt x="765581" y="221986"/>
                  <a:pt x="768153" y="216110"/>
                  <a:pt x="769653" y="209941"/>
                </a:cubicBezTo>
                <a:lnTo>
                  <a:pt x="772367" y="198726"/>
                </a:lnTo>
                <a:lnTo>
                  <a:pt x="773796" y="208677"/>
                </a:lnTo>
                <a:cubicBezTo>
                  <a:pt x="774582" y="214153"/>
                  <a:pt x="777404" y="220786"/>
                  <a:pt x="780011" y="223422"/>
                </a:cubicBezTo>
                <a:cubicBezTo>
                  <a:pt x="782654" y="226054"/>
                  <a:pt x="786369" y="230833"/>
                  <a:pt x="788262" y="234041"/>
                </a:cubicBezTo>
                <a:cubicBezTo>
                  <a:pt x="791263" y="239145"/>
                  <a:pt x="792120" y="239231"/>
                  <a:pt x="795120" y="234730"/>
                </a:cubicBezTo>
                <a:cubicBezTo>
                  <a:pt x="797013" y="231901"/>
                  <a:pt x="798692" y="224958"/>
                  <a:pt x="798871" y="219300"/>
                </a:cubicBezTo>
                <a:cubicBezTo>
                  <a:pt x="799014" y="213642"/>
                  <a:pt x="800621" y="205927"/>
                  <a:pt x="802407" y="202155"/>
                </a:cubicBezTo>
                <a:cubicBezTo>
                  <a:pt x="804729" y="197229"/>
                  <a:pt x="805157" y="200133"/>
                  <a:pt x="803943" y="212442"/>
                </a:cubicBezTo>
                <a:cubicBezTo>
                  <a:pt x="803050" y="221872"/>
                  <a:pt x="801478" y="240388"/>
                  <a:pt x="800478" y="253590"/>
                </a:cubicBezTo>
                <a:cubicBezTo>
                  <a:pt x="798692" y="276686"/>
                  <a:pt x="798835" y="277182"/>
                  <a:pt x="803657" y="266792"/>
                </a:cubicBezTo>
                <a:cubicBezTo>
                  <a:pt x="806443" y="260851"/>
                  <a:pt x="809729" y="245421"/>
                  <a:pt x="811015" y="232501"/>
                </a:cubicBezTo>
                <a:cubicBezTo>
                  <a:pt x="813158" y="210509"/>
                  <a:pt x="816802" y="200440"/>
                  <a:pt x="822517" y="200440"/>
                </a:cubicBezTo>
                <a:cubicBezTo>
                  <a:pt x="823874" y="200440"/>
                  <a:pt x="824338" y="212399"/>
                  <a:pt x="823517" y="227015"/>
                </a:cubicBezTo>
                <a:cubicBezTo>
                  <a:pt x="822731" y="241631"/>
                  <a:pt x="823553" y="257447"/>
                  <a:pt x="825374" y="262162"/>
                </a:cubicBezTo>
                <a:cubicBezTo>
                  <a:pt x="828624" y="270663"/>
                  <a:pt x="828732" y="270621"/>
                  <a:pt x="834661" y="257019"/>
                </a:cubicBezTo>
                <a:cubicBezTo>
                  <a:pt x="837947" y="249475"/>
                  <a:pt x="841412" y="236066"/>
                  <a:pt x="842341" y="227222"/>
                </a:cubicBezTo>
                <a:cubicBezTo>
                  <a:pt x="843341" y="218064"/>
                  <a:pt x="846127" y="210359"/>
                  <a:pt x="848806" y="209327"/>
                </a:cubicBezTo>
                <a:cubicBezTo>
                  <a:pt x="852699" y="207834"/>
                  <a:pt x="853556" y="216892"/>
                  <a:pt x="853556" y="260555"/>
                </a:cubicBezTo>
                <a:cubicBezTo>
                  <a:pt x="853556" y="315133"/>
                  <a:pt x="858128" y="332371"/>
                  <a:pt x="861200" y="289348"/>
                </a:cubicBezTo>
                <a:cubicBezTo>
                  <a:pt x="862164" y="276010"/>
                  <a:pt x="864701" y="263359"/>
                  <a:pt x="866808" y="261230"/>
                </a:cubicBezTo>
                <a:cubicBezTo>
                  <a:pt x="869701" y="258358"/>
                  <a:pt x="870701" y="258394"/>
                  <a:pt x="870701" y="261369"/>
                </a:cubicBezTo>
                <a:cubicBezTo>
                  <a:pt x="870701" y="263573"/>
                  <a:pt x="872880" y="264538"/>
                  <a:pt x="875523" y="263516"/>
                </a:cubicBezTo>
                <a:cubicBezTo>
                  <a:pt x="879274" y="262084"/>
                  <a:pt x="880917" y="266816"/>
                  <a:pt x="882810" y="284247"/>
                </a:cubicBezTo>
                <a:cubicBezTo>
                  <a:pt x="884131" y="296670"/>
                  <a:pt x="886453" y="307593"/>
                  <a:pt x="887953" y="308525"/>
                </a:cubicBezTo>
                <a:cubicBezTo>
                  <a:pt x="891811" y="310908"/>
                  <a:pt x="897133" y="283133"/>
                  <a:pt x="899991" y="245800"/>
                </a:cubicBezTo>
                <a:cubicBezTo>
                  <a:pt x="901348" y="228312"/>
                  <a:pt x="903777" y="213178"/>
                  <a:pt x="905420" y="212163"/>
                </a:cubicBezTo>
                <a:cubicBezTo>
                  <a:pt x="907063" y="211149"/>
                  <a:pt x="908456" y="211570"/>
                  <a:pt x="908491" y="213095"/>
                </a:cubicBezTo>
                <a:cubicBezTo>
                  <a:pt x="908563" y="214621"/>
                  <a:pt x="910063" y="238245"/>
                  <a:pt x="911814" y="265591"/>
                </a:cubicBezTo>
                <a:cubicBezTo>
                  <a:pt x="916493" y="337097"/>
                  <a:pt x="920886" y="347077"/>
                  <a:pt x="929244" y="305053"/>
                </a:cubicBezTo>
                <a:cubicBezTo>
                  <a:pt x="931673" y="292780"/>
                  <a:pt x="934923" y="282736"/>
                  <a:pt x="936460" y="282736"/>
                </a:cubicBezTo>
                <a:cubicBezTo>
                  <a:pt x="937995" y="282736"/>
                  <a:pt x="939317" y="279265"/>
                  <a:pt x="939388" y="275021"/>
                </a:cubicBezTo>
                <a:cubicBezTo>
                  <a:pt x="939496" y="267499"/>
                  <a:pt x="939603" y="267470"/>
                  <a:pt x="944532" y="273960"/>
                </a:cubicBezTo>
                <a:cubicBezTo>
                  <a:pt x="949211" y="280143"/>
                  <a:pt x="949568" y="279532"/>
                  <a:pt x="949783" y="265388"/>
                </a:cubicBezTo>
                <a:cubicBezTo>
                  <a:pt x="950283" y="234648"/>
                  <a:pt x="955355" y="235520"/>
                  <a:pt x="957962" y="266795"/>
                </a:cubicBezTo>
                <a:cubicBezTo>
                  <a:pt x="959820" y="288901"/>
                  <a:pt x="961534" y="296124"/>
                  <a:pt x="964285" y="293370"/>
                </a:cubicBezTo>
                <a:cubicBezTo>
                  <a:pt x="970928" y="286726"/>
                  <a:pt x="973571" y="289266"/>
                  <a:pt x="973678" y="302453"/>
                </a:cubicBezTo>
                <a:cubicBezTo>
                  <a:pt x="973821" y="321691"/>
                  <a:pt x="978501" y="310179"/>
                  <a:pt x="985501" y="273307"/>
                </a:cubicBezTo>
                <a:cubicBezTo>
                  <a:pt x="991288" y="243031"/>
                  <a:pt x="997574" y="231255"/>
                  <a:pt x="997574" y="250732"/>
                </a:cubicBezTo>
                <a:cubicBezTo>
                  <a:pt x="997574" y="264948"/>
                  <a:pt x="1002289" y="256830"/>
                  <a:pt x="1006540" y="235330"/>
                </a:cubicBezTo>
                <a:lnTo>
                  <a:pt x="1010397" y="215871"/>
                </a:lnTo>
                <a:lnTo>
                  <a:pt x="1010826" y="230415"/>
                </a:lnTo>
                <a:cubicBezTo>
                  <a:pt x="1011148" y="240938"/>
                  <a:pt x="1013183" y="246142"/>
                  <a:pt x="1018148" y="249246"/>
                </a:cubicBezTo>
                <a:cubicBezTo>
                  <a:pt x="1024613" y="253290"/>
                  <a:pt x="1024899" y="255933"/>
                  <a:pt x="1022756" y="295567"/>
                </a:cubicBezTo>
                <a:cubicBezTo>
                  <a:pt x="1020827" y="332067"/>
                  <a:pt x="1021220" y="337600"/>
                  <a:pt x="1025792" y="337600"/>
                </a:cubicBezTo>
                <a:cubicBezTo>
                  <a:pt x="1029614" y="337600"/>
                  <a:pt x="1031721" y="332407"/>
                  <a:pt x="1033400" y="318794"/>
                </a:cubicBezTo>
                <a:cubicBezTo>
                  <a:pt x="1037115" y="289041"/>
                  <a:pt x="1041580" y="293538"/>
                  <a:pt x="1040973" y="326445"/>
                </a:cubicBezTo>
                <a:cubicBezTo>
                  <a:pt x="1040616" y="346059"/>
                  <a:pt x="1042008" y="359235"/>
                  <a:pt x="1044973" y="364468"/>
                </a:cubicBezTo>
                <a:cubicBezTo>
                  <a:pt x="1047509" y="368872"/>
                  <a:pt x="1050259" y="371783"/>
                  <a:pt x="1051081" y="370940"/>
                </a:cubicBezTo>
                <a:cubicBezTo>
                  <a:pt x="1051938" y="370094"/>
                  <a:pt x="1055689" y="320320"/>
                  <a:pt x="1059403" y="260334"/>
                </a:cubicBezTo>
                <a:cubicBezTo>
                  <a:pt x="1063118" y="200344"/>
                  <a:pt x="1066940" y="150498"/>
                  <a:pt x="1067869" y="149563"/>
                </a:cubicBezTo>
                <a:cubicBezTo>
                  <a:pt x="1068797" y="148627"/>
                  <a:pt x="1069583" y="164707"/>
                  <a:pt x="1069619" y="185296"/>
                </a:cubicBezTo>
                <a:cubicBezTo>
                  <a:pt x="1069655" y="205884"/>
                  <a:pt x="1071048" y="224879"/>
                  <a:pt x="1072691" y="227512"/>
                </a:cubicBezTo>
                <a:cubicBezTo>
                  <a:pt x="1075977" y="232659"/>
                  <a:pt x="1078620" y="221793"/>
                  <a:pt x="1088586" y="162757"/>
                </a:cubicBezTo>
                <a:cubicBezTo>
                  <a:pt x="1091586" y="144862"/>
                  <a:pt x="1094693" y="129596"/>
                  <a:pt x="1095444" y="128835"/>
                </a:cubicBezTo>
                <a:cubicBezTo>
                  <a:pt x="1103945" y="120341"/>
                  <a:pt x="1110053" y="268034"/>
                  <a:pt x="1105052" y="361064"/>
                </a:cubicBezTo>
                <a:cubicBezTo>
                  <a:pt x="1102587" y="406770"/>
                  <a:pt x="1097265" y="417339"/>
                  <a:pt x="1096551" y="377891"/>
                </a:cubicBezTo>
                <a:lnTo>
                  <a:pt x="1096122" y="353031"/>
                </a:lnTo>
                <a:lnTo>
                  <a:pt x="1092157" y="373605"/>
                </a:lnTo>
                <a:cubicBezTo>
                  <a:pt x="1087300" y="398637"/>
                  <a:pt x="1083299" y="392189"/>
                  <a:pt x="1083299" y="359407"/>
                </a:cubicBezTo>
                <a:cubicBezTo>
                  <a:pt x="1083299" y="303510"/>
                  <a:pt x="1073905" y="366183"/>
                  <a:pt x="1071655" y="436959"/>
                </a:cubicBezTo>
                <a:cubicBezTo>
                  <a:pt x="1071226" y="450629"/>
                  <a:pt x="1081049" y="456187"/>
                  <a:pt x="1084228" y="444064"/>
                </a:cubicBezTo>
                <a:cubicBezTo>
                  <a:pt x="1085228" y="440202"/>
                  <a:pt x="1088300" y="437041"/>
                  <a:pt x="1091015" y="437041"/>
                </a:cubicBezTo>
                <a:cubicBezTo>
                  <a:pt x="1093729" y="437041"/>
                  <a:pt x="1097623" y="433569"/>
                  <a:pt x="1099658" y="429326"/>
                </a:cubicBezTo>
                <a:cubicBezTo>
                  <a:pt x="1103230" y="421936"/>
                  <a:pt x="1103409" y="421907"/>
                  <a:pt x="1103623" y="428669"/>
                </a:cubicBezTo>
                <a:cubicBezTo>
                  <a:pt x="1103766" y="432552"/>
                  <a:pt x="1106124" y="438724"/>
                  <a:pt x="1108910" y="442385"/>
                </a:cubicBezTo>
                <a:cubicBezTo>
                  <a:pt x="1113874" y="448954"/>
                  <a:pt x="1113946" y="448950"/>
                  <a:pt x="1114160" y="442185"/>
                </a:cubicBezTo>
                <a:cubicBezTo>
                  <a:pt x="1114374" y="435498"/>
                  <a:pt x="1114482" y="435487"/>
                  <a:pt x="1119268" y="441813"/>
                </a:cubicBezTo>
                <a:cubicBezTo>
                  <a:pt x="1121983" y="445382"/>
                  <a:pt x="1124769" y="450011"/>
                  <a:pt x="1125483" y="452100"/>
                </a:cubicBezTo>
                <a:cubicBezTo>
                  <a:pt x="1126341" y="454704"/>
                  <a:pt x="1128519" y="454440"/>
                  <a:pt x="1132377" y="451264"/>
                </a:cubicBezTo>
                <a:cubicBezTo>
                  <a:pt x="1137234" y="447243"/>
                  <a:pt x="1138413" y="447700"/>
                  <a:pt x="1141342" y="454694"/>
                </a:cubicBezTo>
                <a:cubicBezTo>
                  <a:pt x="1149450" y="473971"/>
                  <a:pt x="1172275" y="614713"/>
                  <a:pt x="1172382" y="645907"/>
                </a:cubicBezTo>
                <a:cubicBezTo>
                  <a:pt x="1172418" y="654229"/>
                  <a:pt x="1170203" y="668888"/>
                  <a:pt x="1167488" y="678482"/>
                </a:cubicBezTo>
                <a:cubicBezTo>
                  <a:pt x="1164773" y="688080"/>
                  <a:pt x="1160881" y="712904"/>
                  <a:pt x="1158845" y="733650"/>
                </a:cubicBezTo>
                <a:cubicBezTo>
                  <a:pt x="1153522" y="787178"/>
                  <a:pt x="1147557" y="923631"/>
                  <a:pt x="1150236" y="930335"/>
                </a:cubicBezTo>
                <a:cubicBezTo>
                  <a:pt x="1151986" y="934800"/>
                  <a:pt x="1155880" y="932096"/>
                  <a:pt x="1169060" y="917244"/>
                </a:cubicBezTo>
                <a:cubicBezTo>
                  <a:pt x="1181633" y="903114"/>
                  <a:pt x="1188062" y="898495"/>
                  <a:pt x="1195349" y="898385"/>
                </a:cubicBezTo>
                <a:cubicBezTo>
                  <a:pt x="1204814" y="898245"/>
                  <a:pt x="1205064" y="897724"/>
                  <a:pt x="1207172" y="874239"/>
                </a:cubicBezTo>
                <a:cubicBezTo>
                  <a:pt x="1208350" y="861037"/>
                  <a:pt x="1209493" y="825033"/>
                  <a:pt x="1209744" y="794229"/>
                </a:cubicBezTo>
                <a:cubicBezTo>
                  <a:pt x="1210066" y="748012"/>
                  <a:pt x="1208922" y="733407"/>
                  <a:pt x="1203135" y="710676"/>
                </a:cubicBezTo>
                <a:cubicBezTo>
                  <a:pt x="1195420" y="680475"/>
                  <a:pt x="1196564" y="671849"/>
                  <a:pt x="1205458" y="692830"/>
                </a:cubicBezTo>
                <a:cubicBezTo>
                  <a:pt x="1214816" y="714801"/>
                  <a:pt x="1220138" y="871778"/>
                  <a:pt x="1220245" y="1129699"/>
                </a:cubicBezTo>
                <a:cubicBezTo>
                  <a:pt x="1220281" y="1255115"/>
                  <a:pt x="1219209" y="1359489"/>
                  <a:pt x="1217816" y="1361639"/>
                </a:cubicBezTo>
                <a:cubicBezTo>
                  <a:pt x="1216423" y="1363793"/>
                  <a:pt x="1214887" y="1339104"/>
                  <a:pt x="1214387" y="1306775"/>
                </a:cubicBezTo>
                <a:cubicBezTo>
                  <a:pt x="1212351" y="1172476"/>
                  <a:pt x="1204422" y="1025726"/>
                  <a:pt x="1199421" y="1028830"/>
                </a:cubicBezTo>
                <a:cubicBezTo>
                  <a:pt x="1197778" y="1029837"/>
                  <a:pt x="1196421" y="1033273"/>
                  <a:pt x="1196421" y="1036459"/>
                </a:cubicBezTo>
                <a:cubicBezTo>
                  <a:pt x="1196421" y="1039649"/>
                  <a:pt x="1194706" y="1048346"/>
                  <a:pt x="1192634" y="1055787"/>
                </a:cubicBezTo>
                <a:cubicBezTo>
                  <a:pt x="1187812" y="1073207"/>
                  <a:pt x="1184312" y="1067070"/>
                  <a:pt x="1181597" y="1036373"/>
                </a:cubicBezTo>
                <a:cubicBezTo>
                  <a:pt x="1179705" y="1014749"/>
                  <a:pt x="1183883" y="1000365"/>
                  <a:pt x="1187169" y="1017346"/>
                </a:cubicBezTo>
                <a:cubicBezTo>
                  <a:pt x="1187991" y="1021618"/>
                  <a:pt x="1188848" y="1011613"/>
                  <a:pt x="1189134" y="995111"/>
                </a:cubicBezTo>
                <a:cubicBezTo>
                  <a:pt x="1189634" y="961782"/>
                  <a:pt x="1196242" y="952952"/>
                  <a:pt x="1196777" y="984824"/>
                </a:cubicBezTo>
                <a:cubicBezTo>
                  <a:pt x="1197099" y="1001712"/>
                  <a:pt x="1197528" y="1002951"/>
                  <a:pt x="1199778" y="993468"/>
                </a:cubicBezTo>
                <a:cubicBezTo>
                  <a:pt x="1201206" y="987378"/>
                  <a:pt x="1203493" y="968354"/>
                  <a:pt x="1204850" y="951188"/>
                </a:cubicBezTo>
                <a:cubicBezTo>
                  <a:pt x="1207279" y="920023"/>
                  <a:pt x="1207279" y="919980"/>
                  <a:pt x="1199421" y="921113"/>
                </a:cubicBezTo>
                <a:cubicBezTo>
                  <a:pt x="1189669" y="922520"/>
                  <a:pt x="1186955" y="931564"/>
                  <a:pt x="1186491" y="964047"/>
                </a:cubicBezTo>
                <a:cubicBezTo>
                  <a:pt x="1186312" y="977609"/>
                  <a:pt x="1184633" y="989635"/>
                  <a:pt x="1182812" y="990771"/>
                </a:cubicBezTo>
                <a:cubicBezTo>
                  <a:pt x="1180668" y="992096"/>
                  <a:pt x="1180240" y="981074"/>
                  <a:pt x="1181597" y="960114"/>
                </a:cubicBezTo>
                <a:cubicBezTo>
                  <a:pt x="1183098" y="937397"/>
                  <a:pt x="1182597" y="927388"/>
                  <a:pt x="1180025" y="927388"/>
                </a:cubicBezTo>
                <a:cubicBezTo>
                  <a:pt x="1173347" y="927388"/>
                  <a:pt x="1165595" y="942301"/>
                  <a:pt x="1165595" y="955153"/>
                </a:cubicBezTo>
                <a:cubicBezTo>
                  <a:pt x="1165595" y="962039"/>
                  <a:pt x="1163452" y="973698"/>
                  <a:pt x="1160845" y="981059"/>
                </a:cubicBezTo>
                <a:cubicBezTo>
                  <a:pt x="1157166" y="991482"/>
                  <a:pt x="1156773" y="1003537"/>
                  <a:pt x="1158988" y="1035498"/>
                </a:cubicBezTo>
                <a:cubicBezTo>
                  <a:pt x="1160559" y="1058076"/>
                  <a:pt x="1162880" y="1082268"/>
                  <a:pt x="1164131" y="1089259"/>
                </a:cubicBezTo>
                <a:cubicBezTo>
                  <a:pt x="1165381" y="1096249"/>
                  <a:pt x="1165452" y="1104557"/>
                  <a:pt x="1164202" y="1107725"/>
                </a:cubicBezTo>
                <a:cubicBezTo>
                  <a:pt x="1162166" y="1113112"/>
                  <a:pt x="1161595" y="1113105"/>
                  <a:pt x="1155559" y="1107665"/>
                </a:cubicBezTo>
                <a:cubicBezTo>
                  <a:pt x="1149379" y="1102053"/>
                  <a:pt x="1149022" y="1102514"/>
                  <a:pt x="1146307" y="1120055"/>
                </a:cubicBezTo>
                <a:cubicBezTo>
                  <a:pt x="1144735" y="1130074"/>
                  <a:pt x="1143807" y="1140586"/>
                  <a:pt x="1144235" y="1143415"/>
                </a:cubicBezTo>
                <a:cubicBezTo>
                  <a:pt x="1144664" y="1146244"/>
                  <a:pt x="1145736" y="1184846"/>
                  <a:pt x="1146664" y="1229194"/>
                </a:cubicBezTo>
                <a:cubicBezTo>
                  <a:pt x="1148665" y="1326085"/>
                  <a:pt x="1153236" y="1376716"/>
                  <a:pt x="1160452" y="1382109"/>
                </a:cubicBezTo>
                <a:cubicBezTo>
                  <a:pt x="1166917" y="1386896"/>
                  <a:pt x="1167024" y="1392443"/>
                  <a:pt x="1160773" y="1394847"/>
                </a:cubicBezTo>
                <a:cubicBezTo>
                  <a:pt x="1158095" y="1395865"/>
                  <a:pt x="1154736" y="1401816"/>
                  <a:pt x="1153308" y="1408074"/>
                </a:cubicBezTo>
                <a:cubicBezTo>
                  <a:pt x="1150736" y="1419078"/>
                  <a:pt x="1150522" y="1418778"/>
                  <a:pt x="1146843" y="1398876"/>
                </a:cubicBezTo>
                <a:cubicBezTo>
                  <a:pt x="1143271" y="1379581"/>
                  <a:pt x="1142878" y="1382424"/>
                  <a:pt x="1140735" y="1444517"/>
                </a:cubicBezTo>
                <a:cubicBezTo>
                  <a:pt x="1139342" y="1485072"/>
                  <a:pt x="1139770" y="1514140"/>
                  <a:pt x="1141807" y="1519523"/>
                </a:cubicBezTo>
                <a:cubicBezTo>
                  <a:pt x="1144307" y="1526103"/>
                  <a:pt x="1143950" y="1529281"/>
                  <a:pt x="1140342" y="1532171"/>
                </a:cubicBezTo>
                <a:cubicBezTo>
                  <a:pt x="1135841" y="1535764"/>
                  <a:pt x="1134341" y="1542379"/>
                  <a:pt x="1128948" y="1581867"/>
                </a:cubicBezTo>
                <a:cubicBezTo>
                  <a:pt x="1127805" y="1590100"/>
                  <a:pt x="1124161" y="1602430"/>
                  <a:pt x="1120840" y="1609266"/>
                </a:cubicBezTo>
                <a:cubicBezTo>
                  <a:pt x="1116375" y="1618418"/>
                  <a:pt x="1115696" y="1623404"/>
                  <a:pt x="1118268" y="1628172"/>
                </a:cubicBezTo>
                <a:cubicBezTo>
                  <a:pt x="1120661" y="1632677"/>
                  <a:pt x="1120340" y="1641042"/>
                  <a:pt x="1117125" y="1655636"/>
                </a:cubicBezTo>
                <a:cubicBezTo>
                  <a:pt x="1114089" y="1669663"/>
                  <a:pt x="1112553" y="1702678"/>
                  <a:pt x="1112482" y="1755178"/>
                </a:cubicBezTo>
                <a:cubicBezTo>
                  <a:pt x="1112446" y="1827819"/>
                  <a:pt x="1112910" y="1833852"/>
                  <a:pt x="1118554" y="1835338"/>
                </a:cubicBezTo>
                <a:cubicBezTo>
                  <a:pt x="1124197" y="1836816"/>
                  <a:pt x="1124126" y="1837352"/>
                  <a:pt x="1117518" y="1841985"/>
                </a:cubicBezTo>
                <a:cubicBezTo>
                  <a:pt x="1111874" y="1845942"/>
                  <a:pt x="1110803" y="1849200"/>
                  <a:pt x="1112517" y="1857119"/>
                </a:cubicBezTo>
                <a:cubicBezTo>
                  <a:pt x="1113982" y="1863777"/>
                  <a:pt x="1112910" y="1870042"/>
                  <a:pt x="1109303" y="1875525"/>
                </a:cubicBezTo>
                <a:cubicBezTo>
                  <a:pt x="1102480" y="1885958"/>
                  <a:pt x="1102230" y="1911483"/>
                  <a:pt x="1108910" y="1920284"/>
                </a:cubicBezTo>
                <a:cubicBezTo>
                  <a:pt x="1111660" y="1923945"/>
                  <a:pt x="1113982" y="1929060"/>
                  <a:pt x="1114053" y="1931646"/>
                </a:cubicBezTo>
                <a:cubicBezTo>
                  <a:pt x="1114125" y="1935636"/>
                  <a:pt x="1113267" y="1935636"/>
                  <a:pt x="1108481" y="1931646"/>
                </a:cubicBezTo>
                <a:cubicBezTo>
                  <a:pt x="1103230" y="1927292"/>
                  <a:pt x="1102945" y="1931292"/>
                  <a:pt x="1104659" y="1985517"/>
                </a:cubicBezTo>
                <a:cubicBezTo>
                  <a:pt x="1105766" y="2021307"/>
                  <a:pt x="1105159" y="2046446"/>
                  <a:pt x="1103088" y="2050143"/>
                </a:cubicBezTo>
                <a:cubicBezTo>
                  <a:pt x="1100802" y="2054243"/>
                  <a:pt x="1100944" y="2057408"/>
                  <a:pt x="1103516" y="2059973"/>
                </a:cubicBezTo>
                <a:cubicBezTo>
                  <a:pt x="1108017" y="2064488"/>
                  <a:pt x="1108588" y="2082961"/>
                  <a:pt x="1104230" y="2082961"/>
                </a:cubicBezTo>
                <a:cubicBezTo>
                  <a:pt x="1097908" y="2082961"/>
                  <a:pt x="1095980" y="2062330"/>
                  <a:pt x="1096694" y="2002380"/>
                </a:cubicBezTo>
                <a:cubicBezTo>
                  <a:pt x="1097087" y="1968433"/>
                  <a:pt x="1095515" y="1925999"/>
                  <a:pt x="1093193" y="1908082"/>
                </a:cubicBezTo>
                <a:cubicBezTo>
                  <a:pt x="1089157" y="1876782"/>
                  <a:pt x="1087514" y="1851968"/>
                  <a:pt x="1086978" y="1812560"/>
                </a:cubicBezTo>
                <a:cubicBezTo>
                  <a:pt x="1086764" y="1797704"/>
                  <a:pt x="1085728" y="1794568"/>
                  <a:pt x="1081585" y="1796165"/>
                </a:cubicBezTo>
                <a:cubicBezTo>
                  <a:pt x="1077834" y="1797604"/>
                  <a:pt x="1076334" y="1795615"/>
                  <a:pt x="1076048" y="1788817"/>
                </a:cubicBezTo>
                <a:cubicBezTo>
                  <a:pt x="1075763" y="1782024"/>
                  <a:pt x="1074905" y="1783463"/>
                  <a:pt x="1072798" y="1794118"/>
                </a:cubicBezTo>
                <a:cubicBezTo>
                  <a:pt x="1071191" y="1802166"/>
                  <a:pt x="1068976" y="1810267"/>
                  <a:pt x="1067833" y="1812120"/>
                </a:cubicBezTo>
                <a:cubicBezTo>
                  <a:pt x="1063618" y="1818928"/>
                  <a:pt x="1070155" y="1822843"/>
                  <a:pt x="1075263" y="1816560"/>
                </a:cubicBezTo>
                <a:cubicBezTo>
                  <a:pt x="1079835" y="1810927"/>
                  <a:pt x="1080084" y="1811563"/>
                  <a:pt x="1078156" y="1823475"/>
                </a:cubicBezTo>
                <a:cubicBezTo>
                  <a:pt x="1076905" y="1831055"/>
                  <a:pt x="1077584" y="1838467"/>
                  <a:pt x="1079692" y="1841038"/>
                </a:cubicBezTo>
                <a:cubicBezTo>
                  <a:pt x="1082514" y="1844432"/>
                  <a:pt x="1080942" y="1846493"/>
                  <a:pt x="1073048" y="1849764"/>
                </a:cubicBezTo>
                <a:cubicBezTo>
                  <a:pt x="1067369" y="1852122"/>
                  <a:pt x="1062725" y="1856087"/>
                  <a:pt x="1062725" y="1858576"/>
                </a:cubicBezTo>
                <a:cubicBezTo>
                  <a:pt x="1062725" y="1861062"/>
                  <a:pt x="1061154" y="1864052"/>
                  <a:pt x="1059296" y="1865220"/>
                </a:cubicBezTo>
                <a:cubicBezTo>
                  <a:pt x="1057260" y="1866459"/>
                  <a:pt x="1055867" y="1862862"/>
                  <a:pt x="1055867" y="1856530"/>
                </a:cubicBezTo>
                <a:cubicBezTo>
                  <a:pt x="1055867" y="1848628"/>
                  <a:pt x="1057689" y="1845239"/>
                  <a:pt x="1062654" y="1843939"/>
                </a:cubicBezTo>
                <a:cubicBezTo>
                  <a:pt x="1069440" y="1842163"/>
                  <a:pt x="1069440" y="1842135"/>
                  <a:pt x="1062654" y="1833509"/>
                </a:cubicBezTo>
                <a:cubicBezTo>
                  <a:pt x="1058904" y="1828751"/>
                  <a:pt x="1055867" y="1821597"/>
                  <a:pt x="1055831" y="1817607"/>
                </a:cubicBezTo>
                <a:cubicBezTo>
                  <a:pt x="1055831" y="1813617"/>
                  <a:pt x="1053474" y="1799047"/>
                  <a:pt x="1050617" y="1785224"/>
                </a:cubicBezTo>
                <a:cubicBezTo>
                  <a:pt x="1046402" y="1765104"/>
                  <a:pt x="1046116" y="1755963"/>
                  <a:pt x="1049117" y="1739361"/>
                </a:cubicBezTo>
                <a:cubicBezTo>
                  <a:pt x="1053867" y="1713190"/>
                  <a:pt x="1050903" y="1693352"/>
                  <a:pt x="1041901" y="1690998"/>
                </a:cubicBezTo>
                <a:cubicBezTo>
                  <a:pt x="1036686" y="1689644"/>
                  <a:pt x="1035258" y="1686208"/>
                  <a:pt x="1035258" y="1675228"/>
                </a:cubicBezTo>
                <a:cubicBezTo>
                  <a:pt x="1035258" y="1667510"/>
                  <a:pt x="1033865" y="1661191"/>
                  <a:pt x="1032186" y="1661191"/>
                </a:cubicBezTo>
                <a:cubicBezTo>
                  <a:pt x="1028864" y="1661191"/>
                  <a:pt x="1031043" y="1781681"/>
                  <a:pt x="1034758" y="1801783"/>
                </a:cubicBezTo>
                <a:cubicBezTo>
                  <a:pt x="1037150" y="1814649"/>
                  <a:pt x="1034043" y="1915726"/>
                  <a:pt x="1030400" y="1944083"/>
                </a:cubicBezTo>
                <a:cubicBezTo>
                  <a:pt x="1023292" y="1999690"/>
                  <a:pt x="1016648" y="2038002"/>
                  <a:pt x="1012540" y="2047475"/>
                </a:cubicBezTo>
                <a:cubicBezTo>
                  <a:pt x="1009611" y="2054204"/>
                  <a:pt x="1007969" y="2069720"/>
                  <a:pt x="1008183" y="2088623"/>
                </a:cubicBezTo>
                <a:cubicBezTo>
                  <a:pt x="1008361" y="2105739"/>
                  <a:pt x="1009540" y="2115348"/>
                  <a:pt x="1010826" y="2110633"/>
                </a:cubicBezTo>
                <a:cubicBezTo>
                  <a:pt x="1012112" y="2106061"/>
                  <a:pt x="1015041" y="2101703"/>
                  <a:pt x="1017363" y="2100917"/>
                </a:cubicBezTo>
                <a:cubicBezTo>
                  <a:pt x="1022649" y="2099167"/>
                  <a:pt x="1022863" y="2111133"/>
                  <a:pt x="1017648" y="2116348"/>
                </a:cubicBezTo>
                <a:cubicBezTo>
                  <a:pt x="1014755" y="2119241"/>
                  <a:pt x="1015184" y="2123777"/>
                  <a:pt x="1019363" y="2134243"/>
                </a:cubicBezTo>
                <a:cubicBezTo>
                  <a:pt x="1025828" y="2150388"/>
                  <a:pt x="1026792" y="2159425"/>
                  <a:pt x="1021220" y="2151531"/>
                </a:cubicBezTo>
                <a:cubicBezTo>
                  <a:pt x="1018470" y="2147637"/>
                  <a:pt x="1017184" y="2147459"/>
                  <a:pt x="1015862" y="2150709"/>
                </a:cubicBezTo>
                <a:cubicBezTo>
                  <a:pt x="1014898" y="2153067"/>
                  <a:pt x="1012683" y="2154138"/>
                  <a:pt x="1010969" y="2153067"/>
                </a:cubicBezTo>
                <a:cubicBezTo>
                  <a:pt x="1009183" y="2151959"/>
                  <a:pt x="1007826" y="2162425"/>
                  <a:pt x="1007826" y="2177498"/>
                </a:cubicBezTo>
                <a:lnTo>
                  <a:pt x="1007826" y="2203858"/>
                </a:lnTo>
                <a:lnTo>
                  <a:pt x="995681" y="2201894"/>
                </a:lnTo>
                <a:cubicBezTo>
                  <a:pt x="984965" y="2200180"/>
                  <a:pt x="983108" y="2200965"/>
                  <a:pt x="980251" y="2208538"/>
                </a:cubicBezTo>
                <a:cubicBezTo>
                  <a:pt x="975357" y="2221396"/>
                  <a:pt x="976286" y="2254508"/>
                  <a:pt x="982072" y="2273582"/>
                </a:cubicBezTo>
                <a:cubicBezTo>
                  <a:pt x="987966" y="2292977"/>
                  <a:pt x="988609" y="2302407"/>
                  <a:pt x="984072" y="2302407"/>
                </a:cubicBezTo>
                <a:cubicBezTo>
                  <a:pt x="982322" y="2302407"/>
                  <a:pt x="980179" y="2299728"/>
                  <a:pt x="979322" y="2296406"/>
                </a:cubicBezTo>
                <a:cubicBezTo>
                  <a:pt x="978215" y="2292084"/>
                  <a:pt x="977643" y="2292656"/>
                  <a:pt x="977357" y="2298442"/>
                </a:cubicBezTo>
                <a:cubicBezTo>
                  <a:pt x="977143" y="2302871"/>
                  <a:pt x="980215" y="2311050"/>
                  <a:pt x="984144" y="2316587"/>
                </a:cubicBezTo>
                <a:cubicBezTo>
                  <a:pt x="988109" y="2322124"/>
                  <a:pt x="990502" y="2328767"/>
                  <a:pt x="989538" y="2331339"/>
                </a:cubicBezTo>
                <a:cubicBezTo>
                  <a:pt x="987002" y="2337947"/>
                  <a:pt x="990895" y="2340804"/>
                  <a:pt x="996324" y="2336304"/>
                </a:cubicBezTo>
                <a:cubicBezTo>
                  <a:pt x="1002861" y="2330839"/>
                  <a:pt x="1005611" y="2340018"/>
                  <a:pt x="1003611" y="2360735"/>
                </a:cubicBezTo>
                <a:cubicBezTo>
                  <a:pt x="1001896" y="2378880"/>
                  <a:pt x="1005611" y="2381274"/>
                  <a:pt x="1009004" y="2364200"/>
                </a:cubicBezTo>
                <a:cubicBezTo>
                  <a:pt x="1010290" y="2357771"/>
                  <a:pt x="1013183" y="2353841"/>
                  <a:pt x="1016684" y="2353841"/>
                </a:cubicBezTo>
                <a:cubicBezTo>
                  <a:pt x="1020148" y="2353841"/>
                  <a:pt x="1021541" y="2355735"/>
                  <a:pt x="1020399" y="2358771"/>
                </a:cubicBezTo>
                <a:cubicBezTo>
                  <a:pt x="1019363" y="2361485"/>
                  <a:pt x="1016791" y="2370379"/>
                  <a:pt x="1014719" y="2378487"/>
                </a:cubicBezTo>
                <a:cubicBezTo>
                  <a:pt x="1008218" y="2403848"/>
                  <a:pt x="1008469" y="2403491"/>
                  <a:pt x="1000718" y="2396454"/>
                </a:cubicBezTo>
                <a:cubicBezTo>
                  <a:pt x="994538" y="2390882"/>
                  <a:pt x="994002" y="2387632"/>
                  <a:pt x="996074" y="2368308"/>
                </a:cubicBezTo>
                <a:lnTo>
                  <a:pt x="998396" y="2346448"/>
                </a:lnTo>
                <a:lnTo>
                  <a:pt x="988537" y="2347591"/>
                </a:lnTo>
                <a:cubicBezTo>
                  <a:pt x="979143" y="2348662"/>
                  <a:pt x="978572" y="2349698"/>
                  <a:pt x="976715" y="2369272"/>
                </a:cubicBezTo>
                <a:cubicBezTo>
                  <a:pt x="975643" y="2380595"/>
                  <a:pt x="976000" y="2392954"/>
                  <a:pt x="977465" y="2396704"/>
                </a:cubicBezTo>
                <a:cubicBezTo>
                  <a:pt x="981072" y="2405777"/>
                  <a:pt x="987073" y="2500788"/>
                  <a:pt x="984787" y="2512612"/>
                </a:cubicBezTo>
                <a:cubicBezTo>
                  <a:pt x="983823" y="2517684"/>
                  <a:pt x="984215" y="2530721"/>
                  <a:pt x="985609" y="2541579"/>
                </a:cubicBezTo>
                <a:cubicBezTo>
                  <a:pt x="990359" y="2577620"/>
                  <a:pt x="993252" y="2548009"/>
                  <a:pt x="992395" y="2472678"/>
                </a:cubicBezTo>
                <a:cubicBezTo>
                  <a:pt x="991681" y="2414278"/>
                  <a:pt x="992359" y="2402384"/>
                  <a:pt x="996074" y="2405491"/>
                </a:cubicBezTo>
                <a:cubicBezTo>
                  <a:pt x="998574" y="2407563"/>
                  <a:pt x="1003146" y="2416921"/>
                  <a:pt x="1006254" y="2426279"/>
                </a:cubicBezTo>
                <a:cubicBezTo>
                  <a:pt x="1010862" y="2440138"/>
                  <a:pt x="1011290" y="2447282"/>
                  <a:pt x="1008504" y="2464570"/>
                </a:cubicBezTo>
                <a:cubicBezTo>
                  <a:pt x="1005147" y="2485572"/>
                  <a:pt x="1007433" y="2526042"/>
                  <a:pt x="1012219" y="2530828"/>
                </a:cubicBezTo>
                <a:cubicBezTo>
                  <a:pt x="1013576" y="2532185"/>
                  <a:pt x="1014684" y="2524542"/>
                  <a:pt x="1014684" y="2513862"/>
                </a:cubicBezTo>
                <a:cubicBezTo>
                  <a:pt x="1014684" y="2503182"/>
                  <a:pt x="1016219" y="2494431"/>
                  <a:pt x="1018113" y="2494431"/>
                </a:cubicBezTo>
                <a:cubicBezTo>
                  <a:pt x="1020113" y="2494431"/>
                  <a:pt x="1021541" y="2505361"/>
                  <a:pt x="1021541" y="2520398"/>
                </a:cubicBezTo>
                <a:cubicBezTo>
                  <a:pt x="1021541" y="2545294"/>
                  <a:pt x="1021256" y="2546259"/>
                  <a:pt x="1014219" y="2544008"/>
                </a:cubicBezTo>
                <a:lnTo>
                  <a:pt x="1006933" y="2541687"/>
                </a:lnTo>
                <a:lnTo>
                  <a:pt x="1009362" y="2611517"/>
                </a:lnTo>
                <a:cubicBezTo>
                  <a:pt x="1010683" y="2649914"/>
                  <a:pt x="1013112" y="2699456"/>
                  <a:pt x="1014719" y="2721602"/>
                </a:cubicBezTo>
                <a:cubicBezTo>
                  <a:pt x="1016362" y="2743747"/>
                  <a:pt x="1016791" y="2775466"/>
                  <a:pt x="1015719" y="2792111"/>
                </a:cubicBezTo>
                <a:cubicBezTo>
                  <a:pt x="1014148" y="2816471"/>
                  <a:pt x="1014898" y="2824722"/>
                  <a:pt x="1019613" y="2834723"/>
                </a:cubicBezTo>
                <a:cubicBezTo>
                  <a:pt x="1024113" y="2844189"/>
                  <a:pt x="1024649" y="2848725"/>
                  <a:pt x="1021792" y="2854011"/>
                </a:cubicBezTo>
                <a:cubicBezTo>
                  <a:pt x="1018113" y="2860905"/>
                  <a:pt x="1022863" y="2878478"/>
                  <a:pt x="1028400" y="2878478"/>
                </a:cubicBezTo>
                <a:cubicBezTo>
                  <a:pt x="1031436" y="2878478"/>
                  <a:pt x="1030293" y="2808827"/>
                  <a:pt x="1026971" y="2791039"/>
                </a:cubicBezTo>
                <a:cubicBezTo>
                  <a:pt x="1025078" y="2780967"/>
                  <a:pt x="1025364" y="2778681"/>
                  <a:pt x="1028078" y="2782466"/>
                </a:cubicBezTo>
                <a:cubicBezTo>
                  <a:pt x="1030757" y="2786253"/>
                  <a:pt x="1031757" y="2778216"/>
                  <a:pt x="1031793" y="2752106"/>
                </a:cubicBezTo>
                <a:cubicBezTo>
                  <a:pt x="1031828" y="2721959"/>
                  <a:pt x="1032614" y="2716887"/>
                  <a:pt x="1036972" y="2718566"/>
                </a:cubicBezTo>
                <a:cubicBezTo>
                  <a:pt x="1040008" y="2719745"/>
                  <a:pt x="1042115" y="2718602"/>
                  <a:pt x="1042115" y="2715780"/>
                </a:cubicBezTo>
                <a:cubicBezTo>
                  <a:pt x="1042115" y="2713172"/>
                  <a:pt x="1040616" y="2710529"/>
                  <a:pt x="1038722" y="2709886"/>
                </a:cubicBezTo>
                <a:cubicBezTo>
                  <a:pt x="1033757" y="2708207"/>
                  <a:pt x="1030614" y="2679168"/>
                  <a:pt x="1033400" y="2660630"/>
                </a:cubicBezTo>
                <a:cubicBezTo>
                  <a:pt x="1035115" y="2649021"/>
                  <a:pt x="1037579" y="2644056"/>
                  <a:pt x="1042258" y="2642842"/>
                </a:cubicBezTo>
                <a:cubicBezTo>
                  <a:pt x="1045795" y="2641913"/>
                  <a:pt x="1050438" y="2635841"/>
                  <a:pt x="1052617" y="2629305"/>
                </a:cubicBezTo>
                <a:cubicBezTo>
                  <a:pt x="1059296" y="2608981"/>
                  <a:pt x="1060118" y="2619375"/>
                  <a:pt x="1054439" y="2652522"/>
                </a:cubicBezTo>
                <a:cubicBezTo>
                  <a:pt x="1047795" y="2691205"/>
                  <a:pt x="1047795" y="2691098"/>
                  <a:pt x="1054010" y="2688705"/>
                </a:cubicBezTo>
                <a:cubicBezTo>
                  <a:pt x="1056796" y="2687633"/>
                  <a:pt x="1060046" y="2688419"/>
                  <a:pt x="1061296" y="2690420"/>
                </a:cubicBezTo>
                <a:cubicBezTo>
                  <a:pt x="1064083" y="2694920"/>
                  <a:pt x="1067262" y="2758356"/>
                  <a:pt x="1066369" y="2791039"/>
                </a:cubicBezTo>
                <a:cubicBezTo>
                  <a:pt x="1065583" y="2819757"/>
                  <a:pt x="1068833" y="2841296"/>
                  <a:pt x="1072833" y="2833795"/>
                </a:cubicBezTo>
                <a:cubicBezTo>
                  <a:pt x="1074334" y="2831044"/>
                  <a:pt x="1077513" y="2801005"/>
                  <a:pt x="1079906" y="2767036"/>
                </a:cubicBezTo>
                <a:cubicBezTo>
                  <a:pt x="1082299" y="2733103"/>
                  <a:pt x="1085407" y="2703064"/>
                  <a:pt x="1086871" y="2700313"/>
                </a:cubicBezTo>
                <a:cubicBezTo>
                  <a:pt x="1091372" y="2691741"/>
                  <a:pt x="1097944" y="2724102"/>
                  <a:pt x="1095622" y="2743605"/>
                </a:cubicBezTo>
                <a:cubicBezTo>
                  <a:pt x="1094372" y="2754570"/>
                  <a:pt x="1094908" y="2761786"/>
                  <a:pt x="1097087" y="2762500"/>
                </a:cubicBezTo>
                <a:cubicBezTo>
                  <a:pt x="1099480" y="2763321"/>
                  <a:pt x="1099373" y="2767322"/>
                  <a:pt x="1096730" y="2774859"/>
                </a:cubicBezTo>
                <a:cubicBezTo>
                  <a:pt x="1092157" y="2788039"/>
                  <a:pt x="1095265" y="2806148"/>
                  <a:pt x="1101123" y="2800291"/>
                </a:cubicBezTo>
                <a:cubicBezTo>
                  <a:pt x="1103194" y="2798219"/>
                  <a:pt x="1105623" y="2781038"/>
                  <a:pt x="1106516" y="2762071"/>
                </a:cubicBezTo>
                <a:cubicBezTo>
                  <a:pt x="1107445" y="2743105"/>
                  <a:pt x="1109481" y="2727603"/>
                  <a:pt x="1111089" y="2727603"/>
                </a:cubicBezTo>
                <a:cubicBezTo>
                  <a:pt x="1112660" y="2727603"/>
                  <a:pt x="1113303" y="2731853"/>
                  <a:pt x="1112482" y="2737032"/>
                </a:cubicBezTo>
                <a:cubicBezTo>
                  <a:pt x="1111695" y="2742212"/>
                  <a:pt x="1110196" y="2760857"/>
                  <a:pt x="1109160" y="2778431"/>
                </a:cubicBezTo>
                <a:cubicBezTo>
                  <a:pt x="1107910" y="2800255"/>
                  <a:pt x="1105695" y="2811970"/>
                  <a:pt x="1102159" y="2815506"/>
                </a:cubicBezTo>
                <a:cubicBezTo>
                  <a:pt x="1095265" y="2822400"/>
                  <a:pt x="1095265" y="2847189"/>
                  <a:pt x="1102123" y="2849832"/>
                </a:cubicBezTo>
                <a:cubicBezTo>
                  <a:pt x="1106338" y="2851440"/>
                  <a:pt x="1107266" y="2860262"/>
                  <a:pt x="1107266" y="2899445"/>
                </a:cubicBezTo>
                <a:cubicBezTo>
                  <a:pt x="1107266" y="2941201"/>
                  <a:pt x="1106552" y="2947059"/>
                  <a:pt x="1101659" y="2947059"/>
                </a:cubicBezTo>
                <a:cubicBezTo>
                  <a:pt x="1097122" y="2947059"/>
                  <a:pt x="1096408" y="2944487"/>
                  <a:pt x="1097908" y="2933343"/>
                </a:cubicBezTo>
                <a:cubicBezTo>
                  <a:pt x="1099301" y="2922984"/>
                  <a:pt x="1098587" y="2919627"/>
                  <a:pt x="1094944" y="2919627"/>
                </a:cubicBezTo>
                <a:cubicBezTo>
                  <a:pt x="1089407" y="2919627"/>
                  <a:pt x="1089586" y="2917948"/>
                  <a:pt x="1089943" y="2960775"/>
                </a:cubicBezTo>
                <a:cubicBezTo>
                  <a:pt x="1090336" y="3009816"/>
                  <a:pt x="1083335" y="3014103"/>
                  <a:pt x="1078691" y="2967633"/>
                </a:cubicBezTo>
                <a:cubicBezTo>
                  <a:pt x="1078049" y="2961025"/>
                  <a:pt x="1077263" y="2970669"/>
                  <a:pt x="1076941" y="2989064"/>
                </a:cubicBezTo>
                <a:cubicBezTo>
                  <a:pt x="1076620" y="3008709"/>
                  <a:pt x="1074977" y="3022497"/>
                  <a:pt x="1072976" y="3022497"/>
                </a:cubicBezTo>
                <a:cubicBezTo>
                  <a:pt x="1071083" y="3022497"/>
                  <a:pt x="1069369" y="3017496"/>
                  <a:pt x="1069191" y="3011352"/>
                </a:cubicBezTo>
                <a:cubicBezTo>
                  <a:pt x="1069012" y="3005245"/>
                  <a:pt x="1067619" y="2996350"/>
                  <a:pt x="1066118" y="2991636"/>
                </a:cubicBezTo>
                <a:cubicBezTo>
                  <a:pt x="1063975" y="2985028"/>
                  <a:pt x="1063297" y="2987350"/>
                  <a:pt x="1063082" y="3001923"/>
                </a:cubicBezTo>
                <a:cubicBezTo>
                  <a:pt x="1062725" y="3024961"/>
                  <a:pt x="1065654" y="3037141"/>
                  <a:pt x="1071083" y="3035034"/>
                </a:cubicBezTo>
                <a:cubicBezTo>
                  <a:pt x="1073798" y="3033998"/>
                  <a:pt x="1076620" y="3042035"/>
                  <a:pt x="1079513" y="3059251"/>
                </a:cubicBezTo>
                <a:cubicBezTo>
                  <a:pt x="1082442" y="3076682"/>
                  <a:pt x="1084942" y="3083897"/>
                  <a:pt x="1087300" y="3081540"/>
                </a:cubicBezTo>
                <a:cubicBezTo>
                  <a:pt x="1089229" y="3079611"/>
                  <a:pt x="1090586" y="3074432"/>
                  <a:pt x="1090371" y="3070002"/>
                </a:cubicBezTo>
                <a:cubicBezTo>
                  <a:pt x="1089229" y="3049286"/>
                  <a:pt x="1089907" y="3035927"/>
                  <a:pt x="1093336" y="3010745"/>
                </a:cubicBezTo>
                <a:cubicBezTo>
                  <a:pt x="1095408" y="2995779"/>
                  <a:pt x="1097766" y="2982849"/>
                  <a:pt x="1098623" y="2981992"/>
                </a:cubicBezTo>
                <a:cubicBezTo>
                  <a:pt x="1101444" y="2979170"/>
                  <a:pt x="1097944" y="3091077"/>
                  <a:pt x="1092336" y="3183660"/>
                </a:cubicBezTo>
                <a:cubicBezTo>
                  <a:pt x="1085085" y="3303532"/>
                  <a:pt x="1084835" y="3412617"/>
                  <a:pt x="1091765" y="3429262"/>
                </a:cubicBezTo>
                <a:cubicBezTo>
                  <a:pt x="1095729" y="3438763"/>
                  <a:pt x="1096015" y="3443085"/>
                  <a:pt x="1092943" y="3448800"/>
                </a:cubicBezTo>
                <a:cubicBezTo>
                  <a:pt x="1088586" y="3456980"/>
                  <a:pt x="1088943" y="3558564"/>
                  <a:pt x="1093479" y="3584853"/>
                </a:cubicBezTo>
                <a:lnTo>
                  <a:pt x="1096122" y="3600283"/>
                </a:lnTo>
                <a:lnTo>
                  <a:pt x="1096587" y="3586568"/>
                </a:lnTo>
                <a:cubicBezTo>
                  <a:pt x="1097051" y="3573351"/>
                  <a:pt x="1101730" y="3561064"/>
                  <a:pt x="1105052" y="3564386"/>
                </a:cubicBezTo>
                <a:cubicBezTo>
                  <a:pt x="1105945" y="3565279"/>
                  <a:pt x="1107409" y="3604320"/>
                  <a:pt x="1108338" y="3651111"/>
                </a:cubicBezTo>
                <a:cubicBezTo>
                  <a:pt x="1109267" y="3697938"/>
                  <a:pt x="1110910" y="3737122"/>
                  <a:pt x="1111982" y="3738193"/>
                </a:cubicBezTo>
                <a:cubicBezTo>
                  <a:pt x="1113053" y="3739265"/>
                  <a:pt x="1115053" y="3737300"/>
                  <a:pt x="1116375" y="3733872"/>
                </a:cubicBezTo>
                <a:cubicBezTo>
                  <a:pt x="1118375" y="3728656"/>
                  <a:pt x="1119482" y="3729621"/>
                  <a:pt x="1122840" y="3739372"/>
                </a:cubicBezTo>
                <a:cubicBezTo>
                  <a:pt x="1126733" y="3750695"/>
                  <a:pt x="1127019" y="3750016"/>
                  <a:pt x="1129484" y="3721263"/>
                </a:cubicBezTo>
                <a:cubicBezTo>
                  <a:pt x="1132198" y="3689545"/>
                  <a:pt x="1130412" y="3675757"/>
                  <a:pt x="1122340" y="3666792"/>
                </a:cubicBezTo>
                <a:cubicBezTo>
                  <a:pt x="1119625" y="3663756"/>
                  <a:pt x="1118339" y="3658755"/>
                  <a:pt x="1119554" y="3655647"/>
                </a:cubicBezTo>
                <a:cubicBezTo>
                  <a:pt x="1122947" y="3646754"/>
                  <a:pt x="1127840" y="3649075"/>
                  <a:pt x="1127840" y="3659648"/>
                </a:cubicBezTo>
                <a:cubicBezTo>
                  <a:pt x="1127840" y="3670006"/>
                  <a:pt x="1136056" y="3684079"/>
                  <a:pt x="1139878" y="3680258"/>
                </a:cubicBezTo>
                <a:cubicBezTo>
                  <a:pt x="1141163" y="3678972"/>
                  <a:pt x="1142378" y="3624965"/>
                  <a:pt x="1142557" y="3560242"/>
                </a:cubicBezTo>
                <a:cubicBezTo>
                  <a:pt x="1142807" y="3469338"/>
                  <a:pt x="1141842" y="3439763"/>
                  <a:pt x="1138270" y="3430191"/>
                </a:cubicBezTo>
                <a:cubicBezTo>
                  <a:pt x="1134699" y="3420582"/>
                  <a:pt x="1134556" y="3415332"/>
                  <a:pt x="1137556" y="3406652"/>
                </a:cubicBezTo>
                <a:cubicBezTo>
                  <a:pt x="1141128" y="3396436"/>
                  <a:pt x="1140914" y="3395651"/>
                  <a:pt x="1134984" y="3397187"/>
                </a:cubicBezTo>
                <a:cubicBezTo>
                  <a:pt x="1128733" y="3398830"/>
                  <a:pt x="1128519" y="3396294"/>
                  <a:pt x="1129519" y="3336715"/>
                </a:cubicBezTo>
                <a:cubicBezTo>
                  <a:pt x="1130948" y="3253311"/>
                  <a:pt x="1130805" y="3255669"/>
                  <a:pt x="1134699" y="3255669"/>
                </a:cubicBezTo>
                <a:cubicBezTo>
                  <a:pt x="1136592" y="3255669"/>
                  <a:pt x="1138163" y="3263777"/>
                  <a:pt x="1138235" y="3273671"/>
                </a:cubicBezTo>
                <a:cubicBezTo>
                  <a:pt x="1138378" y="3299317"/>
                  <a:pt x="1143593" y="3287494"/>
                  <a:pt x="1146593" y="3254812"/>
                </a:cubicBezTo>
                <a:cubicBezTo>
                  <a:pt x="1151772" y="3197733"/>
                  <a:pt x="1155273" y="3236024"/>
                  <a:pt x="1155273" y="3349895"/>
                </a:cubicBezTo>
                <a:cubicBezTo>
                  <a:pt x="1155273" y="3441085"/>
                  <a:pt x="1156237" y="3468017"/>
                  <a:pt x="1159559" y="3469124"/>
                </a:cubicBezTo>
                <a:cubicBezTo>
                  <a:pt x="1163417" y="3470446"/>
                  <a:pt x="1165523" y="3527774"/>
                  <a:pt x="1164773" y="3612285"/>
                </a:cubicBezTo>
                <a:cubicBezTo>
                  <a:pt x="1164702" y="3620786"/>
                  <a:pt x="1164559" y="3636967"/>
                  <a:pt x="1164453" y="3648289"/>
                </a:cubicBezTo>
                <a:cubicBezTo>
                  <a:pt x="1164381" y="3659612"/>
                  <a:pt x="1165952" y="3677364"/>
                  <a:pt x="1167953" y="3687723"/>
                </a:cubicBezTo>
                <a:cubicBezTo>
                  <a:pt x="1170382" y="3700081"/>
                  <a:pt x="1171310" y="3765911"/>
                  <a:pt x="1170632" y="3878032"/>
                </a:cubicBezTo>
                <a:cubicBezTo>
                  <a:pt x="1169810" y="4022229"/>
                  <a:pt x="1168631" y="4056304"/>
                  <a:pt x="1163381" y="4092345"/>
                </a:cubicBezTo>
                <a:cubicBezTo>
                  <a:pt x="1158308" y="4127063"/>
                  <a:pt x="1157273" y="4153174"/>
                  <a:pt x="1157916" y="4229505"/>
                </a:cubicBezTo>
                <a:cubicBezTo>
                  <a:pt x="1158737" y="4329696"/>
                  <a:pt x="1163916" y="4437102"/>
                  <a:pt x="1168560" y="4449604"/>
                </a:cubicBezTo>
                <a:cubicBezTo>
                  <a:pt x="1171346" y="4457141"/>
                  <a:pt x="1171346" y="4457141"/>
                  <a:pt x="1173382" y="4448782"/>
                </a:cubicBezTo>
                <a:cubicBezTo>
                  <a:pt x="1174489" y="4444175"/>
                  <a:pt x="1176489" y="4430744"/>
                  <a:pt x="1177776" y="4418957"/>
                </a:cubicBezTo>
                <a:cubicBezTo>
                  <a:pt x="1180632" y="4393061"/>
                  <a:pt x="1186205" y="4390096"/>
                  <a:pt x="1184240" y="4415528"/>
                </a:cubicBezTo>
                <a:cubicBezTo>
                  <a:pt x="1179490" y="4477036"/>
                  <a:pt x="1175310" y="4524399"/>
                  <a:pt x="1173703" y="4535543"/>
                </a:cubicBezTo>
                <a:cubicBezTo>
                  <a:pt x="1172631" y="4542830"/>
                  <a:pt x="1173239" y="4548402"/>
                  <a:pt x="1175097" y="4548402"/>
                </a:cubicBezTo>
                <a:cubicBezTo>
                  <a:pt x="1176918" y="4548402"/>
                  <a:pt x="1181169" y="4534150"/>
                  <a:pt x="1184490" y="4516683"/>
                </a:cubicBezTo>
                <a:cubicBezTo>
                  <a:pt x="1187848" y="4499253"/>
                  <a:pt x="1191884" y="4481893"/>
                  <a:pt x="1193492" y="4478107"/>
                </a:cubicBezTo>
                <a:cubicBezTo>
                  <a:pt x="1196528" y="4471070"/>
                  <a:pt x="1193956" y="4545009"/>
                  <a:pt x="1190777" y="4556117"/>
                </a:cubicBezTo>
                <a:cubicBezTo>
                  <a:pt x="1189848" y="4559439"/>
                  <a:pt x="1190741" y="4562118"/>
                  <a:pt x="1192742" y="4562118"/>
                </a:cubicBezTo>
                <a:cubicBezTo>
                  <a:pt x="1194778" y="4562118"/>
                  <a:pt x="1196421" y="4559189"/>
                  <a:pt x="1196421" y="4555653"/>
                </a:cubicBezTo>
                <a:cubicBezTo>
                  <a:pt x="1196421" y="4552081"/>
                  <a:pt x="1198563" y="4548330"/>
                  <a:pt x="1201206" y="4547295"/>
                </a:cubicBezTo>
                <a:cubicBezTo>
                  <a:pt x="1204743" y="4545937"/>
                  <a:pt x="1206707" y="4533972"/>
                  <a:pt x="1208779" y="4501503"/>
                </a:cubicBezTo>
                <a:cubicBezTo>
                  <a:pt x="1210851" y="4468927"/>
                  <a:pt x="1212137" y="4461105"/>
                  <a:pt x="1213780" y="4471249"/>
                </a:cubicBezTo>
                <a:cubicBezTo>
                  <a:pt x="1214994" y="4478786"/>
                  <a:pt x="1216245" y="4481501"/>
                  <a:pt x="1216494" y="4477250"/>
                </a:cubicBezTo>
                <a:cubicBezTo>
                  <a:pt x="1217173" y="4466463"/>
                  <a:pt x="1222210" y="4467642"/>
                  <a:pt x="1227246" y="4479786"/>
                </a:cubicBezTo>
                <a:cubicBezTo>
                  <a:pt x="1232889" y="4493359"/>
                  <a:pt x="1236426" y="4490359"/>
                  <a:pt x="1239283" y="4469535"/>
                </a:cubicBezTo>
                <a:cubicBezTo>
                  <a:pt x="1240569" y="4460105"/>
                  <a:pt x="1243212" y="4452390"/>
                  <a:pt x="1245105" y="4452390"/>
                </a:cubicBezTo>
                <a:cubicBezTo>
                  <a:pt x="1247034" y="4452390"/>
                  <a:pt x="1247748" y="4455855"/>
                  <a:pt x="1246748" y="4460105"/>
                </a:cubicBezTo>
                <a:cubicBezTo>
                  <a:pt x="1241569" y="4481644"/>
                  <a:pt x="1240426" y="4495038"/>
                  <a:pt x="1242569" y="4509218"/>
                </a:cubicBezTo>
                <a:cubicBezTo>
                  <a:pt x="1244391" y="4521327"/>
                  <a:pt x="1246177" y="4524578"/>
                  <a:pt x="1250642" y="4523685"/>
                </a:cubicBezTo>
                <a:cubicBezTo>
                  <a:pt x="1254856" y="4522863"/>
                  <a:pt x="1257357" y="4526256"/>
                  <a:pt x="1259964" y="4536329"/>
                </a:cubicBezTo>
                <a:cubicBezTo>
                  <a:pt x="1263750" y="4550938"/>
                  <a:pt x="1262751" y="4562118"/>
                  <a:pt x="1257750" y="4562118"/>
                </a:cubicBezTo>
                <a:cubicBezTo>
                  <a:pt x="1256071" y="4562118"/>
                  <a:pt x="1254714" y="4557403"/>
                  <a:pt x="1254714" y="4551652"/>
                </a:cubicBezTo>
                <a:cubicBezTo>
                  <a:pt x="1254714" y="4545509"/>
                  <a:pt x="1253285" y="4542044"/>
                  <a:pt x="1251284" y="4543258"/>
                </a:cubicBezTo>
                <a:cubicBezTo>
                  <a:pt x="1249391" y="4544437"/>
                  <a:pt x="1247855" y="4556332"/>
                  <a:pt x="1247855" y="4569726"/>
                </a:cubicBezTo>
                <a:cubicBezTo>
                  <a:pt x="1247855" y="4591228"/>
                  <a:pt x="1249249" y="4596586"/>
                  <a:pt x="1260072" y="4615946"/>
                </a:cubicBezTo>
                <a:lnTo>
                  <a:pt x="1272323" y="4637842"/>
                </a:lnTo>
                <a:lnTo>
                  <a:pt x="1271251" y="4705422"/>
                </a:lnTo>
                <a:cubicBezTo>
                  <a:pt x="1270644" y="4742605"/>
                  <a:pt x="1271502" y="4783431"/>
                  <a:pt x="1273180" y="4796147"/>
                </a:cubicBezTo>
                <a:cubicBezTo>
                  <a:pt x="1276074" y="4818078"/>
                  <a:pt x="1275859" y="4819293"/>
                  <a:pt x="1269322" y="4819293"/>
                </a:cubicBezTo>
                <a:cubicBezTo>
                  <a:pt x="1259678" y="4819293"/>
                  <a:pt x="1256142" y="4813899"/>
                  <a:pt x="1249892" y="4789825"/>
                </a:cubicBezTo>
                <a:cubicBezTo>
                  <a:pt x="1246927" y="4778287"/>
                  <a:pt x="1240604" y="4758606"/>
                  <a:pt x="1235890" y="4745998"/>
                </a:cubicBezTo>
                <a:cubicBezTo>
                  <a:pt x="1225781" y="4719209"/>
                  <a:pt x="1225388" y="4712887"/>
                  <a:pt x="1232746" y="4698635"/>
                </a:cubicBezTo>
                <a:cubicBezTo>
                  <a:pt x="1236997" y="4690455"/>
                  <a:pt x="1237390" y="4686205"/>
                  <a:pt x="1234532" y="4679954"/>
                </a:cubicBezTo>
                <a:cubicBezTo>
                  <a:pt x="1230067" y="4670167"/>
                  <a:pt x="1223852" y="4669310"/>
                  <a:pt x="1223852" y="4678525"/>
                </a:cubicBezTo>
                <a:cubicBezTo>
                  <a:pt x="1223852" y="4687383"/>
                  <a:pt x="1217923" y="4690705"/>
                  <a:pt x="1215744" y="4683062"/>
                </a:cubicBezTo>
                <a:cubicBezTo>
                  <a:pt x="1214816" y="4679704"/>
                  <a:pt x="1211351" y="4660809"/>
                  <a:pt x="1208101" y="4640985"/>
                </a:cubicBezTo>
                <a:cubicBezTo>
                  <a:pt x="1204850" y="4621197"/>
                  <a:pt x="1200886" y="4603516"/>
                  <a:pt x="1199278" y="4601730"/>
                </a:cubicBezTo>
                <a:cubicBezTo>
                  <a:pt x="1197706" y="4599944"/>
                  <a:pt x="1196421" y="4624911"/>
                  <a:pt x="1196421" y="4657237"/>
                </a:cubicBezTo>
                <a:cubicBezTo>
                  <a:pt x="1196421" y="4691063"/>
                  <a:pt x="1197813" y="4716887"/>
                  <a:pt x="1199707" y="4718066"/>
                </a:cubicBezTo>
                <a:cubicBezTo>
                  <a:pt x="1201564" y="4719209"/>
                  <a:pt x="1202171" y="4729317"/>
                  <a:pt x="1201136" y="4741390"/>
                </a:cubicBezTo>
                <a:cubicBezTo>
                  <a:pt x="1199814" y="4756321"/>
                  <a:pt x="1200886" y="4767251"/>
                  <a:pt x="1204708" y="4777716"/>
                </a:cubicBezTo>
                <a:cubicBezTo>
                  <a:pt x="1213815" y="4802934"/>
                  <a:pt x="1212029" y="4814257"/>
                  <a:pt x="1196528" y="4829473"/>
                </a:cubicBezTo>
                <a:cubicBezTo>
                  <a:pt x="1180954" y="4844760"/>
                  <a:pt x="1177418" y="4855012"/>
                  <a:pt x="1180847" y="4875228"/>
                </a:cubicBezTo>
                <a:cubicBezTo>
                  <a:pt x="1186562" y="4909125"/>
                  <a:pt x="1186777" y="4911876"/>
                  <a:pt x="1183347" y="4911876"/>
                </a:cubicBezTo>
                <a:cubicBezTo>
                  <a:pt x="1181383" y="4911876"/>
                  <a:pt x="1178061" y="4917198"/>
                  <a:pt x="1175918" y="4923663"/>
                </a:cubicBezTo>
                <a:cubicBezTo>
                  <a:pt x="1172203" y="4934843"/>
                  <a:pt x="1171060" y="4935557"/>
                  <a:pt x="1152486" y="4937486"/>
                </a:cubicBezTo>
                <a:cubicBezTo>
                  <a:pt x="1141771" y="4938593"/>
                  <a:pt x="1126805" y="4942308"/>
                  <a:pt x="1119268" y="4945737"/>
                </a:cubicBezTo>
                <a:cubicBezTo>
                  <a:pt x="1111731" y="4949131"/>
                  <a:pt x="1098337" y="4955203"/>
                  <a:pt x="1089514" y="4959167"/>
                </a:cubicBezTo>
                <a:cubicBezTo>
                  <a:pt x="1078977" y="4963918"/>
                  <a:pt x="1073120" y="4968847"/>
                  <a:pt x="1072369" y="4973562"/>
                </a:cubicBezTo>
                <a:cubicBezTo>
                  <a:pt x="1070119" y="4987993"/>
                  <a:pt x="1064475" y="4981420"/>
                  <a:pt x="1049688" y="4947309"/>
                </a:cubicBezTo>
                <a:lnTo>
                  <a:pt x="1034579" y="4912412"/>
                </a:lnTo>
                <a:lnTo>
                  <a:pt x="1022934" y="4914305"/>
                </a:lnTo>
                <a:lnTo>
                  <a:pt x="1011254" y="4916198"/>
                </a:lnTo>
                <a:lnTo>
                  <a:pt x="1013398" y="4880622"/>
                </a:lnTo>
                <a:cubicBezTo>
                  <a:pt x="1015791" y="4841046"/>
                  <a:pt x="1010719" y="4806505"/>
                  <a:pt x="1002039" y="4803148"/>
                </a:cubicBezTo>
                <a:cubicBezTo>
                  <a:pt x="992895" y="4799648"/>
                  <a:pt x="990788" y="4809541"/>
                  <a:pt x="997788" y="4823222"/>
                </a:cubicBezTo>
                <a:cubicBezTo>
                  <a:pt x="1001432" y="4830366"/>
                  <a:pt x="1004397" y="4839724"/>
                  <a:pt x="1004432" y="4844010"/>
                </a:cubicBezTo>
                <a:cubicBezTo>
                  <a:pt x="1004503" y="4856226"/>
                  <a:pt x="990073" y="4909554"/>
                  <a:pt x="985108" y="4915412"/>
                </a:cubicBezTo>
                <a:cubicBezTo>
                  <a:pt x="981680" y="4919484"/>
                  <a:pt x="981286" y="4930592"/>
                  <a:pt x="983394" y="4965132"/>
                </a:cubicBezTo>
                <a:cubicBezTo>
                  <a:pt x="984858" y="4989600"/>
                  <a:pt x="984858" y="5011031"/>
                  <a:pt x="983358" y="5012745"/>
                </a:cubicBezTo>
                <a:cubicBezTo>
                  <a:pt x="980322" y="5016210"/>
                  <a:pt x="973500" y="5000851"/>
                  <a:pt x="973500" y="4990564"/>
                </a:cubicBezTo>
                <a:cubicBezTo>
                  <a:pt x="973500" y="4986921"/>
                  <a:pt x="970428" y="4982027"/>
                  <a:pt x="966642" y="4979670"/>
                </a:cubicBezTo>
                <a:cubicBezTo>
                  <a:pt x="961177" y="4976241"/>
                  <a:pt x="959784" y="4971669"/>
                  <a:pt x="959784" y="4957132"/>
                </a:cubicBezTo>
                <a:cubicBezTo>
                  <a:pt x="959784" y="4935950"/>
                  <a:pt x="955212" y="4924949"/>
                  <a:pt x="947604" y="4927878"/>
                </a:cubicBezTo>
                <a:cubicBezTo>
                  <a:pt x="939424" y="4930985"/>
                  <a:pt x="928923" y="4954738"/>
                  <a:pt x="928923" y="4970026"/>
                </a:cubicBezTo>
                <a:cubicBezTo>
                  <a:pt x="928923" y="4990743"/>
                  <a:pt x="922922" y="4986743"/>
                  <a:pt x="920136" y="4964168"/>
                </a:cubicBezTo>
                <a:cubicBezTo>
                  <a:pt x="916350" y="4933343"/>
                  <a:pt x="914028" y="4929950"/>
                  <a:pt x="908813" y="4947559"/>
                </a:cubicBezTo>
                <a:cubicBezTo>
                  <a:pt x="903991" y="4963954"/>
                  <a:pt x="883382" y="4990743"/>
                  <a:pt x="875630" y="4990743"/>
                </a:cubicBezTo>
                <a:cubicBezTo>
                  <a:pt x="869094" y="4990743"/>
                  <a:pt x="863808" y="4979777"/>
                  <a:pt x="863736" y="4966133"/>
                </a:cubicBezTo>
                <a:cubicBezTo>
                  <a:pt x="863700" y="4957524"/>
                  <a:pt x="862879" y="4955988"/>
                  <a:pt x="860343" y="4959882"/>
                </a:cubicBezTo>
                <a:cubicBezTo>
                  <a:pt x="858521" y="4962703"/>
                  <a:pt x="857021" y="4968490"/>
                  <a:pt x="856985" y="4972741"/>
                </a:cubicBezTo>
                <a:cubicBezTo>
                  <a:pt x="856914" y="4980991"/>
                  <a:pt x="851592" y="4983313"/>
                  <a:pt x="849198" y="4976169"/>
                </a:cubicBezTo>
                <a:cubicBezTo>
                  <a:pt x="846841" y="4969204"/>
                  <a:pt x="837233" y="4979241"/>
                  <a:pt x="829053" y="4997208"/>
                </a:cubicBezTo>
                <a:lnTo>
                  <a:pt x="821873" y="5013031"/>
                </a:lnTo>
                <a:lnTo>
                  <a:pt x="818552" y="5003602"/>
                </a:lnTo>
                <a:cubicBezTo>
                  <a:pt x="814194" y="4991314"/>
                  <a:pt x="811801" y="4991707"/>
                  <a:pt x="804086" y="5006066"/>
                </a:cubicBezTo>
                <a:cubicBezTo>
                  <a:pt x="800550" y="5012639"/>
                  <a:pt x="796371" y="5017175"/>
                  <a:pt x="794799" y="5016210"/>
                </a:cubicBezTo>
                <a:cubicBezTo>
                  <a:pt x="793227" y="5015246"/>
                  <a:pt x="792263" y="4999923"/>
                  <a:pt x="792692" y="4982170"/>
                </a:cubicBezTo>
                <a:cubicBezTo>
                  <a:pt x="793799" y="4934843"/>
                  <a:pt x="790048" y="4934593"/>
                  <a:pt x="764652" y="4980206"/>
                </a:cubicBezTo>
                <a:cubicBezTo>
                  <a:pt x="753008" y="5001101"/>
                  <a:pt x="742935" y="5018175"/>
                  <a:pt x="742257" y="5018175"/>
                </a:cubicBezTo>
                <a:cubicBezTo>
                  <a:pt x="741614" y="5018175"/>
                  <a:pt x="738970" y="5006209"/>
                  <a:pt x="736399" y="4991600"/>
                </a:cubicBezTo>
                <a:lnTo>
                  <a:pt x="736435" y="4991600"/>
                </a:lnTo>
                <a:lnTo>
                  <a:pt x="731791" y="4965025"/>
                </a:lnTo>
                <a:lnTo>
                  <a:pt x="716610" y="4986599"/>
                </a:lnTo>
                <a:cubicBezTo>
                  <a:pt x="701716" y="5007780"/>
                  <a:pt x="695965" y="5009566"/>
                  <a:pt x="695822" y="4993029"/>
                </a:cubicBezTo>
                <a:cubicBezTo>
                  <a:pt x="695787" y="4989564"/>
                  <a:pt x="694643" y="4987314"/>
                  <a:pt x="693215" y="4987993"/>
                </a:cubicBezTo>
                <a:cubicBezTo>
                  <a:pt x="691786" y="4988707"/>
                  <a:pt x="686393" y="4991386"/>
                  <a:pt x="681213" y="4993993"/>
                </a:cubicBezTo>
                <a:cubicBezTo>
                  <a:pt x="668712" y="5000244"/>
                  <a:pt x="665318" y="4996136"/>
                  <a:pt x="674712" y="4986135"/>
                </a:cubicBezTo>
                <a:cubicBezTo>
                  <a:pt x="686607" y="4973491"/>
                  <a:pt x="689036" y="4959275"/>
                  <a:pt x="684714" y="4927913"/>
                </a:cubicBezTo>
                <a:cubicBezTo>
                  <a:pt x="682606" y="4912483"/>
                  <a:pt x="679820" y="4898660"/>
                  <a:pt x="678570" y="4897160"/>
                </a:cubicBezTo>
                <a:cubicBezTo>
                  <a:pt x="677284" y="4895660"/>
                  <a:pt x="673319" y="4905518"/>
                  <a:pt x="669747" y="4919091"/>
                </a:cubicBezTo>
                <a:cubicBezTo>
                  <a:pt x="666140" y="4932700"/>
                  <a:pt x="660889" y="4944916"/>
                  <a:pt x="658067" y="4946309"/>
                </a:cubicBezTo>
                <a:cubicBezTo>
                  <a:pt x="635565" y="4957275"/>
                  <a:pt x="634350" y="4957560"/>
                  <a:pt x="628814" y="4952952"/>
                </a:cubicBezTo>
                <a:cubicBezTo>
                  <a:pt x="625778" y="4950452"/>
                  <a:pt x="621027" y="4943951"/>
                  <a:pt x="618241" y="4938558"/>
                </a:cubicBezTo>
                <a:cubicBezTo>
                  <a:pt x="613705" y="4929771"/>
                  <a:pt x="595310" y="4915376"/>
                  <a:pt x="588630" y="4915340"/>
                </a:cubicBezTo>
                <a:cubicBezTo>
                  <a:pt x="587201" y="4915340"/>
                  <a:pt x="585951" y="4920341"/>
                  <a:pt x="585808" y="4926449"/>
                </a:cubicBezTo>
                <a:lnTo>
                  <a:pt x="585559" y="4937593"/>
                </a:lnTo>
                <a:lnTo>
                  <a:pt x="579022" y="4922877"/>
                </a:lnTo>
                <a:cubicBezTo>
                  <a:pt x="573200" y="4909768"/>
                  <a:pt x="571735" y="4908554"/>
                  <a:pt x="565556" y="4911840"/>
                </a:cubicBezTo>
                <a:cubicBezTo>
                  <a:pt x="561734" y="4913876"/>
                  <a:pt x="558626" y="4916805"/>
                  <a:pt x="558626" y="4918377"/>
                </a:cubicBezTo>
                <a:cubicBezTo>
                  <a:pt x="558626" y="4919912"/>
                  <a:pt x="554841" y="4925270"/>
                  <a:pt x="550197" y="4930235"/>
                </a:cubicBezTo>
                <a:cubicBezTo>
                  <a:pt x="538410" y="4942987"/>
                  <a:pt x="518728" y="4943094"/>
                  <a:pt x="513942" y="4930450"/>
                </a:cubicBezTo>
                <a:cubicBezTo>
                  <a:pt x="509192" y="4918019"/>
                  <a:pt x="502727" y="4921770"/>
                  <a:pt x="498155" y="4939558"/>
                </a:cubicBezTo>
                <a:lnTo>
                  <a:pt x="494225" y="4954738"/>
                </a:lnTo>
                <a:lnTo>
                  <a:pt x="488725" y="4941987"/>
                </a:lnTo>
                <a:cubicBezTo>
                  <a:pt x="485689" y="4934986"/>
                  <a:pt x="483189" y="4927628"/>
                  <a:pt x="483189" y="4925627"/>
                </a:cubicBezTo>
                <a:cubicBezTo>
                  <a:pt x="483189" y="4923663"/>
                  <a:pt x="479331" y="4920270"/>
                  <a:pt x="474616" y="4918126"/>
                </a:cubicBezTo>
                <a:cubicBezTo>
                  <a:pt x="469901" y="4915983"/>
                  <a:pt x="466043" y="4911554"/>
                  <a:pt x="466043" y="4908340"/>
                </a:cubicBezTo>
                <a:cubicBezTo>
                  <a:pt x="466043" y="4905089"/>
                  <a:pt x="463865" y="4900624"/>
                  <a:pt x="461186" y="4898410"/>
                </a:cubicBezTo>
                <a:cubicBezTo>
                  <a:pt x="453042" y="4891659"/>
                  <a:pt x="450542" y="4900839"/>
                  <a:pt x="451256" y="4935021"/>
                </a:cubicBezTo>
                <a:cubicBezTo>
                  <a:pt x="451613" y="4952488"/>
                  <a:pt x="450577" y="4966740"/>
                  <a:pt x="448970" y="4966740"/>
                </a:cubicBezTo>
                <a:cubicBezTo>
                  <a:pt x="447327" y="4966740"/>
                  <a:pt x="442612" y="4956346"/>
                  <a:pt x="438433" y="4943594"/>
                </a:cubicBezTo>
                <a:cubicBezTo>
                  <a:pt x="434254" y="4930878"/>
                  <a:pt x="430360" y="4919912"/>
                  <a:pt x="429789" y="4919270"/>
                </a:cubicBezTo>
                <a:cubicBezTo>
                  <a:pt x="429218" y="4918591"/>
                  <a:pt x="423324" y="4922198"/>
                  <a:pt x="416680" y="4927271"/>
                </a:cubicBezTo>
                <a:cubicBezTo>
                  <a:pt x="410037" y="4932342"/>
                  <a:pt x="403000" y="4935486"/>
                  <a:pt x="401000" y="4934236"/>
                </a:cubicBezTo>
                <a:cubicBezTo>
                  <a:pt x="389570" y="4927199"/>
                  <a:pt x="376925" y="4943844"/>
                  <a:pt x="376818" y="4966061"/>
                </a:cubicBezTo>
                <a:cubicBezTo>
                  <a:pt x="376782" y="4975527"/>
                  <a:pt x="375925" y="4977455"/>
                  <a:pt x="373461" y="4973598"/>
                </a:cubicBezTo>
                <a:cubicBezTo>
                  <a:pt x="371639" y="4970776"/>
                  <a:pt x="370103" y="4964132"/>
                  <a:pt x="370067" y="4958810"/>
                </a:cubicBezTo>
                <a:cubicBezTo>
                  <a:pt x="370031" y="4953488"/>
                  <a:pt x="368424" y="4946166"/>
                  <a:pt x="366459" y="4942487"/>
                </a:cubicBezTo>
                <a:cubicBezTo>
                  <a:pt x="363138" y="4936307"/>
                  <a:pt x="362209" y="4936200"/>
                  <a:pt x="352815" y="4941058"/>
                </a:cubicBezTo>
                <a:cubicBezTo>
                  <a:pt x="343385" y="4945952"/>
                  <a:pt x="342457" y="4945844"/>
                  <a:pt x="338420" y="4939379"/>
                </a:cubicBezTo>
                <a:cubicBezTo>
                  <a:pt x="332634" y="4930128"/>
                  <a:pt x="330062" y="4930664"/>
                  <a:pt x="327312" y="4941701"/>
                </a:cubicBezTo>
                <a:cubicBezTo>
                  <a:pt x="325847" y="4947523"/>
                  <a:pt x="324061" y="4949452"/>
                  <a:pt x="322490" y="4946916"/>
                </a:cubicBezTo>
                <a:cubicBezTo>
                  <a:pt x="320847" y="4944273"/>
                  <a:pt x="317882" y="4946452"/>
                  <a:pt x="313810" y="4953345"/>
                </a:cubicBezTo>
                <a:cubicBezTo>
                  <a:pt x="310417" y="4959096"/>
                  <a:pt x="306952" y="4963096"/>
                  <a:pt x="306095" y="4962239"/>
                </a:cubicBezTo>
                <a:cubicBezTo>
                  <a:pt x="305238" y="4961382"/>
                  <a:pt x="306309" y="4950559"/>
                  <a:pt x="308452" y="4938129"/>
                </a:cubicBezTo>
                <a:cubicBezTo>
                  <a:pt x="313489" y="4909233"/>
                  <a:pt x="311310" y="4903125"/>
                  <a:pt x="302130" y="4920448"/>
                </a:cubicBezTo>
                <a:cubicBezTo>
                  <a:pt x="298165" y="4927985"/>
                  <a:pt x="294808" y="4932128"/>
                  <a:pt x="294736" y="4929664"/>
                </a:cubicBezTo>
                <a:cubicBezTo>
                  <a:pt x="294665" y="4927163"/>
                  <a:pt x="296094" y="4922341"/>
                  <a:pt x="297951" y="4918912"/>
                </a:cubicBezTo>
                <a:cubicBezTo>
                  <a:pt x="305023" y="4905661"/>
                  <a:pt x="311560" y="4855012"/>
                  <a:pt x="307917" y="4841724"/>
                </a:cubicBezTo>
                <a:cubicBezTo>
                  <a:pt x="305380" y="4832580"/>
                  <a:pt x="305559" y="4824436"/>
                  <a:pt x="308559" y="4812685"/>
                </a:cubicBezTo>
                <a:cubicBezTo>
                  <a:pt x="312846" y="4796076"/>
                  <a:pt x="310881" y="4778145"/>
                  <a:pt x="304809" y="4778145"/>
                </a:cubicBezTo>
                <a:cubicBezTo>
                  <a:pt x="302952" y="4778145"/>
                  <a:pt x="301344" y="4784717"/>
                  <a:pt x="301202" y="4792718"/>
                </a:cubicBezTo>
                <a:lnTo>
                  <a:pt x="300916" y="4807291"/>
                </a:lnTo>
                <a:lnTo>
                  <a:pt x="291665" y="4787146"/>
                </a:lnTo>
                <a:lnTo>
                  <a:pt x="282414" y="4767001"/>
                </a:lnTo>
                <a:lnTo>
                  <a:pt x="276341" y="4786182"/>
                </a:lnTo>
                <a:cubicBezTo>
                  <a:pt x="269876" y="4806684"/>
                  <a:pt x="264947" y="4812720"/>
                  <a:pt x="261625" y="4804113"/>
                </a:cubicBezTo>
                <a:cubicBezTo>
                  <a:pt x="260518" y="4801183"/>
                  <a:pt x="258196" y="4799612"/>
                  <a:pt x="256517" y="4800647"/>
                </a:cubicBezTo>
                <a:cubicBezTo>
                  <a:pt x="254838" y="4801719"/>
                  <a:pt x="253446" y="4800005"/>
                  <a:pt x="253446" y="4796897"/>
                </a:cubicBezTo>
                <a:cubicBezTo>
                  <a:pt x="253446" y="4791075"/>
                  <a:pt x="218441" y="4735675"/>
                  <a:pt x="212440" y="4731960"/>
                </a:cubicBezTo>
                <a:cubicBezTo>
                  <a:pt x="208190" y="4729317"/>
                  <a:pt x="188295" y="4756535"/>
                  <a:pt x="188295" y="4764964"/>
                </a:cubicBezTo>
                <a:cubicBezTo>
                  <a:pt x="188295" y="4768465"/>
                  <a:pt x="190723" y="4771287"/>
                  <a:pt x="193724" y="4771287"/>
                </a:cubicBezTo>
                <a:cubicBezTo>
                  <a:pt x="200117" y="4771287"/>
                  <a:pt x="199903" y="4771966"/>
                  <a:pt x="186580" y="4793075"/>
                </a:cubicBezTo>
                <a:lnTo>
                  <a:pt x="176293" y="4809363"/>
                </a:lnTo>
                <a:lnTo>
                  <a:pt x="158827" y="4807791"/>
                </a:lnTo>
                <a:cubicBezTo>
                  <a:pt x="142539" y="4806291"/>
                  <a:pt x="141146" y="4806791"/>
                  <a:pt x="137467" y="4815328"/>
                </a:cubicBezTo>
                <a:lnTo>
                  <a:pt x="133538" y="4824436"/>
                </a:lnTo>
                <a:lnTo>
                  <a:pt x="135038" y="4813685"/>
                </a:lnTo>
                <a:cubicBezTo>
                  <a:pt x="135859" y="4807791"/>
                  <a:pt x="137538" y="4798897"/>
                  <a:pt x="138788" y="4793932"/>
                </a:cubicBezTo>
                <a:cubicBezTo>
                  <a:pt x="140646" y="4786574"/>
                  <a:pt x="140039" y="4785324"/>
                  <a:pt x="135538" y="4787039"/>
                </a:cubicBezTo>
                <a:cubicBezTo>
                  <a:pt x="131073" y="4788753"/>
                  <a:pt x="130001" y="4786789"/>
                  <a:pt x="130001" y="4776859"/>
                </a:cubicBezTo>
                <a:cubicBezTo>
                  <a:pt x="130001" y="4770072"/>
                  <a:pt x="125180" y="4750248"/>
                  <a:pt x="119322" y="4732782"/>
                </a:cubicBezTo>
                <a:lnTo>
                  <a:pt x="108642" y="4700993"/>
                </a:lnTo>
                <a:lnTo>
                  <a:pt x="110928" y="4627412"/>
                </a:lnTo>
                <a:cubicBezTo>
                  <a:pt x="112214" y="4586942"/>
                  <a:pt x="114893" y="4546045"/>
                  <a:pt x="116964" y="4536543"/>
                </a:cubicBezTo>
                <a:cubicBezTo>
                  <a:pt x="123786" y="4504718"/>
                  <a:pt x="114500" y="4209145"/>
                  <a:pt x="103605" y="4111204"/>
                </a:cubicBezTo>
                <a:cubicBezTo>
                  <a:pt x="97247" y="4054340"/>
                  <a:pt x="97247" y="4054090"/>
                  <a:pt x="100962" y="3986046"/>
                </a:cubicBezTo>
                <a:cubicBezTo>
                  <a:pt x="102534" y="3956828"/>
                  <a:pt x="103784" y="3923645"/>
                  <a:pt x="103713" y="3912322"/>
                </a:cubicBezTo>
                <a:cubicBezTo>
                  <a:pt x="103605" y="3891641"/>
                  <a:pt x="107713" y="3896463"/>
                  <a:pt x="109570" y="3919180"/>
                </a:cubicBezTo>
                <a:cubicBezTo>
                  <a:pt x="111749" y="3945398"/>
                  <a:pt x="115607" y="3880890"/>
                  <a:pt x="116393" y="3806023"/>
                </a:cubicBezTo>
                <a:lnTo>
                  <a:pt x="117214" y="3723727"/>
                </a:lnTo>
                <a:lnTo>
                  <a:pt x="122036" y="3795736"/>
                </a:lnTo>
                <a:cubicBezTo>
                  <a:pt x="127573" y="3878175"/>
                  <a:pt x="130180" y="3890427"/>
                  <a:pt x="136609" y="3863638"/>
                </a:cubicBezTo>
                <a:cubicBezTo>
                  <a:pt x="139467" y="3851708"/>
                  <a:pt x="139753" y="3843921"/>
                  <a:pt x="137502" y="3839885"/>
                </a:cubicBezTo>
                <a:cubicBezTo>
                  <a:pt x="135109" y="3835634"/>
                  <a:pt x="135574" y="3831670"/>
                  <a:pt x="139003" y="3826419"/>
                </a:cubicBezTo>
                <a:cubicBezTo>
                  <a:pt x="142682" y="3820775"/>
                  <a:pt x="143039" y="3816703"/>
                  <a:pt x="140360" y="3809702"/>
                </a:cubicBezTo>
                <a:cubicBezTo>
                  <a:pt x="136181" y="3798701"/>
                  <a:pt x="136145" y="3771090"/>
                  <a:pt x="140289" y="3761446"/>
                </a:cubicBezTo>
                <a:cubicBezTo>
                  <a:pt x="142896" y="3755339"/>
                  <a:pt x="143253" y="3755588"/>
                  <a:pt x="143468" y="3763839"/>
                </a:cubicBezTo>
                <a:cubicBezTo>
                  <a:pt x="143789" y="3776484"/>
                  <a:pt x="149754" y="3779198"/>
                  <a:pt x="151540" y="3767518"/>
                </a:cubicBezTo>
                <a:cubicBezTo>
                  <a:pt x="152326" y="3762304"/>
                  <a:pt x="153219" y="3776055"/>
                  <a:pt x="153469" y="3798130"/>
                </a:cubicBezTo>
                <a:cubicBezTo>
                  <a:pt x="153790" y="3821704"/>
                  <a:pt x="152576" y="3839063"/>
                  <a:pt x="150576" y="3840313"/>
                </a:cubicBezTo>
                <a:cubicBezTo>
                  <a:pt x="146789" y="3842635"/>
                  <a:pt x="146039" y="3863316"/>
                  <a:pt x="149290" y="3875425"/>
                </a:cubicBezTo>
                <a:cubicBezTo>
                  <a:pt x="150433" y="3879640"/>
                  <a:pt x="152719" y="3882247"/>
                  <a:pt x="154397" y="3881247"/>
                </a:cubicBezTo>
                <a:cubicBezTo>
                  <a:pt x="156112" y="3880175"/>
                  <a:pt x="157434" y="3905964"/>
                  <a:pt x="157434" y="3940790"/>
                </a:cubicBezTo>
                <a:cubicBezTo>
                  <a:pt x="157434" y="3974580"/>
                  <a:pt x="158398" y="4009406"/>
                  <a:pt x="159612" y="4018157"/>
                </a:cubicBezTo>
                <a:cubicBezTo>
                  <a:pt x="163649" y="4047768"/>
                  <a:pt x="167721" y="4034302"/>
                  <a:pt x="167721" y="3991189"/>
                </a:cubicBezTo>
                <a:cubicBezTo>
                  <a:pt x="167721" y="3949113"/>
                  <a:pt x="170792" y="3938433"/>
                  <a:pt x="177900" y="3956042"/>
                </a:cubicBezTo>
                <a:cubicBezTo>
                  <a:pt x="180365" y="3962221"/>
                  <a:pt x="181044" y="3960364"/>
                  <a:pt x="181222" y="3946576"/>
                </a:cubicBezTo>
                <a:cubicBezTo>
                  <a:pt x="181401" y="3932968"/>
                  <a:pt x="180008" y="3928539"/>
                  <a:pt x="174578" y="3925145"/>
                </a:cubicBezTo>
                <a:cubicBezTo>
                  <a:pt x="170685" y="3922717"/>
                  <a:pt x="167721" y="3917144"/>
                  <a:pt x="167721" y="3912287"/>
                </a:cubicBezTo>
                <a:cubicBezTo>
                  <a:pt x="167721" y="3903393"/>
                  <a:pt x="172864" y="3900606"/>
                  <a:pt x="175543" y="3908036"/>
                </a:cubicBezTo>
                <a:cubicBezTo>
                  <a:pt x="176364" y="3910393"/>
                  <a:pt x="177650" y="3911572"/>
                  <a:pt x="178401" y="3910608"/>
                </a:cubicBezTo>
                <a:cubicBezTo>
                  <a:pt x="179686" y="3909000"/>
                  <a:pt x="175936" y="3677829"/>
                  <a:pt x="173757" y="3622572"/>
                </a:cubicBezTo>
                <a:cubicBezTo>
                  <a:pt x="173221" y="3608427"/>
                  <a:pt x="172328" y="3586067"/>
                  <a:pt x="171828" y="3572851"/>
                </a:cubicBezTo>
                <a:cubicBezTo>
                  <a:pt x="171150" y="3554170"/>
                  <a:pt x="170149" y="3550241"/>
                  <a:pt x="167327" y="3555028"/>
                </a:cubicBezTo>
                <a:cubicBezTo>
                  <a:pt x="165363" y="3558421"/>
                  <a:pt x="164684" y="3566922"/>
                  <a:pt x="165792" y="3573887"/>
                </a:cubicBezTo>
                <a:cubicBezTo>
                  <a:pt x="167327" y="3583281"/>
                  <a:pt x="166077" y="3589496"/>
                  <a:pt x="160970" y="3597712"/>
                </a:cubicBezTo>
                <a:cubicBezTo>
                  <a:pt x="157183" y="3603855"/>
                  <a:pt x="152540" y="3608856"/>
                  <a:pt x="150611" y="3608856"/>
                </a:cubicBezTo>
                <a:cubicBezTo>
                  <a:pt x="148718" y="3608856"/>
                  <a:pt x="147147" y="3603855"/>
                  <a:pt x="147111" y="3597712"/>
                </a:cubicBezTo>
                <a:cubicBezTo>
                  <a:pt x="147111" y="3591604"/>
                  <a:pt x="145039" y="3582602"/>
                  <a:pt x="142503" y="3577780"/>
                </a:cubicBezTo>
                <a:cubicBezTo>
                  <a:pt x="140003" y="3572958"/>
                  <a:pt x="136824" y="3552920"/>
                  <a:pt x="135467" y="3533275"/>
                </a:cubicBezTo>
                <a:cubicBezTo>
                  <a:pt x="134109" y="3513630"/>
                  <a:pt x="132359" y="3496949"/>
                  <a:pt x="131573" y="3496163"/>
                </a:cubicBezTo>
                <a:cubicBezTo>
                  <a:pt x="130787" y="3495377"/>
                  <a:pt x="127537" y="3496877"/>
                  <a:pt x="124287" y="3499520"/>
                </a:cubicBezTo>
                <a:cubicBezTo>
                  <a:pt x="119036" y="3503771"/>
                  <a:pt x="118714" y="3503557"/>
                  <a:pt x="121179" y="3497413"/>
                </a:cubicBezTo>
                <a:cubicBezTo>
                  <a:pt x="124929" y="3488126"/>
                  <a:pt x="130180" y="3427869"/>
                  <a:pt x="128144" y="3417010"/>
                </a:cubicBezTo>
                <a:cubicBezTo>
                  <a:pt x="127287" y="3412188"/>
                  <a:pt x="131073" y="3417510"/>
                  <a:pt x="136609" y="3428833"/>
                </a:cubicBezTo>
                <a:cubicBezTo>
                  <a:pt x="142967" y="3441871"/>
                  <a:pt x="149540" y="3464909"/>
                  <a:pt x="154504" y="3491663"/>
                </a:cubicBezTo>
                <a:cubicBezTo>
                  <a:pt x="159505" y="3518666"/>
                  <a:pt x="163220" y="3531632"/>
                  <a:pt x="164792" y="3527667"/>
                </a:cubicBezTo>
                <a:cubicBezTo>
                  <a:pt x="168006" y="3519452"/>
                  <a:pt x="167899" y="3450265"/>
                  <a:pt x="164648" y="3430548"/>
                </a:cubicBezTo>
                <a:lnTo>
                  <a:pt x="162077" y="3415118"/>
                </a:lnTo>
                <a:lnTo>
                  <a:pt x="157505" y="3424547"/>
                </a:lnTo>
                <a:cubicBezTo>
                  <a:pt x="154969" y="3429726"/>
                  <a:pt x="151754" y="3433977"/>
                  <a:pt x="150397" y="3433977"/>
                </a:cubicBezTo>
                <a:cubicBezTo>
                  <a:pt x="146861" y="3433977"/>
                  <a:pt x="143717" y="3424726"/>
                  <a:pt x="143717" y="3414439"/>
                </a:cubicBezTo>
                <a:cubicBezTo>
                  <a:pt x="143717" y="3407009"/>
                  <a:pt x="144504" y="3406366"/>
                  <a:pt x="148933" y="3410045"/>
                </a:cubicBezTo>
                <a:cubicBezTo>
                  <a:pt x="156648" y="3416439"/>
                  <a:pt x="158398" y="3412296"/>
                  <a:pt x="154255" y="3397436"/>
                </a:cubicBezTo>
                <a:cubicBezTo>
                  <a:pt x="152254" y="3390185"/>
                  <a:pt x="150611" y="3375720"/>
                  <a:pt x="150576" y="3365325"/>
                </a:cubicBezTo>
                <a:cubicBezTo>
                  <a:pt x="150576" y="3350073"/>
                  <a:pt x="152040" y="3345108"/>
                  <a:pt x="158005" y="3339965"/>
                </a:cubicBezTo>
                <a:cubicBezTo>
                  <a:pt x="164827" y="3334143"/>
                  <a:pt x="165006" y="3333250"/>
                  <a:pt x="159755" y="3329428"/>
                </a:cubicBezTo>
                <a:cubicBezTo>
                  <a:pt x="154540" y="3325606"/>
                  <a:pt x="154504" y="3323999"/>
                  <a:pt x="159434" y="3309533"/>
                </a:cubicBezTo>
                <a:cubicBezTo>
                  <a:pt x="163184" y="3298531"/>
                  <a:pt x="166256" y="3294352"/>
                  <a:pt x="169685" y="3295674"/>
                </a:cubicBezTo>
                <a:cubicBezTo>
                  <a:pt x="172364" y="3296710"/>
                  <a:pt x="174578" y="3295710"/>
                  <a:pt x="174578" y="3293459"/>
                </a:cubicBezTo>
                <a:cubicBezTo>
                  <a:pt x="174578" y="3291173"/>
                  <a:pt x="171471" y="3288530"/>
                  <a:pt x="167721" y="3287530"/>
                </a:cubicBezTo>
                <a:cubicBezTo>
                  <a:pt x="163292" y="3286387"/>
                  <a:pt x="160863" y="3282851"/>
                  <a:pt x="160863" y="3277565"/>
                </a:cubicBezTo>
                <a:cubicBezTo>
                  <a:pt x="160863" y="3269349"/>
                  <a:pt x="167506" y="3265706"/>
                  <a:pt x="167971" y="3273671"/>
                </a:cubicBezTo>
                <a:cubicBezTo>
                  <a:pt x="168078" y="3276028"/>
                  <a:pt x="169435" y="3274886"/>
                  <a:pt x="170971" y="3271099"/>
                </a:cubicBezTo>
                <a:cubicBezTo>
                  <a:pt x="172792" y="3266670"/>
                  <a:pt x="172078" y="3262348"/>
                  <a:pt x="169007" y="3258848"/>
                </a:cubicBezTo>
                <a:cubicBezTo>
                  <a:pt x="165541" y="3254847"/>
                  <a:pt x="164399" y="3243096"/>
                  <a:pt x="164648" y="3214271"/>
                </a:cubicBezTo>
                <a:cubicBezTo>
                  <a:pt x="164970" y="3180552"/>
                  <a:pt x="165470" y="3177266"/>
                  <a:pt x="168256" y="3190518"/>
                </a:cubicBezTo>
                <a:cubicBezTo>
                  <a:pt x="170042" y="3199019"/>
                  <a:pt x="170721" y="3213164"/>
                  <a:pt x="169792" y="3221986"/>
                </a:cubicBezTo>
                <a:cubicBezTo>
                  <a:pt x="168578" y="3233380"/>
                  <a:pt x="169507" y="3239203"/>
                  <a:pt x="173007" y="3242096"/>
                </a:cubicBezTo>
                <a:cubicBezTo>
                  <a:pt x="176293" y="3244846"/>
                  <a:pt x="177793" y="3252347"/>
                  <a:pt x="177508" y="3264741"/>
                </a:cubicBezTo>
                <a:cubicBezTo>
                  <a:pt x="177222" y="3278458"/>
                  <a:pt x="178758" y="3285173"/>
                  <a:pt x="183544" y="3290566"/>
                </a:cubicBezTo>
                <a:cubicBezTo>
                  <a:pt x="188187" y="3295817"/>
                  <a:pt x="188794" y="3298245"/>
                  <a:pt x="185723" y="3299317"/>
                </a:cubicBezTo>
                <a:cubicBezTo>
                  <a:pt x="183366" y="3300139"/>
                  <a:pt x="181437" y="3305425"/>
                  <a:pt x="181437" y="3311033"/>
                </a:cubicBezTo>
                <a:cubicBezTo>
                  <a:pt x="181437" y="3317855"/>
                  <a:pt x="182722" y="3320427"/>
                  <a:pt x="185401" y="3318784"/>
                </a:cubicBezTo>
                <a:cubicBezTo>
                  <a:pt x="188330" y="3316962"/>
                  <a:pt x="188759" y="3323570"/>
                  <a:pt x="187116" y="3344287"/>
                </a:cubicBezTo>
                <a:cubicBezTo>
                  <a:pt x="185866" y="3359682"/>
                  <a:pt x="183865" y="3384435"/>
                  <a:pt x="182687" y="3399258"/>
                </a:cubicBezTo>
                <a:cubicBezTo>
                  <a:pt x="180472" y="3426904"/>
                  <a:pt x="182937" y="3451122"/>
                  <a:pt x="188009" y="3451122"/>
                </a:cubicBezTo>
                <a:cubicBezTo>
                  <a:pt x="189581" y="3451122"/>
                  <a:pt x="191581" y="3443371"/>
                  <a:pt x="192509" y="3433870"/>
                </a:cubicBezTo>
                <a:cubicBezTo>
                  <a:pt x="193545" y="3422940"/>
                  <a:pt x="196331" y="3415010"/>
                  <a:pt x="200117" y="3412260"/>
                </a:cubicBezTo>
                <a:cubicBezTo>
                  <a:pt x="205511" y="3408295"/>
                  <a:pt x="205547" y="3407509"/>
                  <a:pt x="200582" y="3403366"/>
                </a:cubicBezTo>
                <a:cubicBezTo>
                  <a:pt x="196296" y="3399830"/>
                  <a:pt x="195152" y="3391865"/>
                  <a:pt x="195152" y="3365861"/>
                </a:cubicBezTo>
                <a:lnTo>
                  <a:pt x="195188" y="3332821"/>
                </a:lnTo>
                <a:lnTo>
                  <a:pt x="201439" y="3342287"/>
                </a:lnTo>
                <a:cubicBezTo>
                  <a:pt x="204868" y="3347502"/>
                  <a:pt x="208726" y="3350716"/>
                  <a:pt x="209976" y="3349431"/>
                </a:cubicBezTo>
                <a:cubicBezTo>
                  <a:pt x="213405" y="3346001"/>
                  <a:pt x="212798" y="3331821"/>
                  <a:pt x="209119" y="3329571"/>
                </a:cubicBezTo>
                <a:cubicBezTo>
                  <a:pt x="207190" y="3328357"/>
                  <a:pt x="207190" y="3323284"/>
                  <a:pt x="209154" y="3316498"/>
                </a:cubicBezTo>
                <a:cubicBezTo>
                  <a:pt x="211654" y="3307854"/>
                  <a:pt x="211226" y="3304568"/>
                  <a:pt x="207190" y="3301603"/>
                </a:cubicBezTo>
                <a:cubicBezTo>
                  <a:pt x="204368" y="3299495"/>
                  <a:pt x="202046" y="3292995"/>
                  <a:pt x="202046" y="3287137"/>
                </a:cubicBezTo>
                <a:cubicBezTo>
                  <a:pt x="202046" y="3278850"/>
                  <a:pt x="203225" y="3276921"/>
                  <a:pt x="207440" y="3278529"/>
                </a:cubicBezTo>
                <a:cubicBezTo>
                  <a:pt x="212190" y="3280350"/>
                  <a:pt x="212583" y="3276814"/>
                  <a:pt x="210797" y="3248418"/>
                </a:cubicBezTo>
                <a:cubicBezTo>
                  <a:pt x="202118" y="3110151"/>
                  <a:pt x="201046" y="3040499"/>
                  <a:pt x="205511" y="2901053"/>
                </a:cubicBezTo>
                <a:cubicBezTo>
                  <a:pt x="207261" y="2846510"/>
                  <a:pt x="207940" y="2790182"/>
                  <a:pt x="207011" y="2775894"/>
                </a:cubicBezTo>
                <a:cubicBezTo>
                  <a:pt x="206083" y="2761607"/>
                  <a:pt x="204618" y="2740247"/>
                  <a:pt x="203797" y="2728460"/>
                </a:cubicBezTo>
                <a:cubicBezTo>
                  <a:pt x="202189" y="2705707"/>
                  <a:pt x="205154" y="2700956"/>
                  <a:pt x="211297" y="2716458"/>
                </a:cubicBezTo>
                <a:cubicBezTo>
                  <a:pt x="214476" y="2724531"/>
                  <a:pt x="215084" y="2721816"/>
                  <a:pt x="215369" y="2698028"/>
                </a:cubicBezTo>
                <a:cubicBezTo>
                  <a:pt x="215619" y="2679847"/>
                  <a:pt x="213905" y="2665738"/>
                  <a:pt x="210440" y="2657451"/>
                </a:cubicBezTo>
                <a:cubicBezTo>
                  <a:pt x="206368" y="2647664"/>
                  <a:pt x="206047" y="2643592"/>
                  <a:pt x="209119" y="2639913"/>
                </a:cubicBezTo>
                <a:cubicBezTo>
                  <a:pt x="212119" y="2636306"/>
                  <a:pt x="212155" y="2627161"/>
                  <a:pt x="209262" y="2602766"/>
                </a:cubicBezTo>
                <a:cubicBezTo>
                  <a:pt x="204439" y="2561796"/>
                  <a:pt x="204332" y="2545651"/>
                  <a:pt x="208904" y="2552724"/>
                </a:cubicBezTo>
                <a:cubicBezTo>
                  <a:pt x="210726" y="2555546"/>
                  <a:pt x="212226" y="2563368"/>
                  <a:pt x="212262" y="2570047"/>
                </a:cubicBezTo>
                <a:cubicBezTo>
                  <a:pt x="212298" y="2576762"/>
                  <a:pt x="213976" y="2583906"/>
                  <a:pt x="216048" y="2585942"/>
                </a:cubicBezTo>
                <a:cubicBezTo>
                  <a:pt x="218227" y="2588121"/>
                  <a:pt x="220334" y="2610588"/>
                  <a:pt x="221192" y="2640627"/>
                </a:cubicBezTo>
                <a:cubicBezTo>
                  <a:pt x="222013" y="2668667"/>
                  <a:pt x="224192" y="2699992"/>
                  <a:pt x="226049" y="2710243"/>
                </a:cubicBezTo>
                <a:cubicBezTo>
                  <a:pt x="227942" y="2720495"/>
                  <a:pt x="229478" y="2739390"/>
                  <a:pt x="229478" y="2752249"/>
                </a:cubicBezTo>
                <a:cubicBezTo>
                  <a:pt x="229478" y="2765107"/>
                  <a:pt x="230728" y="2775609"/>
                  <a:pt x="232264" y="2775609"/>
                </a:cubicBezTo>
                <a:cubicBezTo>
                  <a:pt x="235443" y="2775609"/>
                  <a:pt x="234693" y="2668166"/>
                  <a:pt x="230978" y="2595122"/>
                </a:cubicBezTo>
                <a:cubicBezTo>
                  <a:pt x="228585" y="2547723"/>
                  <a:pt x="230014" y="2528721"/>
                  <a:pt x="235979" y="2528721"/>
                </a:cubicBezTo>
                <a:cubicBezTo>
                  <a:pt x="237622" y="2528721"/>
                  <a:pt x="240015" y="2537115"/>
                  <a:pt x="241301" y="2547402"/>
                </a:cubicBezTo>
                <a:cubicBezTo>
                  <a:pt x="243087" y="2561618"/>
                  <a:pt x="244802" y="2565618"/>
                  <a:pt x="248552" y="2564189"/>
                </a:cubicBezTo>
                <a:cubicBezTo>
                  <a:pt x="255624" y="2561439"/>
                  <a:pt x="254910" y="2575584"/>
                  <a:pt x="247766" y="2579584"/>
                </a:cubicBezTo>
                <a:cubicBezTo>
                  <a:pt x="242587" y="2582477"/>
                  <a:pt x="242266" y="2590871"/>
                  <a:pt x="244230" y="2669774"/>
                </a:cubicBezTo>
                <a:cubicBezTo>
                  <a:pt x="245587" y="2725245"/>
                  <a:pt x="245194" y="2754892"/>
                  <a:pt x="243123" y="2751606"/>
                </a:cubicBezTo>
                <a:cubicBezTo>
                  <a:pt x="238944" y="2745033"/>
                  <a:pt x="238872" y="2757535"/>
                  <a:pt x="242980" y="2777323"/>
                </a:cubicBezTo>
                <a:cubicBezTo>
                  <a:pt x="245659" y="2790218"/>
                  <a:pt x="245873" y="2790432"/>
                  <a:pt x="246731" y="2780752"/>
                </a:cubicBezTo>
                <a:cubicBezTo>
                  <a:pt x="247945" y="2766751"/>
                  <a:pt x="252624" y="2805398"/>
                  <a:pt x="253088" y="2833473"/>
                </a:cubicBezTo>
                <a:cubicBezTo>
                  <a:pt x="253410" y="2852190"/>
                  <a:pt x="254196" y="2854726"/>
                  <a:pt x="258446" y="2851190"/>
                </a:cubicBezTo>
                <a:cubicBezTo>
                  <a:pt x="261196" y="2848904"/>
                  <a:pt x="265054" y="2848046"/>
                  <a:pt x="267019" y="2849261"/>
                </a:cubicBezTo>
                <a:cubicBezTo>
                  <a:pt x="269376" y="2850690"/>
                  <a:pt x="270626" y="2844332"/>
                  <a:pt x="270626" y="2830973"/>
                </a:cubicBezTo>
                <a:cubicBezTo>
                  <a:pt x="270626" y="2819364"/>
                  <a:pt x="269019" y="2809934"/>
                  <a:pt x="266911" y="2809256"/>
                </a:cubicBezTo>
                <a:cubicBezTo>
                  <a:pt x="262197" y="2807684"/>
                  <a:pt x="253731" y="2768536"/>
                  <a:pt x="253588" y="2747570"/>
                </a:cubicBezTo>
                <a:cubicBezTo>
                  <a:pt x="253517" y="2737140"/>
                  <a:pt x="255446" y="2729567"/>
                  <a:pt x="259089" y="2725888"/>
                </a:cubicBezTo>
                <a:cubicBezTo>
                  <a:pt x="264090" y="2720923"/>
                  <a:pt x="264447" y="2713779"/>
                  <a:pt x="262304" y="2664952"/>
                </a:cubicBezTo>
                <a:cubicBezTo>
                  <a:pt x="260982" y="2634555"/>
                  <a:pt x="259232" y="2604980"/>
                  <a:pt x="258446" y="2599194"/>
                </a:cubicBezTo>
                <a:lnTo>
                  <a:pt x="257018" y="2588728"/>
                </a:lnTo>
                <a:lnTo>
                  <a:pt x="261054" y="2598158"/>
                </a:lnTo>
                <a:cubicBezTo>
                  <a:pt x="263268" y="2603337"/>
                  <a:pt x="266340" y="2607588"/>
                  <a:pt x="267840" y="2607588"/>
                </a:cubicBezTo>
                <a:cubicBezTo>
                  <a:pt x="272484" y="2607588"/>
                  <a:pt x="270948" y="2592193"/>
                  <a:pt x="265590" y="2585120"/>
                </a:cubicBezTo>
                <a:cubicBezTo>
                  <a:pt x="262804" y="2581442"/>
                  <a:pt x="260661" y="2573834"/>
                  <a:pt x="260839" y="2568154"/>
                </a:cubicBezTo>
                <a:cubicBezTo>
                  <a:pt x="261018" y="2561903"/>
                  <a:pt x="261768" y="2560332"/>
                  <a:pt x="262768" y="2564189"/>
                </a:cubicBezTo>
                <a:cubicBezTo>
                  <a:pt x="263840" y="2568440"/>
                  <a:pt x="266518" y="2569940"/>
                  <a:pt x="270912" y="2568797"/>
                </a:cubicBezTo>
                <a:cubicBezTo>
                  <a:pt x="276877" y="2567261"/>
                  <a:pt x="277484" y="2569118"/>
                  <a:pt x="277484" y="2589264"/>
                </a:cubicBezTo>
                <a:cubicBezTo>
                  <a:pt x="277484" y="2601765"/>
                  <a:pt x="278842" y="2610588"/>
                  <a:pt x="280592" y="2609481"/>
                </a:cubicBezTo>
                <a:cubicBezTo>
                  <a:pt x="282449" y="2608338"/>
                  <a:pt x="282806" y="2572976"/>
                  <a:pt x="281449" y="2522720"/>
                </a:cubicBezTo>
                <a:cubicBezTo>
                  <a:pt x="280199" y="2476036"/>
                  <a:pt x="279413" y="2423600"/>
                  <a:pt x="279699" y="2406134"/>
                </a:cubicBezTo>
                <a:cubicBezTo>
                  <a:pt x="279984" y="2388703"/>
                  <a:pt x="278806" y="2374415"/>
                  <a:pt x="277127" y="2374415"/>
                </a:cubicBezTo>
                <a:cubicBezTo>
                  <a:pt x="275412" y="2374415"/>
                  <a:pt x="274020" y="2401669"/>
                  <a:pt x="273984" y="2435280"/>
                </a:cubicBezTo>
                <a:cubicBezTo>
                  <a:pt x="273948" y="2497824"/>
                  <a:pt x="272127" y="2516040"/>
                  <a:pt x="266769" y="2507575"/>
                </a:cubicBezTo>
                <a:cubicBezTo>
                  <a:pt x="264768" y="2504468"/>
                  <a:pt x="263840" y="2506111"/>
                  <a:pt x="263804" y="2512719"/>
                </a:cubicBezTo>
                <a:cubicBezTo>
                  <a:pt x="263768" y="2519005"/>
                  <a:pt x="262232" y="2521898"/>
                  <a:pt x="259482" y="2520970"/>
                </a:cubicBezTo>
                <a:cubicBezTo>
                  <a:pt x="257124" y="2520148"/>
                  <a:pt x="255660" y="2515755"/>
                  <a:pt x="256231" y="2511254"/>
                </a:cubicBezTo>
                <a:cubicBezTo>
                  <a:pt x="259053" y="2489180"/>
                  <a:pt x="256982" y="2474071"/>
                  <a:pt x="248623" y="2455533"/>
                </a:cubicBezTo>
                <a:cubicBezTo>
                  <a:pt x="243159" y="2443496"/>
                  <a:pt x="241265" y="2436066"/>
                  <a:pt x="243837" y="2436923"/>
                </a:cubicBezTo>
                <a:cubicBezTo>
                  <a:pt x="246195" y="2437709"/>
                  <a:pt x="249052" y="2442103"/>
                  <a:pt x="250195" y="2446675"/>
                </a:cubicBezTo>
                <a:cubicBezTo>
                  <a:pt x="251409" y="2451711"/>
                  <a:pt x="254517" y="2454818"/>
                  <a:pt x="257982" y="2454533"/>
                </a:cubicBezTo>
                <a:cubicBezTo>
                  <a:pt x="261911" y="2454211"/>
                  <a:pt x="263768" y="2456676"/>
                  <a:pt x="263768" y="2462248"/>
                </a:cubicBezTo>
                <a:cubicBezTo>
                  <a:pt x="263768" y="2466749"/>
                  <a:pt x="265161" y="2470428"/>
                  <a:pt x="266840" y="2470428"/>
                </a:cubicBezTo>
                <a:cubicBezTo>
                  <a:pt x="268555" y="2470428"/>
                  <a:pt x="269376" y="2464641"/>
                  <a:pt x="268626" y="2457569"/>
                </a:cubicBezTo>
                <a:cubicBezTo>
                  <a:pt x="267912" y="2450497"/>
                  <a:pt x="266304" y="2397240"/>
                  <a:pt x="265125" y="2339197"/>
                </a:cubicBezTo>
                <a:cubicBezTo>
                  <a:pt x="263375" y="2253400"/>
                  <a:pt x="262125" y="2234327"/>
                  <a:pt x="258517" y="2237327"/>
                </a:cubicBezTo>
                <a:cubicBezTo>
                  <a:pt x="255089" y="2240185"/>
                  <a:pt x="253553" y="2238613"/>
                  <a:pt x="251767" y="2230541"/>
                </a:cubicBezTo>
                <a:cubicBezTo>
                  <a:pt x="250517" y="2224790"/>
                  <a:pt x="246516" y="2218468"/>
                  <a:pt x="242908" y="2216539"/>
                </a:cubicBezTo>
                <a:cubicBezTo>
                  <a:pt x="239158" y="2214538"/>
                  <a:pt x="236336" y="2209395"/>
                  <a:pt x="236336" y="2204573"/>
                </a:cubicBezTo>
                <a:cubicBezTo>
                  <a:pt x="236336" y="2194893"/>
                  <a:pt x="241908" y="2193143"/>
                  <a:pt x="244230" y="2202108"/>
                </a:cubicBezTo>
                <a:cubicBezTo>
                  <a:pt x="245123" y="2205430"/>
                  <a:pt x="246159" y="2183427"/>
                  <a:pt x="246623" y="2153245"/>
                </a:cubicBezTo>
                <a:cubicBezTo>
                  <a:pt x="247052" y="2123063"/>
                  <a:pt x="248124" y="2101167"/>
                  <a:pt x="249017" y="2104596"/>
                </a:cubicBezTo>
                <a:cubicBezTo>
                  <a:pt x="251481" y="2114133"/>
                  <a:pt x="261339" y="2110025"/>
                  <a:pt x="268019" y="2096667"/>
                </a:cubicBezTo>
                <a:cubicBezTo>
                  <a:pt x="271341" y="2090069"/>
                  <a:pt x="274020" y="2086605"/>
                  <a:pt x="274020" y="2088962"/>
                </a:cubicBezTo>
                <a:cubicBezTo>
                  <a:pt x="274055" y="2091309"/>
                  <a:pt x="275591" y="2093238"/>
                  <a:pt x="277484" y="2093238"/>
                </a:cubicBezTo>
                <a:cubicBezTo>
                  <a:pt x="279627" y="2093238"/>
                  <a:pt x="280913" y="2072742"/>
                  <a:pt x="280913" y="2038584"/>
                </a:cubicBezTo>
                <a:cubicBezTo>
                  <a:pt x="280913" y="2005845"/>
                  <a:pt x="279520" y="1983074"/>
                  <a:pt x="277484" y="1981806"/>
                </a:cubicBezTo>
                <a:cubicBezTo>
                  <a:pt x="275234" y="1980431"/>
                  <a:pt x="274055" y="1995715"/>
                  <a:pt x="274055" y="2025151"/>
                </a:cubicBezTo>
                <a:cubicBezTo>
                  <a:pt x="274055" y="2056080"/>
                  <a:pt x="272912" y="2069495"/>
                  <a:pt x="270555" y="2067117"/>
                </a:cubicBezTo>
                <a:cubicBezTo>
                  <a:pt x="268626" y="2065191"/>
                  <a:pt x="266054" y="2052986"/>
                  <a:pt x="264840" y="2039999"/>
                </a:cubicBezTo>
                <a:cubicBezTo>
                  <a:pt x="262268" y="2012488"/>
                  <a:pt x="257517" y="2018221"/>
                  <a:pt x="257124" y="2049304"/>
                </a:cubicBezTo>
                <a:cubicBezTo>
                  <a:pt x="257018" y="2060026"/>
                  <a:pt x="255124" y="2073142"/>
                  <a:pt x="252910" y="2078450"/>
                </a:cubicBezTo>
                <a:lnTo>
                  <a:pt x="248945" y="2088105"/>
                </a:lnTo>
                <a:lnTo>
                  <a:pt x="246480" y="2077818"/>
                </a:lnTo>
                <a:cubicBezTo>
                  <a:pt x="243123" y="2063848"/>
                  <a:pt x="246802" y="1770526"/>
                  <a:pt x="250409" y="1764064"/>
                </a:cubicBezTo>
                <a:cubicBezTo>
                  <a:pt x="252124" y="1760971"/>
                  <a:pt x="253303" y="1770326"/>
                  <a:pt x="253374" y="1787524"/>
                </a:cubicBezTo>
                <a:cubicBezTo>
                  <a:pt x="253446" y="1810834"/>
                  <a:pt x="254732" y="1817746"/>
                  <a:pt x="260339" y="1824851"/>
                </a:cubicBezTo>
                <a:lnTo>
                  <a:pt x="267197" y="1833569"/>
                </a:lnTo>
                <a:lnTo>
                  <a:pt x="267197" y="1823297"/>
                </a:lnTo>
                <a:cubicBezTo>
                  <a:pt x="267197" y="1817650"/>
                  <a:pt x="268055" y="1805480"/>
                  <a:pt x="269091" y="1796261"/>
                </a:cubicBezTo>
                <a:cubicBezTo>
                  <a:pt x="270948" y="1780099"/>
                  <a:pt x="270841" y="1779802"/>
                  <a:pt x="265804" y="1788067"/>
                </a:cubicBezTo>
                <a:lnTo>
                  <a:pt x="260554" y="1796640"/>
                </a:lnTo>
                <a:lnTo>
                  <a:pt x="260446" y="1786181"/>
                </a:lnTo>
                <a:cubicBezTo>
                  <a:pt x="260375" y="1780427"/>
                  <a:pt x="262268" y="1773794"/>
                  <a:pt x="264626" y="1771440"/>
                </a:cubicBezTo>
                <a:cubicBezTo>
                  <a:pt x="267590" y="1768451"/>
                  <a:pt x="269126" y="1750931"/>
                  <a:pt x="269662" y="1713319"/>
                </a:cubicBezTo>
                <a:cubicBezTo>
                  <a:pt x="270376" y="1664220"/>
                  <a:pt x="270019" y="1660537"/>
                  <a:pt x="265625" y="1671481"/>
                </a:cubicBezTo>
                <a:cubicBezTo>
                  <a:pt x="263018" y="1678082"/>
                  <a:pt x="260732" y="1691841"/>
                  <a:pt x="260589" y="1702057"/>
                </a:cubicBezTo>
                <a:cubicBezTo>
                  <a:pt x="260089" y="1736940"/>
                  <a:pt x="255196" y="1715587"/>
                  <a:pt x="254874" y="1677196"/>
                </a:cubicBezTo>
                <a:cubicBezTo>
                  <a:pt x="254696" y="1656137"/>
                  <a:pt x="252874" y="1615760"/>
                  <a:pt x="250838" y="1587471"/>
                </a:cubicBezTo>
                <a:cubicBezTo>
                  <a:pt x="248766" y="1559182"/>
                  <a:pt x="248230" y="1529092"/>
                  <a:pt x="249624" y="1520605"/>
                </a:cubicBezTo>
                <a:cubicBezTo>
                  <a:pt x="251802" y="1507100"/>
                  <a:pt x="252338" y="1509454"/>
                  <a:pt x="254124" y="1539465"/>
                </a:cubicBezTo>
                <a:cubicBezTo>
                  <a:pt x="255982" y="1571805"/>
                  <a:pt x="263090" y="1599001"/>
                  <a:pt x="268269" y="1593815"/>
                </a:cubicBezTo>
                <a:cubicBezTo>
                  <a:pt x="272376" y="1589696"/>
                  <a:pt x="270805" y="1577245"/>
                  <a:pt x="265090" y="1569126"/>
                </a:cubicBezTo>
                <a:cubicBezTo>
                  <a:pt x="259911" y="1561739"/>
                  <a:pt x="260054" y="1560757"/>
                  <a:pt x="267340" y="1553002"/>
                </a:cubicBezTo>
                <a:cubicBezTo>
                  <a:pt x="281699" y="1537722"/>
                  <a:pt x="285021" y="1492045"/>
                  <a:pt x="273198" y="1473039"/>
                </a:cubicBezTo>
                <a:cubicBezTo>
                  <a:pt x="268948" y="1466231"/>
                  <a:pt x="263733" y="1452161"/>
                  <a:pt x="261625" y="1441770"/>
                </a:cubicBezTo>
                <a:lnTo>
                  <a:pt x="257768" y="1422879"/>
                </a:lnTo>
                <a:lnTo>
                  <a:pt x="257339" y="1437452"/>
                </a:lnTo>
                <a:cubicBezTo>
                  <a:pt x="256696" y="1458526"/>
                  <a:pt x="247730" y="1457290"/>
                  <a:pt x="244873" y="1435738"/>
                </a:cubicBezTo>
                <a:cubicBezTo>
                  <a:pt x="241587" y="1410759"/>
                  <a:pt x="239265" y="1399944"/>
                  <a:pt x="237515" y="1401680"/>
                </a:cubicBezTo>
                <a:cubicBezTo>
                  <a:pt x="236658" y="1402551"/>
                  <a:pt x="232157" y="1446439"/>
                  <a:pt x="227514" y="1499213"/>
                </a:cubicBezTo>
                <a:lnTo>
                  <a:pt x="219120" y="1595165"/>
                </a:lnTo>
                <a:lnTo>
                  <a:pt x="233014" y="1609070"/>
                </a:lnTo>
                <a:cubicBezTo>
                  <a:pt x="245230" y="1621275"/>
                  <a:pt x="246873" y="1624786"/>
                  <a:pt x="246516" y="1637799"/>
                </a:cubicBezTo>
                <a:cubicBezTo>
                  <a:pt x="246266" y="1645950"/>
                  <a:pt x="246873" y="1663423"/>
                  <a:pt x="247838" y="1676625"/>
                </a:cubicBezTo>
                <a:cubicBezTo>
                  <a:pt x="248766" y="1689827"/>
                  <a:pt x="248766" y="1696292"/>
                  <a:pt x="247838" y="1690995"/>
                </a:cubicBezTo>
                <a:cubicBezTo>
                  <a:pt x="244337" y="1671356"/>
                  <a:pt x="238015" y="1684129"/>
                  <a:pt x="235300" y="1716334"/>
                </a:cubicBezTo>
                <a:cubicBezTo>
                  <a:pt x="233836" y="1734100"/>
                  <a:pt x="231514" y="1761625"/>
                  <a:pt x="230157" y="1777502"/>
                </a:cubicBezTo>
                <a:cubicBezTo>
                  <a:pt x="227264" y="1812106"/>
                  <a:pt x="220870" y="1818203"/>
                  <a:pt x="217298" y="1789757"/>
                </a:cubicBezTo>
                <a:cubicBezTo>
                  <a:pt x="215977" y="1779159"/>
                  <a:pt x="215941" y="1764025"/>
                  <a:pt x="217227" y="1756131"/>
                </a:cubicBezTo>
                <a:cubicBezTo>
                  <a:pt x="222513" y="1723506"/>
                  <a:pt x="223370" y="1709200"/>
                  <a:pt x="220048" y="1709200"/>
                </a:cubicBezTo>
                <a:cubicBezTo>
                  <a:pt x="218156" y="1709200"/>
                  <a:pt x="215548" y="1720002"/>
                  <a:pt x="214262" y="1733203"/>
                </a:cubicBezTo>
                <a:cubicBezTo>
                  <a:pt x="212940" y="1746405"/>
                  <a:pt x="210654" y="1757206"/>
                  <a:pt x="209119" y="1757206"/>
                </a:cubicBezTo>
                <a:cubicBezTo>
                  <a:pt x="207583" y="1757206"/>
                  <a:pt x="205261" y="1747562"/>
                  <a:pt x="203904" y="1735775"/>
                </a:cubicBezTo>
                <a:cubicBezTo>
                  <a:pt x="201796" y="1717048"/>
                  <a:pt x="200903" y="1715112"/>
                  <a:pt x="197010" y="1720445"/>
                </a:cubicBezTo>
                <a:cubicBezTo>
                  <a:pt x="193009" y="1725924"/>
                  <a:pt x="192331" y="1725981"/>
                  <a:pt x="190438" y="1721020"/>
                </a:cubicBezTo>
                <a:cubicBezTo>
                  <a:pt x="189259" y="1717984"/>
                  <a:pt x="188080" y="1707522"/>
                  <a:pt x="187830" y="1697774"/>
                </a:cubicBezTo>
                <a:cubicBezTo>
                  <a:pt x="187509" y="1685733"/>
                  <a:pt x="186402" y="1690970"/>
                  <a:pt x="184365" y="1714097"/>
                </a:cubicBezTo>
                <a:cubicBezTo>
                  <a:pt x="182722" y="1732821"/>
                  <a:pt x="180615" y="1748895"/>
                  <a:pt x="179686" y="1749816"/>
                </a:cubicBezTo>
                <a:cubicBezTo>
                  <a:pt x="175079" y="1754435"/>
                  <a:pt x="172935" y="1743690"/>
                  <a:pt x="173650" y="1719194"/>
                </a:cubicBezTo>
                <a:cubicBezTo>
                  <a:pt x="174257" y="1697245"/>
                  <a:pt x="173436" y="1692055"/>
                  <a:pt x="169364" y="1692055"/>
                </a:cubicBezTo>
                <a:cubicBezTo>
                  <a:pt x="166577" y="1692055"/>
                  <a:pt x="164291" y="1692498"/>
                  <a:pt x="164291" y="1693041"/>
                </a:cubicBezTo>
                <a:cubicBezTo>
                  <a:pt x="164291" y="1693584"/>
                  <a:pt x="162005" y="1712486"/>
                  <a:pt x="159184" y="1735046"/>
                </a:cubicBezTo>
                <a:cubicBezTo>
                  <a:pt x="156362" y="1757606"/>
                  <a:pt x="154076" y="1776452"/>
                  <a:pt x="154040" y="1776923"/>
                </a:cubicBezTo>
                <a:cubicBezTo>
                  <a:pt x="154040" y="1777395"/>
                  <a:pt x="151718" y="1777780"/>
                  <a:pt x="148861" y="1777780"/>
                </a:cubicBezTo>
                <a:cubicBezTo>
                  <a:pt x="145182" y="1777780"/>
                  <a:pt x="143717" y="1781559"/>
                  <a:pt x="143717" y="1791214"/>
                </a:cubicBezTo>
                <a:cubicBezTo>
                  <a:pt x="143717" y="1798604"/>
                  <a:pt x="144646" y="1807081"/>
                  <a:pt x="145789" y="1810056"/>
                </a:cubicBezTo>
                <a:cubicBezTo>
                  <a:pt x="149468" y="1819629"/>
                  <a:pt x="154004" y="1812102"/>
                  <a:pt x="154004" y="1796436"/>
                </a:cubicBezTo>
                <a:cubicBezTo>
                  <a:pt x="154004" y="1781238"/>
                  <a:pt x="157255" y="1777384"/>
                  <a:pt x="163184" y="1785496"/>
                </a:cubicBezTo>
                <a:cubicBezTo>
                  <a:pt x="166434" y="1789953"/>
                  <a:pt x="166363" y="1792189"/>
                  <a:pt x="160541" y="1865220"/>
                </a:cubicBezTo>
                <a:cubicBezTo>
                  <a:pt x="152147" y="1970990"/>
                  <a:pt x="148790" y="1998404"/>
                  <a:pt x="144182" y="1999944"/>
                </a:cubicBezTo>
                <a:cubicBezTo>
                  <a:pt x="140753" y="2001080"/>
                  <a:pt x="140074" y="1998933"/>
                  <a:pt x="141574" y="1991639"/>
                </a:cubicBezTo>
                <a:cubicBezTo>
                  <a:pt x="146539" y="1967011"/>
                  <a:pt x="150576" y="1884790"/>
                  <a:pt x="147575" y="1868885"/>
                </a:cubicBezTo>
                <a:cubicBezTo>
                  <a:pt x="145110" y="1855801"/>
                  <a:pt x="145503" y="1850289"/>
                  <a:pt x="149290" y="1844507"/>
                </a:cubicBezTo>
                <a:cubicBezTo>
                  <a:pt x="154076" y="1837202"/>
                  <a:pt x="152683" y="1825786"/>
                  <a:pt x="147004" y="1825786"/>
                </a:cubicBezTo>
                <a:cubicBezTo>
                  <a:pt x="142074" y="1825786"/>
                  <a:pt x="139038" y="1833473"/>
                  <a:pt x="134788" y="1856594"/>
                </a:cubicBezTo>
                <a:lnTo>
                  <a:pt x="130680" y="1878936"/>
                </a:lnTo>
                <a:lnTo>
                  <a:pt x="132216" y="1848075"/>
                </a:lnTo>
                <a:cubicBezTo>
                  <a:pt x="134717" y="1797547"/>
                  <a:pt x="140432" y="1737833"/>
                  <a:pt x="143896" y="1725717"/>
                </a:cubicBezTo>
                <a:cubicBezTo>
                  <a:pt x="148146" y="1710997"/>
                  <a:pt x="148040" y="1701385"/>
                  <a:pt x="143717" y="1704057"/>
                </a:cubicBezTo>
                <a:cubicBezTo>
                  <a:pt x="138253" y="1707447"/>
                  <a:pt x="139753" y="1702475"/>
                  <a:pt x="147468" y="1691605"/>
                </a:cubicBezTo>
                <a:cubicBezTo>
                  <a:pt x="152433" y="1684629"/>
                  <a:pt x="153612" y="1680243"/>
                  <a:pt x="151254" y="1677361"/>
                </a:cubicBezTo>
                <a:cubicBezTo>
                  <a:pt x="149361" y="1675067"/>
                  <a:pt x="145825" y="1645057"/>
                  <a:pt x="143396" y="1610667"/>
                </a:cubicBezTo>
                <a:cubicBezTo>
                  <a:pt x="139074" y="1550238"/>
                  <a:pt x="136395" y="1541186"/>
                  <a:pt x="131430" y="1570254"/>
                </a:cubicBezTo>
                <a:cubicBezTo>
                  <a:pt x="129466" y="1581574"/>
                  <a:pt x="128573" y="1582813"/>
                  <a:pt x="126358" y="1577184"/>
                </a:cubicBezTo>
                <a:cubicBezTo>
                  <a:pt x="121572" y="1565104"/>
                  <a:pt x="123143" y="1519705"/>
                  <a:pt x="128823" y="1505175"/>
                </a:cubicBezTo>
                <a:cubicBezTo>
                  <a:pt x="132573" y="1495624"/>
                  <a:pt x="134073" y="1481040"/>
                  <a:pt x="133752" y="1457169"/>
                </a:cubicBezTo>
                <a:cubicBezTo>
                  <a:pt x="133538" y="1438309"/>
                  <a:pt x="133538" y="1389703"/>
                  <a:pt x="133752" y="1349155"/>
                </a:cubicBezTo>
                <a:cubicBezTo>
                  <a:pt x="134395" y="1237045"/>
                  <a:pt x="134181" y="1177591"/>
                  <a:pt x="133073" y="1160560"/>
                </a:cubicBezTo>
                <a:cubicBezTo>
                  <a:pt x="132537" y="1152074"/>
                  <a:pt x="133216" y="1139343"/>
                  <a:pt x="134645" y="1132271"/>
                </a:cubicBezTo>
                <a:cubicBezTo>
                  <a:pt x="136717" y="1121855"/>
                  <a:pt x="136181" y="1119412"/>
                  <a:pt x="131895" y="1119412"/>
                </a:cubicBezTo>
                <a:cubicBezTo>
                  <a:pt x="125429" y="1119412"/>
                  <a:pt x="125429" y="1120820"/>
                  <a:pt x="131752" y="1085122"/>
                </a:cubicBezTo>
                <a:cubicBezTo>
                  <a:pt x="134574" y="1069092"/>
                  <a:pt x="136860" y="1055636"/>
                  <a:pt x="136860" y="1055226"/>
                </a:cubicBezTo>
                <a:cubicBezTo>
                  <a:pt x="136895" y="1054812"/>
                  <a:pt x="134323" y="1055454"/>
                  <a:pt x="131216" y="1056655"/>
                </a:cubicBezTo>
                <a:cubicBezTo>
                  <a:pt x="126037" y="1058640"/>
                  <a:pt x="125751" y="1054929"/>
                  <a:pt x="127930" y="1014542"/>
                </a:cubicBezTo>
                <a:cubicBezTo>
                  <a:pt x="129252" y="990182"/>
                  <a:pt x="131145" y="964850"/>
                  <a:pt x="132145" y="958249"/>
                </a:cubicBezTo>
                <a:cubicBezTo>
                  <a:pt x="134288" y="943812"/>
                  <a:pt x="126251" y="929957"/>
                  <a:pt x="119536" y="936568"/>
                </a:cubicBezTo>
                <a:cubicBezTo>
                  <a:pt x="117286" y="938790"/>
                  <a:pt x="113321" y="948755"/>
                  <a:pt x="110749" y="958717"/>
                </a:cubicBezTo>
                <a:cubicBezTo>
                  <a:pt x="108142" y="968676"/>
                  <a:pt x="103713" y="978123"/>
                  <a:pt x="100891" y="979709"/>
                </a:cubicBezTo>
                <a:cubicBezTo>
                  <a:pt x="97712" y="981488"/>
                  <a:pt x="95783" y="987457"/>
                  <a:pt x="95855" y="995279"/>
                </a:cubicBezTo>
                <a:cubicBezTo>
                  <a:pt x="96069" y="1016964"/>
                  <a:pt x="108999" y="1069038"/>
                  <a:pt x="109606" y="1050547"/>
                </a:cubicBezTo>
                <a:cubicBezTo>
                  <a:pt x="109678" y="1047875"/>
                  <a:pt x="111892" y="1041060"/>
                  <a:pt x="114464" y="1035402"/>
                </a:cubicBezTo>
                <a:lnTo>
                  <a:pt x="119179" y="1025115"/>
                </a:lnTo>
                <a:lnTo>
                  <a:pt x="119465" y="1043199"/>
                </a:lnTo>
                <a:cubicBezTo>
                  <a:pt x="119714" y="1058962"/>
                  <a:pt x="118750" y="1061666"/>
                  <a:pt x="111963" y="1064238"/>
                </a:cubicBezTo>
                <a:cubicBezTo>
                  <a:pt x="103248" y="1067556"/>
                  <a:pt x="94711" y="1092520"/>
                  <a:pt x="98033" y="1105114"/>
                </a:cubicBezTo>
                <a:cubicBezTo>
                  <a:pt x="99212" y="1109715"/>
                  <a:pt x="98390" y="1112554"/>
                  <a:pt x="95819" y="1112554"/>
                </a:cubicBezTo>
                <a:cubicBezTo>
                  <a:pt x="92711" y="1112554"/>
                  <a:pt x="91961" y="1125388"/>
                  <a:pt x="92854" y="1163822"/>
                </a:cubicBezTo>
                <a:cubicBezTo>
                  <a:pt x="93497" y="1192022"/>
                  <a:pt x="92961" y="1214010"/>
                  <a:pt x="91675" y="1212685"/>
                </a:cubicBezTo>
                <a:cubicBezTo>
                  <a:pt x="87032" y="1207963"/>
                  <a:pt x="81138" y="1092841"/>
                  <a:pt x="83103" y="1045689"/>
                </a:cubicBezTo>
                <a:cubicBezTo>
                  <a:pt x="85210" y="994172"/>
                  <a:pt x="93283" y="920730"/>
                  <a:pt x="109463" y="805659"/>
                </a:cubicBezTo>
                <a:lnTo>
                  <a:pt x="119571" y="733650"/>
                </a:lnTo>
                <a:lnTo>
                  <a:pt x="118036" y="789371"/>
                </a:lnTo>
                <a:cubicBezTo>
                  <a:pt x="117179" y="820018"/>
                  <a:pt x="117821" y="845092"/>
                  <a:pt x="119429" y="845092"/>
                </a:cubicBezTo>
                <a:cubicBezTo>
                  <a:pt x="122893" y="845092"/>
                  <a:pt x="124608" y="833955"/>
                  <a:pt x="131787" y="764511"/>
                </a:cubicBezTo>
                <a:cubicBezTo>
                  <a:pt x="138395" y="700649"/>
                  <a:pt x="145468" y="663963"/>
                  <a:pt x="156112" y="638599"/>
                </a:cubicBezTo>
                <a:cubicBezTo>
                  <a:pt x="165684" y="615689"/>
                  <a:pt x="165756" y="615349"/>
                  <a:pt x="159684" y="615349"/>
                </a:cubicBezTo>
                <a:cubicBezTo>
                  <a:pt x="156076" y="615349"/>
                  <a:pt x="155362" y="609817"/>
                  <a:pt x="156469" y="590489"/>
                </a:cubicBezTo>
                <a:cubicBezTo>
                  <a:pt x="158255" y="560028"/>
                  <a:pt x="159255" y="556642"/>
                  <a:pt x="165756" y="559139"/>
                </a:cubicBezTo>
                <a:cubicBezTo>
                  <a:pt x="169292" y="560492"/>
                  <a:pt x="171614" y="558185"/>
                  <a:pt x="173221" y="551763"/>
                </a:cubicBezTo>
                <a:cubicBezTo>
                  <a:pt x="175543" y="542480"/>
                  <a:pt x="172828" y="478614"/>
                  <a:pt x="169149" y="456937"/>
                </a:cubicBezTo>
                <a:cubicBezTo>
                  <a:pt x="167363" y="446189"/>
                  <a:pt x="167542" y="445953"/>
                  <a:pt x="172650" y="452286"/>
                </a:cubicBezTo>
                <a:cubicBezTo>
                  <a:pt x="180579" y="462095"/>
                  <a:pt x="185116" y="455261"/>
                  <a:pt x="181651" y="438756"/>
                </a:cubicBezTo>
                <a:cubicBezTo>
                  <a:pt x="180043" y="431212"/>
                  <a:pt x="177900" y="415010"/>
                  <a:pt x="176829" y="402751"/>
                </a:cubicBezTo>
                <a:lnTo>
                  <a:pt x="174936" y="380463"/>
                </a:lnTo>
                <a:lnTo>
                  <a:pt x="180293" y="402512"/>
                </a:lnTo>
                <a:cubicBezTo>
                  <a:pt x="184651" y="420507"/>
                  <a:pt x="186259" y="423429"/>
                  <a:pt x="189080" y="418392"/>
                </a:cubicBezTo>
                <a:cubicBezTo>
                  <a:pt x="190974" y="415003"/>
                  <a:pt x="191831" y="404691"/>
                  <a:pt x="190938" y="395483"/>
                </a:cubicBezTo>
                <a:cubicBezTo>
                  <a:pt x="190045" y="386274"/>
                  <a:pt x="191402" y="370690"/>
                  <a:pt x="193974" y="360853"/>
                </a:cubicBezTo>
                <a:cubicBezTo>
                  <a:pt x="196510" y="351013"/>
                  <a:pt x="198439" y="330567"/>
                  <a:pt x="198260" y="315419"/>
                </a:cubicBezTo>
                <a:lnTo>
                  <a:pt x="197939" y="287880"/>
                </a:lnTo>
                <a:lnTo>
                  <a:pt x="193223" y="303310"/>
                </a:lnTo>
                <a:cubicBezTo>
                  <a:pt x="188616" y="318409"/>
                  <a:pt x="188545" y="318080"/>
                  <a:pt x="190259" y="287880"/>
                </a:cubicBezTo>
                <a:cubicBezTo>
                  <a:pt x="193474" y="230951"/>
                  <a:pt x="195331" y="220811"/>
                  <a:pt x="203332" y="216985"/>
                </a:cubicBezTo>
                <a:cubicBezTo>
                  <a:pt x="207333" y="215067"/>
                  <a:pt x="219013" y="203587"/>
                  <a:pt x="229300" y="191478"/>
                </a:cubicBezTo>
                <a:cubicBezTo>
                  <a:pt x="239551" y="179366"/>
                  <a:pt x="249588" y="170040"/>
                  <a:pt x="251588" y="170747"/>
                </a:cubicBezTo>
                <a:cubicBezTo>
                  <a:pt x="253588" y="171465"/>
                  <a:pt x="254803" y="179252"/>
                  <a:pt x="254303" y="188382"/>
                </a:cubicBezTo>
                <a:cubicBezTo>
                  <a:pt x="253446" y="204634"/>
                  <a:pt x="253481" y="204698"/>
                  <a:pt x="261161" y="199601"/>
                </a:cubicBezTo>
                <a:cubicBezTo>
                  <a:pt x="265411" y="196783"/>
                  <a:pt x="269448" y="191575"/>
                  <a:pt x="270126" y="188028"/>
                </a:cubicBezTo>
                <a:cubicBezTo>
                  <a:pt x="272484" y="175598"/>
                  <a:pt x="277377" y="172780"/>
                  <a:pt x="286343" y="178655"/>
                </a:cubicBezTo>
                <a:cubicBezTo>
                  <a:pt x="297165" y="185753"/>
                  <a:pt x="304095" y="182638"/>
                  <a:pt x="310238" y="167911"/>
                </a:cubicBezTo>
                <a:cubicBezTo>
                  <a:pt x="316060" y="153963"/>
                  <a:pt x="320990" y="152591"/>
                  <a:pt x="325205" y="163718"/>
                </a:cubicBezTo>
                <a:cubicBezTo>
                  <a:pt x="326847" y="168040"/>
                  <a:pt x="330598" y="173587"/>
                  <a:pt x="333563" y="176044"/>
                </a:cubicBezTo>
                <a:cubicBezTo>
                  <a:pt x="338242" y="179920"/>
                  <a:pt x="339992" y="178413"/>
                  <a:pt x="346636" y="164761"/>
                </a:cubicBezTo>
                <a:cubicBezTo>
                  <a:pt x="350815" y="156096"/>
                  <a:pt x="355387" y="149005"/>
                  <a:pt x="356744" y="149005"/>
                </a:cubicBezTo>
                <a:cubicBezTo>
                  <a:pt x="358101" y="149005"/>
                  <a:pt x="360352" y="154020"/>
                  <a:pt x="361709" y="160150"/>
                </a:cubicBezTo>
                <a:cubicBezTo>
                  <a:pt x="364174" y="171140"/>
                  <a:pt x="364424" y="170894"/>
                  <a:pt x="377854" y="142147"/>
                </a:cubicBezTo>
                <a:cubicBezTo>
                  <a:pt x="385355" y="126117"/>
                  <a:pt x="394963" y="102396"/>
                  <a:pt x="399178" y="89434"/>
                </a:cubicBezTo>
                <a:cubicBezTo>
                  <a:pt x="409322" y="58287"/>
                  <a:pt x="412394" y="64755"/>
                  <a:pt x="403929" y="99353"/>
                </a:cubicBezTo>
                <a:cubicBezTo>
                  <a:pt x="392999" y="143783"/>
                  <a:pt x="395177" y="197129"/>
                  <a:pt x="408179" y="204084"/>
                </a:cubicBezTo>
                <a:cubicBezTo>
                  <a:pt x="415251" y="207881"/>
                  <a:pt x="418109" y="203434"/>
                  <a:pt x="423038" y="180763"/>
                </a:cubicBezTo>
                <a:cubicBezTo>
                  <a:pt x="426788" y="163407"/>
                  <a:pt x="430360" y="164768"/>
                  <a:pt x="434968" y="185310"/>
                </a:cubicBezTo>
                <a:cubicBezTo>
                  <a:pt x="438397" y="200683"/>
                  <a:pt x="440076" y="203501"/>
                  <a:pt x="443898" y="200344"/>
                </a:cubicBezTo>
                <a:cubicBezTo>
                  <a:pt x="447755" y="197136"/>
                  <a:pt x="448756" y="200269"/>
                  <a:pt x="449649" y="218164"/>
                </a:cubicBezTo>
                <a:cubicBezTo>
                  <a:pt x="450506" y="235227"/>
                  <a:pt x="451470" y="238406"/>
                  <a:pt x="454113" y="233016"/>
                </a:cubicBezTo>
                <a:cubicBezTo>
                  <a:pt x="455971" y="229244"/>
                  <a:pt x="459793" y="226158"/>
                  <a:pt x="462650" y="226158"/>
                </a:cubicBezTo>
                <a:cubicBezTo>
                  <a:pt x="466151" y="226158"/>
                  <a:pt x="468722" y="220514"/>
                  <a:pt x="470830" y="208156"/>
                </a:cubicBezTo>
                <a:cubicBezTo>
                  <a:pt x="474116" y="188764"/>
                  <a:pt x="479795" y="183756"/>
                  <a:pt x="479795" y="200237"/>
                </a:cubicBezTo>
                <a:cubicBezTo>
                  <a:pt x="479795" y="218996"/>
                  <a:pt x="485760" y="214163"/>
                  <a:pt x="488082" y="193514"/>
                </a:cubicBezTo>
                <a:cubicBezTo>
                  <a:pt x="489618" y="179974"/>
                  <a:pt x="491939" y="173008"/>
                  <a:pt x="494940" y="173008"/>
                </a:cubicBezTo>
                <a:cubicBezTo>
                  <a:pt x="497797" y="173008"/>
                  <a:pt x="500476" y="166293"/>
                  <a:pt x="502155" y="155006"/>
                </a:cubicBezTo>
                <a:lnTo>
                  <a:pt x="504799" y="137004"/>
                </a:lnTo>
                <a:lnTo>
                  <a:pt x="507191" y="149898"/>
                </a:lnTo>
                <a:cubicBezTo>
                  <a:pt x="509656" y="163275"/>
                  <a:pt x="513942" y="170926"/>
                  <a:pt x="514228" y="162436"/>
                </a:cubicBezTo>
                <a:cubicBezTo>
                  <a:pt x="514299" y="159764"/>
                  <a:pt x="516621" y="152949"/>
                  <a:pt x="519372" y="147291"/>
                </a:cubicBezTo>
                <a:cubicBezTo>
                  <a:pt x="524194" y="137318"/>
                  <a:pt x="524301" y="137632"/>
                  <a:pt x="522694" y="157578"/>
                </a:cubicBezTo>
                <a:cubicBezTo>
                  <a:pt x="521193" y="176716"/>
                  <a:pt x="521372" y="177380"/>
                  <a:pt x="525301" y="167093"/>
                </a:cubicBezTo>
                <a:cubicBezTo>
                  <a:pt x="530337" y="153870"/>
                  <a:pt x="540231" y="143762"/>
                  <a:pt x="551411" y="140411"/>
                </a:cubicBezTo>
                <a:cubicBezTo>
                  <a:pt x="560163" y="137779"/>
                  <a:pt x="560127" y="136886"/>
                  <a:pt x="553161" y="164436"/>
                </a:cubicBezTo>
                <a:cubicBezTo>
                  <a:pt x="551590" y="170640"/>
                  <a:pt x="551876" y="170751"/>
                  <a:pt x="555912" y="165590"/>
                </a:cubicBezTo>
                <a:cubicBezTo>
                  <a:pt x="558341" y="162453"/>
                  <a:pt x="561984" y="157167"/>
                  <a:pt x="564020" y="153845"/>
                </a:cubicBezTo>
                <a:cubicBezTo>
                  <a:pt x="570378" y="143265"/>
                  <a:pt x="575807" y="151348"/>
                  <a:pt x="573521" y="168011"/>
                </a:cubicBezTo>
                <a:cubicBezTo>
                  <a:pt x="571735" y="181127"/>
                  <a:pt x="572307" y="183295"/>
                  <a:pt x="577486" y="183295"/>
                </a:cubicBezTo>
                <a:cubicBezTo>
                  <a:pt x="582629" y="183295"/>
                  <a:pt x="583273" y="185485"/>
                  <a:pt x="581630" y="197869"/>
                </a:cubicBezTo>
                <a:cubicBezTo>
                  <a:pt x="579022" y="217267"/>
                  <a:pt x="584130" y="207477"/>
                  <a:pt x="589666" y="182438"/>
                </a:cubicBezTo>
                <a:cubicBezTo>
                  <a:pt x="592059" y="171594"/>
                  <a:pt x="595131" y="162721"/>
                  <a:pt x="596488" y="162721"/>
                </a:cubicBezTo>
                <a:cubicBezTo>
                  <a:pt x="597846" y="162721"/>
                  <a:pt x="600489" y="168801"/>
                  <a:pt x="602382" y="176230"/>
                </a:cubicBezTo>
                <a:cubicBezTo>
                  <a:pt x="605097" y="186917"/>
                  <a:pt x="604847" y="190118"/>
                  <a:pt x="601096" y="191554"/>
                </a:cubicBezTo>
                <a:cubicBezTo>
                  <a:pt x="594024" y="194261"/>
                  <a:pt x="595381" y="202812"/>
                  <a:pt x="603203" y="204855"/>
                </a:cubicBezTo>
                <a:cubicBezTo>
                  <a:pt x="608918" y="206348"/>
                  <a:pt x="609669" y="208534"/>
                  <a:pt x="607883" y="218114"/>
                </a:cubicBezTo>
                <a:lnTo>
                  <a:pt x="605704" y="229587"/>
                </a:lnTo>
                <a:lnTo>
                  <a:pt x="618134" y="215871"/>
                </a:lnTo>
                <a:cubicBezTo>
                  <a:pt x="626813" y="206270"/>
                  <a:pt x="633350" y="193407"/>
                  <a:pt x="639922" y="173008"/>
                </a:cubicBezTo>
                <a:cubicBezTo>
                  <a:pt x="645137" y="156806"/>
                  <a:pt x="649852" y="146712"/>
                  <a:pt x="650602" y="150284"/>
                </a:cubicBezTo>
                <a:cubicBezTo>
                  <a:pt x="651888" y="156703"/>
                  <a:pt x="645745" y="206334"/>
                  <a:pt x="642065" y="219300"/>
                </a:cubicBezTo>
                <a:cubicBezTo>
                  <a:pt x="640958" y="223072"/>
                  <a:pt x="641244" y="225061"/>
                  <a:pt x="642673" y="223722"/>
                </a:cubicBezTo>
                <a:cubicBezTo>
                  <a:pt x="644066" y="222386"/>
                  <a:pt x="651281" y="202326"/>
                  <a:pt x="658639" y="179145"/>
                </a:cubicBezTo>
                <a:cubicBezTo>
                  <a:pt x="666033" y="155967"/>
                  <a:pt x="671319" y="143176"/>
                  <a:pt x="670391" y="150720"/>
                </a:cubicBezTo>
                <a:cubicBezTo>
                  <a:pt x="669462" y="158264"/>
                  <a:pt x="667854" y="172923"/>
                  <a:pt x="666783" y="183295"/>
                </a:cubicBezTo>
                <a:cubicBezTo>
                  <a:pt x="664961" y="201344"/>
                  <a:pt x="665247" y="200905"/>
                  <a:pt x="673212" y="173008"/>
                </a:cubicBezTo>
                <a:cubicBezTo>
                  <a:pt x="677820" y="156978"/>
                  <a:pt x="685107" y="130746"/>
                  <a:pt x="689464" y="114715"/>
                </a:cubicBezTo>
                <a:cubicBezTo>
                  <a:pt x="701859" y="68935"/>
                  <a:pt x="700752" y="93677"/>
                  <a:pt x="687393" y="160021"/>
                </a:cubicBezTo>
                <a:cubicBezTo>
                  <a:pt x="677713" y="208077"/>
                  <a:pt x="675284" y="227972"/>
                  <a:pt x="675462" y="257562"/>
                </a:cubicBezTo>
                <a:cubicBezTo>
                  <a:pt x="675641" y="283379"/>
                  <a:pt x="676677" y="292641"/>
                  <a:pt x="678892" y="287880"/>
                </a:cubicBezTo>
                <a:cubicBezTo>
                  <a:pt x="681749" y="281822"/>
                  <a:pt x="727862" y="87194"/>
                  <a:pt x="737613" y="40135"/>
                </a:cubicBezTo>
                <a:cubicBezTo>
                  <a:pt x="739649" y="30233"/>
                  <a:pt x="742864" y="22132"/>
                  <a:pt x="744757" y="22132"/>
                </a:cubicBezTo>
                <a:close/>
                <a:moveTo>
                  <a:pt x="561984" y="11845"/>
                </a:moveTo>
                <a:cubicBezTo>
                  <a:pt x="563877" y="11845"/>
                  <a:pt x="564413" y="16585"/>
                  <a:pt x="563199" y="22990"/>
                </a:cubicBezTo>
                <a:cubicBezTo>
                  <a:pt x="560198" y="38617"/>
                  <a:pt x="558626" y="39113"/>
                  <a:pt x="558626" y="24418"/>
                </a:cubicBezTo>
                <a:cubicBezTo>
                  <a:pt x="558626" y="17503"/>
                  <a:pt x="560127" y="11845"/>
                  <a:pt x="561984" y="11845"/>
                </a:cubicBezTo>
                <a:close/>
                <a:moveTo>
                  <a:pt x="963249" y="1558"/>
                </a:moveTo>
                <a:cubicBezTo>
                  <a:pt x="964748" y="6273"/>
                  <a:pt x="965999" y="17846"/>
                  <a:pt x="965999" y="27276"/>
                </a:cubicBezTo>
                <a:cubicBezTo>
                  <a:pt x="965999" y="36706"/>
                  <a:pt x="964748" y="48278"/>
                  <a:pt x="963249" y="52993"/>
                </a:cubicBezTo>
                <a:cubicBezTo>
                  <a:pt x="961498" y="58498"/>
                  <a:pt x="960498" y="49296"/>
                  <a:pt x="960498" y="27276"/>
                </a:cubicBezTo>
                <a:cubicBezTo>
                  <a:pt x="960498" y="5255"/>
                  <a:pt x="961498" y="-3946"/>
                  <a:pt x="963249" y="1558"/>
                </a:cubicBezTo>
                <a:close/>
              </a:path>
            </a:pathLst>
          </a:custGeom>
          <a:ln>
            <a:solidFill>
              <a:schemeClr val="bg1"/>
            </a:solidFill>
          </a:ln>
          <a:effectLst>
            <a:outerShdw blurRad="508000" dist="381000" dir="5400000" algn="t" rotWithShape="0">
              <a:srgbClr val="57187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2240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0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1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1" grpId="0" animBg="1"/>
          <p:bldP spid="63" grpId="0" animBg="1"/>
          <p:bldP spid="62" grpId="0" animBg="1"/>
          <p:bldP spid="64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1" grpId="0" animBg="1"/>
          <p:bldP spid="63" grpId="0" animBg="1"/>
          <p:bldP spid="62" grpId="0" animBg="1"/>
          <p:bldP spid="64" grpId="0" animBg="1"/>
          <p:bldP spid="2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77E3BE-FABA-484B-9613-74E96EE0BA6E}"/>
              </a:ext>
            </a:extLst>
          </p:cNvPr>
          <p:cNvSpPr txBox="1"/>
          <p:nvPr/>
        </p:nvSpPr>
        <p:spPr>
          <a:xfrm>
            <a:off x="12193587" y="624556"/>
            <a:ext cx="11051423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o-RO" sz="7200" b="1" dirty="0">
                <a:solidFill>
                  <a:srgbClr val="005A9E"/>
                </a:solidFill>
                <a:latin typeface="+mj-lt"/>
                <a:ea typeface="+mj-ea"/>
                <a:cs typeface="Arial" panose="020B0604020202020204" pitchFamily="34" charset="0"/>
              </a:rPr>
              <a:t>Ce tip de clădiri necesită </a:t>
            </a:r>
            <a:r>
              <a:rPr lang="en-US" sz="7200" b="1" dirty="0">
                <a:solidFill>
                  <a:srgbClr val="6C0079"/>
                </a:solidFill>
                <a:latin typeface="+mj-lt"/>
                <a:ea typeface="+mj-ea"/>
                <a:cs typeface="Arial" panose="020B0604020202020204" pitchFamily="34" charset="0"/>
              </a:rPr>
              <a:t>CONTROL</a:t>
            </a:r>
            <a:r>
              <a:rPr lang="en-US" sz="7200" b="1" dirty="0">
                <a:solidFill>
                  <a:srgbClr val="005A9E"/>
                </a:solidFill>
                <a:latin typeface="+mj-lt"/>
                <a:ea typeface="+mj-ea"/>
                <a:cs typeface="Arial" panose="020B0604020202020204" pitchFamily="34" charset="0"/>
              </a:rPr>
              <a:t>?</a:t>
            </a:r>
            <a:endParaRPr lang="ko-KR" altLang="en-US" sz="10800" dirty="0">
              <a:latin typeface="+mj-lt"/>
              <a:cs typeface="Arial" pitchFamily="34" charset="0"/>
            </a:endParaRP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E9FAD65E-4A81-4658-A861-94219375B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" y="4028251"/>
            <a:ext cx="12792740" cy="8058354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796AF40-1B52-4FDF-AB2D-7003CC22A8C3}"/>
              </a:ext>
            </a:extLst>
          </p:cNvPr>
          <p:cNvSpPr txBox="1">
            <a:spLocks/>
          </p:cNvSpPr>
          <p:nvPr/>
        </p:nvSpPr>
        <p:spPr>
          <a:xfrm>
            <a:off x="13781527" y="5198043"/>
            <a:ext cx="10113063" cy="61457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ro-RO" sz="3600" dirty="0">
                <a:solidFill>
                  <a:schemeClr val="bg1"/>
                </a:solidFill>
                <a:cs typeface="Arial" panose="020B0604020202020204" pitchFamily="34" charset="0"/>
              </a:rPr>
              <a:t>Radonul se poate acumula în </a:t>
            </a:r>
            <a:r>
              <a:rPr lang="ro-RO" sz="3600" b="1" dirty="0">
                <a:solidFill>
                  <a:schemeClr val="bg1"/>
                </a:solidFill>
                <a:cs typeface="Arial" panose="020B0604020202020204" pitchFamily="34" charset="0"/>
              </a:rPr>
              <a:t>orice tip de clădire</a:t>
            </a:r>
            <a:r>
              <a:rPr lang="ro-RO" sz="3600" dirty="0">
                <a:solidFill>
                  <a:schemeClr val="bg1"/>
                </a:solidFill>
                <a:cs typeface="Arial" panose="020B0604020202020204" pitchFamily="34" charset="0"/>
              </a:rPr>
              <a:t>. </a:t>
            </a:r>
            <a:endParaRPr lang="en-US" sz="3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3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  <a:cs typeface="Arial" panose="020B0604020202020204" pitchFamily="34" charset="0"/>
              </a:rPr>
              <a:t>C</a:t>
            </a:r>
            <a:r>
              <a:rPr lang="ro-RO" sz="3600" dirty="0">
                <a:solidFill>
                  <a:schemeClr val="bg1"/>
                </a:solidFill>
                <a:cs typeface="Arial" panose="020B0604020202020204" pitchFamily="34" charset="0"/>
              </a:rPr>
              <a:t>onstrucții noi sau vechi, bine izolate sau bine ventilate, cu sau fără subsoluri. </a:t>
            </a:r>
            <a:endParaRPr lang="en-US" sz="3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ro-RO" sz="3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ro-RO" sz="3600" dirty="0">
                <a:solidFill>
                  <a:schemeClr val="bg1"/>
                </a:solidFill>
                <a:cs typeface="Arial" panose="020B0604020202020204" pitchFamily="34" charset="0"/>
              </a:rPr>
              <a:t>Nu există o tipologie specifică a clădirii expuse la radon.</a:t>
            </a:r>
            <a:endParaRPr lang="en-US" sz="3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3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chemeClr val="bg1"/>
                </a:solidFill>
                <a:cs typeface="Arial" panose="020B0604020202020204" pitchFamily="34" charset="0"/>
              </a:rPr>
              <a:t>Aplicarea</a:t>
            </a:r>
            <a:r>
              <a:rPr lang="en-US" sz="36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Art. 23 </a:t>
            </a:r>
            <a:r>
              <a:rPr lang="en-US" sz="3600" dirty="0">
                <a:solidFill>
                  <a:schemeClr val="bg1"/>
                </a:solidFill>
                <a:cs typeface="Arial" panose="020B0604020202020204" pitchFamily="34" charset="0"/>
              </a:rPr>
              <a:t>din</a:t>
            </a: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Arial" panose="020B0604020202020204" pitchFamily="34" charset="0"/>
              </a:rPr>
              <a:t>Ordinul</a:t>
            </a: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Arial" panose="020B0604020202020204" pitchFamily="34" charset="0"/>
              </a:rPr>
              <a:t>preşedintelui</a:t>
            </a: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 CNCAN </a:t>
            </a:r>
            <a:r>
              <a:rPr lang="en-US" sz="3600" b="1" dirty="0" err="1">
                <a:solidFill>
                  <a:schemeClr val="bg1"/>
                </a:solidFill>
                <a:cs typeface="Arial" panose="020B0604020202020204" pitchFamily="34" charset="0"/>
              </a:rPr>
              <a:t>nr</a:t>
            </a: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. 185/22.07.2019</a:t>
            </a:r>
            <a:endParaRPr lang="en-US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4B81490-F291-4C90-8B98-ACC2CE3734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325" y="-4260507"/>
            <a:ext cx="16979686" cy="1189904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647" y="679019"/>
            <a:ext cx="12370672" cy="1448494"/>
          </a:xfrm>
        </p:spPr>
        <p:txBody>
          <a:bodyPr/>
          <a:lstStyle/>
          <a:p>
            <a:pPr algn="l"/>
            <a:r>
              <a:rPr lang="ro-RO" sz="9600" b="1" dirty="0">
                <a:solidFill>
                  <a:srgbClr val="005A9E"/>
                </a:solidFill>
                <a:latin typeface="Arial" panose="020B0604020202020204" pitchFamily="34" charset="0"/>
              </a:rPr>
              <a:t>Ne mutăm la </a:t>
            </a:r>
            <a:r>
              <a:rPr lang="en-US" sz="9600" b="1" dirty="0">
                <a:solidFill>
                  <a:srgbClr val="A7506E"/>
                </a:solidFill>
                <a:latin typeface="Arial" panose="020B0604020202020204" pitchFamily="34" charset="0"/>
              </a:rPr>
              <a:t>ETAJ</a:t>
            </a:r>
            <a:r>
              <a:rPr lang="ro-RO" sz="9600" b="1" dirty="0">
                <a:solidFill>
                  <a:srgbClr val="005A9E"/>
                </a:solidFill>
                <a:latin typeface="Arial" panose="020B0604020202020204" pitchFamily="34" charset="0"/>
              </a:rPr>
              <a:t>?</a:t>
            </a:r>
            <a:endParaRPr lang="en-US" sz="9600" dirty="0">
              <a:solidFill>
                <a:srgbClr val="005A9E"/>
              </a:solidFill>
              <a:latin typeface="Arial" panose="020B0604020202020204" pitchFamily="34" charset="0"/>
            </a:endParaRPr>
          </a:p>
        </p:txBody>
      </p:sp>
      <p:pic>
        <p:nvPicPr>
          <p:cNvPr id="39" name="Content Placeholder 5">
            <a:extLst>
              <a:ext uri="{FF2B5EF4-FFF2-40B4-BE49-F238E27FC236}">
                <a16:creationId xmlns:a16="http://schemas.microsoft.com/office/drawing/2014/main" id="{B8BC2AA8-FB15-4D32-B3CD-9ACCC17B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brightnessContrast bright="9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72011" y="-108949"/>
            <a:ext cx="8013576" cy="1382495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graphicFrame>
        <p:nvGraphicFramePr>
          <p:cNvPr id="40" name="Content Placeholder 10">
            <a:extLst>
              <a:ext uri="{FF2B5EF4-FFF2-40B4-BE49-F238E27FC236}">
                <a16:creationId xmlns:a16="http://schemas.microsoft.com/office/drawing/2014/main" id="{E3BDB154-9680-4349-B4E1-044A825ED68E}"/>
              </a:ext>
            </a:extLst>
          </p:cNvPr>
          <p:cNvGraphicFramePr>
            <a:graphicFrameLocks/>
          </p:cNvGraphicFramePr>
          <p:nvPr/>
        </p:nvGraphicFramePr>
        <p:xfrm>
          <a:off x="4444427" y="1185782"/>
          <a:ext cx="8852124" cy="5918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9544239-9225-4E2A-BC66-61C76A59150C}"/>
              </a:ext>
            </a:extLst>
          </p:cNvPr>
          <p:cNvSpPr txBox="1">
            <a:spLocks/>
          </p:cNvSpPr>
          <p:nvPr/>
        </p:nvSpPr>
        <p:spPr>
          <a:xfrm>
            <a:off x="3816136" y="6803524"/>
            <a:ext cx="13067930" cy="73891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dirty="0">
                <a:solidFill>
                  <a:srgbClr val="005A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Elemente care conduc la infiltrarea radon</a:t>
            </a:r>
            <a:r>
              <a:rPr lang="ro-RO" sz="4000" dirty="0">
                <a:solidFill>
                  <a:srgbClr val="005A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ului</a:t>
            </a:r>
            <a:r>
              <a:rPr lang="en-US" sz="4000" dirty="0">
                <a:solidFill>
                  <a:srgbClr val="005A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o-RO" sz="4000" dirty="0">
              <a:solidFill>
                <a:srgbClr val="005A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4000" dirty="0"/>
          </a:p>
          <a:p>
            <a:pPr marL="1828800" lvl="4" indent="-36576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rgbClr val="A750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Diferența de presiune între aerul din interior și cel de sub podea </a:t>
            </a:r>
          </a:p>
          <a:p>
            <a:pPr marL="1828800" lvl="4" indent="-365760">
              <a:buFont typeface="Wingdings" panose="05000000000000000000" pitchFamily="2" charset="2"/>
              <a:buChar char="ü"/>
            </a:pPr>
            <a:endParaRPr lang="pt-BR" sz="3600" dirty="0">
              <a:solidFill>
                <a:srgbClr val="8CB7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0" lvl="4" indent="-36576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rgbClr val="5759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Elemente generatoare de vid, cum ar fi sistemele de evacuare a aerului, coșurile de fum etc.</a:t>
            </a:r>
          </a:p>
          <a:p>
            <a:pPr marL="1828800" lvl="4" indent="-365760">
              <a:buFont typeface="Wingdings" panose="05000000000000000000" pitchFamily="2" charset="2"/>
              <a:buChar char="ü"/>
            </a:pPr>
            <a:endParaRPr lang="ro-RO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0" lvl="4" indent="-365760">
              <a:buFont typeface="Wingdings" panose="05000000000000000000" pitchFamily="2" charset="2"/>
              <a:buChar char="ü"/>
            </a:pPr>
            <a:r>
              <a:rPr lang="ro-RO" sz="3600" dirty="0">
                <a:solidFill>
                  <a:srgbClr val="A750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Diferența de temperatură</a:t>
            </a:r>
            <a:endParaRPr lang="en-US" sz="3600" dirty="0">
              <a:solidFill>
                <a:srgbClr val="A750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0" lvl="4" indent="-365760">
              <a:buFont typeface="Wingdings" panose="05000000000000000000" pitchFamily="2" charset="2"/>
              <a:buChar char="ü"/>
            </a:pPr>
            <a:endParaRPr lang="ro-RO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0" lvl="4" indent="-365760">
              <a:buFont typeface="Wingdings" panose="05000000000000000000" pitchFamily="2" charset="2"/>
              <a:buChar char="ü"/>
            </a:pPr>
            <a:r>
              <a:rPr lang="ro-RO" sz="3600" dirty="0">
                <a:solidFill>
                  <a:srgbClr val="5759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Vântul</a:t>
            </a:r>
            <a:endParaRPr lang="en-US" sz="3600" dirty="0">
              <a:solidFill>
                <a:srgbClr val="5759A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-130654" y="7211256"/>
            <a:ext cx="4929530" cy="6504744"/>
            <a:chOff x="-66121" y="3605628"/>
            <a:chExt cx="2464765" cy="325237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DD33307-7EB4-4529-BBBC-D38B45C1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3702408"/>
              <a:ext cx="2398644" cy="3155592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270C7A-E66F-4D21-81CD-50FF6625130C}"/>
                </a:ext>
              </a:extLst>
            </p:cNvPr>
            <p:cNvSpPr/>
            <p:nvPr/>
          </p:nvSpPr>
          <p:spPr>
            <a:xfrm>
              <a:off x="-66121" y="3605628"/>
              <a:ext cx="612395" cy="796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8505" y="506271"/>
            <a:ext cx="20310165" cy="1448494"/>
          </a:xfrm>
        </p:spPr>
        <p:txBody>
          <a:bodyPr/>
          <a:lstStyle/>
          <a:p>
            <a:pPr algn="l"/>
            <a:r>
              <a:rPr lang="ro-RO" sz="8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Planul </a:t>
            </a:r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general </a:t>
            </a:r>
            <a:r>
              <a:rPr lang="ro-RO" sz="8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de abordare a R</a:t>
            </a:r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n</a:t>
            </a:r>
            <a:r>
              <a:rPr lang="ro-RO" sz="8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 în clădiri</a:t>
            </a:r>
            <a:endParaRPr lang="en-US" sz="9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B3ED2C37-91FB-4EB3-8DBA-B78C0017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17" y="2380551"/>
            <a:ext cx="3289229" cy="3289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4F3A42-BC29-4B79-9A25-66237C2A3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27"/>
          <a:stretch/>
        </p:blipFill>
        <p:spPr>
          <a:xfrm>
            <a:off x="19393862" y="3943489"/>
            <a:ext cx="3745672" cy="2507918"/>
          </a:xfrm>
          <a:prstGeom prst="rect">
            <a:avLst/>
          </a:prstGeom>
        </p:spPr>
      </p:pic>
      <p:pic>
        <p:nvPicPr>
          <p:cNvPr id="14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C0225B19-2F54-4C00-B152-13840979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231" y="9970426"/>
            <a:ext cx="3239303" cy="3239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B18E94-84B2-41AF-9BEA-371D74BA31AE}"/>
              </a:ext>
            </a:extLst>
          </p:cNvPr>
          <p:cNvSpPr txBox="1"/>
          <p:nvPr/>
        </p:nvSpPr>
        <p:spPr>
          <a:xfrm>
            <a:off x="4756560" y="2416585"/>
            <a:ext cx="85984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o-RO" sz="4800" b="1" dirty="0">
                <a:solidFill>
                  <a:schemeClr val="bg1"/>
                </a:solidFill>
                <a:latin typeface="+mj-lt"/>
              </a:rPr>
              <a:t>Testarea inițială (screening) </a:t>
            </a:r>
            <a:endParaRPr lang="en-US" sz="4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2F79C7-1829-4D93-908F-62B92252E04A}"/>
              </a:ext>
            </a:extLst>
          </p:cNvPr>
          <p:cNvSpPr txBox="1"/>
          <p:nvPr/>
        </p:nvSpPr>
        <p:spPr>
          <a:xfrm>
            <a:off x="9055806" y="5197448"/>
            <a:ext cx="122000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o-RO" sz="4200" dirty="0">
                <a:solidFill>
                  <a:schemeClr val="bg1"/>
                </a:solidFill>
              </a:rPr>
              <a:t>Măsurătorile de control (diagnostic)</a:t>
            </a:r>
            <a:r>
              <a:rPr lang="en-US" sz="4200" dirty="0">
                <a:solidFill>
                  <a:schemeClr val="bg1"/>
                </a:solidFill>
              </a:rPr>
              <a:t> + </a:t>
            </a:r>
          </a:p>
          <a:p>
            <a:pPr lvl="0"/>
            <a:r>
              <a:rPr lang="en-US" sz="4200" dirty="0" err="1">
                <a:solidFill>
                  <a:schemeClr val="bg1"/>
                </a:solidFill>
              </a:rPr>
              <a:t>Planul</a:t>
            </a:r>
            <a:r>
              <a:rPr lang="en-US" sz="4200" dirty="0">
                <a:solidFill>
                  <a:schemeClr val="bg1"/>
                </a:solidFill>
              </a:rPr>
              <a:t> de </a:t>
            </a:r>
            <a:r>
              <a:rPr lang="en-US" sz="4200" dirty="0" err="1">
                <a:solidFill>
                  <a:schemeClr val="bg1"/>
                </a:solidFill>
              </a:rPr>
              <a:t>remediere</a:t>
            </a:r>
            <a:r>
              <a:rPr lang="en-US" sz="4200" dirty="0">
                <a:solidFill>
                  <a:schemeClr val="bg1"/>
                </a:solidFill>
              </a:rPr>
              <a:t> (</a:t>
            </a:r>
            <a:r>
              <a:rPr lang="en-US" sz="4200" b="1" dirty="0" err="1">
                <a:solidFill>
                  <a:schemeClr val="bg1"/>
                </a:solidFill>
              </a:rPr>
              <a:t>CRn</a:t>
            </a:r>
            <a:r>
              <a:rPr lang="en-US" sz="4200" b="1" dirty="0">
                <a:solidFill>
                  <a:schemeClr val="bg1"/>
                </a:solidFill>
              </a:rPr>
              <a:t> &gt; </a:t>
            </a:r>
            <a:r>
              <a:rPr lang="en-US" altLang="en-US" sz="4200" b="1" dirty="0">
                <a:solidFill>
                  <a:schemeClr val="bg1"/>
                </a:solidFill>
              </a:rPr>
              <a:t>300 Bq/m</a:t>
            </a:r>
            <a:r>
              <a:rPr lang="en-US" altLang="en-US" sz="4200" b="1" baseline="30000" dirty="0">
                <a:solidFill>
                  <a:schemeClr val="bg1"/>
                </a:solidFill>
              </a:rPr>
              <a:t>3</a:t>
            </a:r>
            <a:r>
              <a:rPr lang="en-US" sz="4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052" name="Picture 4" descr="January is Radon Awareness Month - Creek Realty">
            <a:extLst>
              <a:ext uri="{FF2B5EF4-FFF2-40B4-BE49-F238E27FC236}">
                <a16:creationId xmlns:a16="http://schemas.microsoft.com/office/drawing/2014/main" id="{CB0B50EF-13AE-40F8-8CFF-AF07F9EDE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07" y="6095566"/>
            <a:ext cx="5300104" cy="73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61A6E5-2C1E-4BF1-8F9F-41FDFB2D5970}"/>
              </a:ext>
            </a:extLst>
          </p:cNvPr>
          <p:cNvSpPr txBox="1"/>
          <p:nvPr/>
        </p:nvSpPr>
        <p:spPr>
          <a:xfrm>
            <a:off x="6673298" y="7836402"/>
            <a:ext cx="122722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o-RO" sz="4200" dirty="0">
                <a:solidFill>
                  <a:schemeClr val="bg1"/>
                </a:solidFill>
              </a:rPr>
              <a:t>Reducerea nivelului de radon (remediere)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250B8-F8DB-4D66-8422-AF108114BE04}"/>
              </a:ext>
            </a:extLst>
          </p:cNvPr>
          <p:cNvSpPr txBox="1"/>
          <p:nvPr/>
        </p:nvSpPr>
        <p:spPr>
          <a:xfrm>
            <a:off x="14483718" y="9170344"/>
            <a:ext cx="87193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o-RO" sz="4200" b="1" dirty="0">
                <a:solidFill>
                  <a:schemeClr val="bg1"/>
                </a:solidFill>
              </a:rPr>
              <a:t>Măsurători de verificare a eficienței </a:t>
            </a:r>
            <a:endParaRPr lang="en-US" sz="4200" b="1" dirty="0">
              <a:solidFill>
                <a:schemeClr val="bg1"/>
              </a:solidFill>
            </a:endParaRPr>
          </a:p>
          <a:p>
            <a:pPr lvl="0"/>
            <a:r>
              <a:rPr lang="ro-RO" sz="4200" b="1" dirty="0">
                <a:solidFill>
                  <a:schemeClr val="bg1"/>
                </a:solidFill>
              </a:rPr>
              <a:t>și follow-up periodic </a:t>
            </a:r>
            <a:endParaRPr lang="en-US" sz="42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A8901-FE32-4385-9C48-10C49E3D0E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6673298" y="-503094"/>
            <a:ext cx="12836856" cy="1472218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8BA44D0-8A8F-4375-8510-3B728C0C09A8}"/>
              </a:ext>
            </a:extLst>
          </p:cNvPr>
          <p:cNvGrpSpPr/>
          <p:nvPr/>
        </p:nvGrpSpPr>
        <p:grpSpPr>
          <a:xfrm>
            <a:off x="2153392" y="2177477"/>
            <a:ext cx="13630224" cy="2243727"/>
            <a:chOff x="2153392" y="2177477"/>
            <a:chExt cx="13630224" cy="2243727"/>
          </a:xfrm>
        </p:grpSpPr>
        <p:pic>
          <p:nvPicPr>
            <p:cNvPr id="13" name="Picture 5" descr="http://omega.physics.uoi.gr/radon/English/images/tracks.gif">
              <a:extLst>
                <a:ext uri="{FF2B5EF4-FFF2-40B4-BE49-F238E27FC236}">
                  <a16:creationId xmlns:a16="http://schemas.microsoft.com/office/drawing/2014/main" id="{CFEDB72F-2A54-4EF7-A5A1-56244B7A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3819" y="2192374"/>
              <a:ext cx="2599797" cy="204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9" descr="http://www.scienceinschool.org/repository/images/issue14radon2.jpg">
              <a:extLst>
                <a:ext uri="{FF2B5EF4-FFF2-40B4-BE49-F238E27FC236}">
                  <a16:creationId xmlns:a16="http://schemas.microsoft.com/office/drawing/2014/main" id="{FA889731-A947-4678-95D5-0BAF5E52F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5500" y="2177477"/>
              <a:ext cx="1905000" cy="204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27E63F8-84F6-4595-B1FB-91E139AAC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3392" y="3785817"/>
              <a:ext cx="8086918" cy="63538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D2018B-463D-44DA-B4A7-C64B2DF44AC2}"/>
                </a:ext>
              </a:extLst>
            </p:cNvPr>
            <p:cNvCxnSpPr/>
            <p:nvPr/>
          </p:nvCxnSpPr>
          <p:spPr>
            <a:xfrm flipV="1">
              <a:off x="11663265" y="2264051"/>
              <a:ext cx="1291174" cy="90191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9A8BB7F-0264-47B9-B1F4-D177EB34595C}"/>
                </a:ext>
              </a:extLst>
            </p:cNvPr>
            <p:cNvCxnSpPr/>
            <p:nvPr/>
          </p:nvCxnSpPr>
          <p:spPr>
            <a:xfrm>
              <a:off x="11683039" y="3236882"/>
              <a:ext cx="1474922" cy="67763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470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2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7" dur="2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8" dur="2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4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4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4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4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8" grpId="0"/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  <p:bldP spid="18" grpId="0"/>
          <p:bldP spid="1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806F65-28E6-4B28-82F1-C8D38AE620B3}"/>
              </a:ext>
            </a:extLst>
          </p:cNvPr>
          <p:cNvSpPr/>
          <p:nvPr/>
        </p:nvSpPr>
        <p:spPr>
          <a:xfrm>
            <a:off x="11749628" y="4864339"/>
            <a:ext cx="4034534" cy="4034534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7601FF51-74B1-4351-97C9-267A60B6ACF0}"/>
              </a:ext>
            </a:extLst>
          </p:cNvPr>
          <p:cNvSpPr/>
          <p:nvPr/>
        </p:nvSpPr>
        <p:spPr>
          <a:xfrm>
            <a:off x="1442189" y="1198632"/>
            <a:ext cx="10485428" cy="1441276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pt-BR" sz="7200" b="1" dirty="0">
                <a:solidFill>
                  <a:srgbClr val="005A9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Metode de remediere a radonului şi </a:t>
            </a:r>
            <a:r>
              <a:rPr lang="pt-BR" sz="7200" b="1" dirty="0">
                <a:solidFill>
                  <a:srgbClr val="92D05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eficienţa</a:t>
            </a:r>
            <a:endParaRPr lang="en-US" altLang="ko-KR" sz="8000" b="1" dirty="0">
              <a:solidFill>
                <a:srgbClr val="92D050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856185-6966-4D82-82C3-1B18D9B4AEA3}"/>
              </a:ext>
            </a:extLst>
          </p:cNvPr>
          <p:cNvGrpSpPr/>
          <p:nvPr/>
        </p:nvGrpSpPr>
        <p:grpSpPr>
          <a:xfrm>
            <a:off x="12555847" y="5889050"/>
            <a:ext cx="2037740" cy="1901688"/>
            <a:chOff x="8164208" y="1633238"/>
            <a:chExt cx="1436609" cy="1340696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B4443F-2024-40D3-A9B4-A2A4EF6FC088}"/>
                </a:ext>
              </a:extLst>
            </p:cNvPr>
            <p:cNvSpPr/>
            <p:nvPr/>
          </p:nvSpPr>
          <p:spPr>
            <a:xfrm rot="18947340">
              <a:off x="8970447" y="1633238"/>
              <a:ext cx="468712" cy="849641"/>
            </a:xfrm>
            <a:custGeom>
              <a:avLst/>
              <a:gdLst>
                <a:gd name="connsiteX0" fmla="*/ 137606 w 468712"/>
                <a:gd name="connsiteY0" fmla="*/ 599677 h 849641"/>
                <a:gd name="connsiteX1" fmla="*/ 118500 w 468712"/>
                <a:gd name="connsiteY1" fmla="*/ 754121 h 849641"/>
                <a:gd name="connsiteX2" fmla="*/ 0 w 468712"/>
                <a:gd name="connsiteY2" fmla="*/ 714565 h 849641"/>
                <a:gd name="connsiteX3" fmla="*/ 18374 w 468712"/>
                <a:gd name="connsiteY3" fmla="*/ 551878 h 849641"/>
                <a:gd name="connsiteX4" fmla="*/ 269680 w 468712"/>
                <a:gd name="connsiteY4" fmla="*/ 652624 h 849641"/>
                <a:gd name="connsiteX5" fmla="*/ 251627 w 468712"/>
                <a:gd name="connsiteY5" fmla="*/ 798560 h 849641"/>
                <a:gd name="connsiteX6" fmla="*/ 145045 w 468712"/>
                <a:gd name="connsiteY6" fmla="*/ 762982 h 849641"/>
                <a:gd name="connsiteX7" fmla="*/ 163942 w 468712"/>
                <a:gd name="connsiteY7" fmla="*/ 610235 h 849641"/>
                <a:gd name="connsiteX8" fmla="*/ 418403 w 468712"/>
                <a:gd name="connsiteY8" fmla="*/ 712246 h 849641"/>
                <a:gd name="connsiteX9" fmla="*/ 404654 w 468712"/>
                <a:gd name="connsiteY9" fmla="*/ 849641 h 849641"/>
                <a:gd name="connsiteX10" fmla="*/ 278172 w 468712"/>
                <a:gd name="connsiteY10" fmla="*/ 807421 h 849641"/>
                <a:gd name="connsiteX11" fmla="*/ 296016 w 468712"/>
                <a:gd name="connsiteY11" fmla="*/ 663182 h 849641"/>
                <a:gd name="connsiteX12" fmla="*/ 159023 w 468712"/>
                <a:gd name="connsiteY12" fmla="*/ 426558 h 849641"/>
                <a:gd name="connsiteX13" fmla="*/ 141090 w 468712"/>
                <a:gd name="connsiteY13" fmla="*/ 571519 h 849641"/>
                <a:gd name="connsiteX14" fmla="*/ 21567 w 468712"/>
                <a:gd name="connsiteY14" fmla="*/ 523604 h 849641"/>
                <a:gd name="connsiteX15" fmla="*/ 38269 w 468712"/>
                <a:gd name="connsiteY15" fmla="*/ 375719 h 849641"/>
                <a:gd name="connsiteX16" fmla="*/ 290785 w 468712"/>
                <a:gd name="connsiteY16" fmla="*/ 482030 h 849641"/>
                <a:gd name="connsiteX17" fmla="*/ 273164 w 468712"/>
                <a:gd name="connsiteY17" fmla="*/ 624466 h 849641"/>
                <a:gd name="connsiteX18" fmla="*/ 167425 w 468712"/>
                <a:gd name="connsiteY18" fmla="*/ 582077 h 849641"/>
                <a:gd name="connsiteX19" fmla="*/ 185296 w 468712"/>
                <a:gd name="connsiteY19" fmla="*/ 437619 h 849641"/>
                <a:gd name="connsiteX20" fmla="*/ 435350 w 468712"/>
                <a:gd name="connsiteY20" fmla="*/ 542893 h 849641"/>
                <a:gd name="connsiteX21" fmla="*/ 421246 w 468712"/>
                <a:gd name="connsiteY21" fmla="*/ 683831 h 849641"/>
                <a:gd name="connsiteX22" fmla="*/ 299499 w 468712"/>
                <a:gd name="connsiteY22" fmla="*/ 635024 h 849641"/>
                <a:gd name="connsiteX23" fmla="*/ 317057 w 468712"/>
                <a:gd name="connsiteY23" fmla="*/ 493091 h 849641"/>
                <a:gd name="connsiteX24" fmla="*/ 180390 w 468712"/>
                <a:gd name="connsiteY24" fmla="*/ 253837 h 849641"/>
                <a:gd name="connsiteX25" fmla="*/ 162523 w 468712"/>
                <a:gd name="connsiteY25" fmla="*/ 398267 h 849641"/>
                <a:gd name="connsiteX26" fmla="*/ 41478 w 468712"/>
                <a:gd name="connsiteY26" fmla="*/ 347306 h 849641"/>
                <a:gd name="connsiteX27" fmla="*/ 58683 w 468712"/>
                <a:gd name="connsiteY27" fmla="*/ 194964 h 849641"/>
                <a:gd name="connsiteX28" fmla="*/ 311187 w 468712"/>
                <a:gd name="connsiteY28" fmla="*/ 317106 h 849641"/>
                <a:gd name="connsiteX29" fmla="*/ 294284 w 468712"/>
                <a:gd name="connsiteY29" fmla="*/ 453739 h 849641"/>
                <a:gd name="connsiteX30" fmla="*/ 188796 w 468712"/>
                <a:gd name="connsiteY30" fmla="*/ 409328 h 849641"/>
                <a:gd name="connsiteX31" fmla="*/ 206471 w 468712"/>
                <a:gd name="connsiteY31" fmla="*/ 266453 h 849641"/>
                <a:gd name="connsiteX32" fmla="*/ 451169 w 468712"/>
                <a:gd name="connsiteY32" fmla="*/ 384819 h 849641"/>
                <a:gd name="connsiteX33" fmla="*/ 438208 w 468712"/>
                <a:gd name="connsiteY33" fmla="*/ 514332 h 849641"/>
                <a:gd name="connsiteX34" fmla="*/ 320558 w 468712"/>
                <a:gd name="connsiteY34" fmla="*/ 464801 h 849641"/>
                <a:gd name="connsiteX35" fmla="*/ 337268 w 468712"/>
                <a:gd name="connsiteY35" fmla="*/ 329722 h 849641"/>
                <a:gd name="connsiteX36" fmla="*/ 203584 w 468712"/>
                <a:gd name="connsiteY36" fmla="*/ 66352 h 849641"/>
                <a:gd name="connsiteX37" fmla="*/ 183947 w 468712"/>
                <a:gd name="connsiteY37" fmla="*/ 225085 h 849641"/>
                <a:gd name="connsiteX38" fmla="*/ 61946 w 468712"/>
                <a:gd name="connsiteY38" fmla="*/ 166070 h 849641"/>
                <a:gd name="connsiteX39" fmla="*/ 80702 w 468712"/>
                <a:gd name="connsiteY39" fmla="*/ 0 h 849641"/>
                <a:gd name="connsiteX40" fmla="*/ 333528 w 468712"/>
                <a:gd name="connsiteY40" fmla="*/ 136517 h 849641"/>
                <a:gd name="connsiteX41" fmla="*/ 314744 w 468712"/>
                <a:gd name="connsiteY41" fmla="*/ 288354 h 849641"/>
                <a:gd name="connsiteX42" fmla="*/ 210028 w 468712"/>
                <a:gd name="connsiteY42" fmla="*/ 237701 h 849641"/>
                <a:gd name="connsiteX43" fmla="*/ 229495 w 468712"/>
                <a:gd name="connsiteY43" fmla="*/ 80343 h 849641"/>
                <a:gd name="connsiteX44" fmla="*/ 468712 w 468712"/>
                <a:gd name="connsiteY44" fmla="*/ 209511 h 849641"/>
                <a:gd name="connsiteX45" fmla="*/ 454077 w 468712"/>
                <a:gd name="connsiteY45" fmla="*/ 355753 h 849641"/>
                <a:gd name="connsiteX46" fmla="*/ 340825 w 468712"/>
                <a:gd name="connsiteY46" fmla="*/ 300970 h 849641"/>
                <a:gd name="connsiteX47" fmla="*/ 359439 w 468712"/>
                <a:gd name="connsiteY47" fmla="*/ 150507 h 84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68712" h="849641">
                  <a:moveTo>
                    <a:pt x="137606" y="599677"/>
                  </a:moveTo>
                  <a:lnTo>
                    <a:pt x="118500" y="754121"/>
                  </a:lnTo>
                  <a:lnTo>
                    <a:pt x="0" y="714565"/>
                  </a:lnTo>
                  <a:lnTo>
                    <a:pt x="18374" y="551878"/>
                  </a:lnTo>
                  <a:close/>
                  <a:moveTo>
                    <a:pt x="269680" y="652624"/>
                  </a:moveTo>
                  <a:lnTo>
                    <a:pt x="251627" y="798560"/>
                  </a:lnTo>
                  <a:lnTo>
                    <a:pt x="145045" y="762982"/>
                  </a:lnTo>
                  <a:lnTo>
                    <a:pt x="163942" y="610235"/>
                  </a:lnTo>
                  <a:close/>
                  <a:moveTo>
                    <a:pt x="418403" y="712246"/>
                  </a:moveTo>
                  <a:lnTo>
                    <a:pt x="404654" y="849641"/>
                  </a:lnTo>
                  <a:lnTo>
                    <a:pt x="278172" y="807421"/>
                  </a:lnTo>
                  <a:lnTo>
                    <a:pt x="296016" y="663182"/>
                  </a:lnTo>
                  <a:close/>
                  <a:moveTo>
                    <a:pt x="159023" y="426558"/>
                  </a:moveTo>
                  <a:lnTo>
                    <a:pt x="141090" y="571519"/>
                  </a:lnTo>
                  <a:lnTo>
                    <a:pt x="21567" y="523604"/>
                  </a:lnTo>
                  <a:lnTo>
                    <a:pt x="38269" y="375719"/>
                  </a:lnTo>
                  <a:close/>
                  <a:moveTo>
                    <a:pt x="290785" y="482030"/>
                  </a:moveTo>
                  <a:lnTo>
                    <a:pt x="273164" y="624466"/>
                  </a:lnTo>
                  <a:lnTo>
                    <a:pt x="167425" y="582077"/>
                  </a:lnTo>
                  <a:lnTo>
                    <a:pt x="185296" y="437619"/>
                  </a:lnTo>
                  <a:close/>
                  <a:moveTo>
                    <a:pt x="435350" y="542893"/>
                  </a:moveTo>
                  <a:lnTo>
                    <a:pt x="421246" y="683831"/>
                  </a:lnTo>
                  <a:lnTo>
                    <a:pt x="299499" y="635024"/>
                  </a:lnTo>
                  <a:lnTo>
                    <a:pt x="317057" y="493091"/>
                  </a:lnTo>
                  <a:close/>
                  <a:moveTo>
                    <a:pt x="180390" y="253837"/>
                  </a:moveTo>
                  <a:lnTo>
                    <a:pt x="162523" y="398267"/>
                  </a:lnTo>
                  <a:lnTo>
                    <a:pt x="41478" y="347306"/>
                  </a:lnTo>
                  <a:lnTo>
                    <a:pt x="58683" y="194964"/>
                  </a:lnTo>
                  <a:close/>
                  <a:moveTo>
                    <a:pt x="311187" y="317106"/>
                  </a:moveTo>
                  <a:lnTo>
                    <a:pt x="294284" y="453739"/>
                  </a:lnTo>
                  <a:lnTo>
                    <a:pt x="188796" y="409328"/>
                  </a:lnTo>
                  <a:lnTo>
                    <a:pt x="206471" y="266453"/>
                  </a:lnTo>
                  <a:close/>
                  <a:moveTo>
                    <a:pt x="451169" y="384819"/>
                  </a:moveTo>
                  <a:lnTo>
                    <a:pt x="438208" y="514332"/>
                  </a:lnTo>
                  <a:lnTo>
                    <a:pt x="320558" y="464801"/>
                  </a:lnTo>
                  <a:lnTo>
                    <a:pt x="337268" y="329722"/>
                  </a:lnTo>
                  <a:close/>
                  <a:moveTo>
                    <a:pt x="203584" y="66352"/>
                  </a:moveTo>
                  <a:lnTo>
                    <a:pt x="183947" y="225085"/>
                  </a:lnTo>
                  <a:lnTo>
                    <a:pt x="61946" y="166070"/>
                  </a:lnTo>
                  <a:lnTo>
                    <a:pt x="80702" y="0"/>
                  </a:lnTo>
                  <a:close/>
                  <a:moveTo>
                    <a:pt x="333528" y="136517"/>
                  </a:moveTo>
                  <a:lnTo>
                    <a:pt x="314744" y="288354"/>
                  </a:lnTo>
                  <a:lnTo>
                    <a:pt x="210028" y="237701"/>
                  </a:lnTo>
                  <a:lnTo>
                    <a:pt x="229495" y="80343"/>
                  </a:lnTo>
                  <a:close/>
                  <a:moveTo>
                    <a:pt x="468712" y="209511"/>
                  </a:moveTo>
                  <a:lnTo>
                    <a:pt x="454077" y="355753"/>
                  </a:lnTo>
                  <a:lnTo>
                    <a:pt x="340825" y="300970"/>
                  </a:lnTo>
                  <a:lnTo>
                    <a:pt x="359439" y="1505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B432D1C-9B83-4B8C-BDBC-C3B51BEEBE91}"/>
                </a:ext>
              </a:extLst>
            </p:cNvPr>
            <p:cNvGrpSpPr/>
            <p:nvPr/>
          </p:nvGrpSpPr>
          <p:grpSpPr>
            <a:xfrm>
              <a:off x="8164208" y="1795269"/>
              <a:ext cx="1436609" cy="1178665"/>
              <a:chOff x="8164208" y="1795269"/>
              <a:chExt cx="1436609" cy="1178665"/>
            </a:xfrm>
            <a:grpFill/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2DC202E-401F-455B-8BCD-7C5AF5BDA004}"/>
                  </a:ext>
                </a:extLst>
              </p:cNvPr>
              <p:cNvSpPr/>
              <p:nvPr/>
            </p:nvSpPr>
            <p:spPr>
              <a:xfrm rot="2756115">
                <a:off x="8479353" y="1776177"/>
                <a:ext cx="101230" cy="731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08CC462-870E-47BE-9EE3-3CF2390F5C75}"/>
                  </a:ext>
                </a:extLst>
              </p:cNvPr>
              <p:cNvSpPr/>
              <p:nvPr/>
            </p:nvSpPr>
            <p:spPr>
              <a:xfrm rot="19322341" flipH="1">
                <a:off x="8932122" y="1795269"/>
                <a:ext cx="101230" cy="8229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21" name="Isosceles Triangle 295">
                <a:extLst>
                  <a:ext uri="{FF2B5EF4-FFF2-40B4-BE49-F238E27FC236}">
                    <a16:creationId xmlns:a16="http://schemas.microsoft.com/office/drawing/2014/main" id="{8931C05E-E671-40F5-8CF2-77B9B1AA7E32}"/>
                  </a:ext>
                </a:extLst>
              </p:cNvPr>
              <p:cNvSpPr/>
              <p:nvPr/>
            </p:nvSpPr>
            <p:spPr>
              <a:xfrm rot="423807">
                <a:off x="8418444" y="2039390"/>
                <a:ext cx="725636" cy="421396"/>
              </a:xfrm>
              <a:custGeom>
                <a:avLst/>
                <a:gdLst>
                  <a:gd name="connsiteX0" fmla="*/ 0 w 687237"/>
                  <a:gd name="connsiteY0" fmla="*/ 395944 h 395944"/>
                  <a:gd name="connsiteX1" fmla="*/ 305504 w 687237"/>
                  <a:gd name="connsiteY1" fmla="*/ 0 h 395944"/>
                  <a:gd name="connsiteX2" fmla="*/ 687237 w 687237"/>
                  <a:gd name="connsiteY2" fmla="*/ 395944 h 395944"/>
                  <a:gd name="connsiteX3" fmla="*/ 0 w 687237"/>
                  <a:gd name="connsiteY3" fmla="*/ 395944 h 395944"/>
                  <a:gd name="connsiteX0" fmla="*/ 0 w 725635"/>
                  <a:gd name="connsiteY0" fmla="*/ 395944 h 421396"/>
                  <a:gd name="connsiteX1" fmla="*/ 305504 w 725635"/>
                  <a:gd name="connsiteY1" fmla="*/ 0 h 421396"/>
                  <a:gd name="connsiteX2" fmla="*/ 725635 w 725635"/>
                  <a:gd name="connsiteY2" fmla="*/ 421396 h 421396"/>
                  <a:gd name="connsiteX3" fmla="*/ 0 w 725635"/>
                  <a:gd name="connsiteY3" fmla="*/ 395944 h 421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635" h="421396">
                    <a:moveTo>
                      <a:pt x="0" y="395944"/>
                    </a:moveTo>
                    <a:lnTo>
                      <a:pt x="305504" y="0"/>
                    </a:lnTo>
                    <a:lnTo>
                      <a:pt x="725635" y="421396"/>
                    </a:lnTo>
                    <a:lnTo>
                      <a:pt x="0" y="3959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F7F6E89-30D6-49FE-8C4D-10DBFF5B5DB2}"/>
                  </a:ext>
                </a:extLst>
              </p:cNvPr>
              <p:cNvSpPr/>
              <p:nvPr/>
            </p:nvSpPr>
            <p:spPr>
              <a:xfrm>
                <a:off x="8401494" y="2386549"/>
                <a:ext cx="715122" cy="587385"/>
              </a:xfrm>
              <a:custGeom>
                <a:avLst/>
                <a:gdLst>
                  <a:gd name="connsiteX0" fmla="*/ 111 w 677647"/>
                  <a:gd name="connsiteY0" fmla="*/ 0 h 574893"/>
                  <a:gd name="connsiteX1" fmla="*/ 677167 w 677647"/>
                  <a:gd name="connsiteY1" fmla="*/ 82644 h 574893"/>
                  <a:gd name="connsiteX2" fmla="*/ 677167 w 677647"/>
                  <a:gd name="connsiteY2" fmla="*/ 574893 h 574893"/>
                  <a:gd name="connsiteX3" fmla="*/ 407826 w 677647"/>
                  <a:gd name="connsiteY3" fmla="*/ 507443 h 574893"/>
                  <a:gd name="connsiteX4" fmla="*/ 407826 w 677647"/>
                  <a:gd name="connsiteY4" fmla="*/ 176769 h 574893"/>
                  <a:gd name="connsiteX5" fmla="*/ 314690 w 677647"/>
                  <a:gd name="connsiteY5" fmla="*/ 83633 h 574893"/>
                  <a:gd name="connsiteX6" fmla="*/ 221554 w 677647"/>
                  <a:gd name="connsiteY6" fmla="*/ 176769 h 574893"/>
                  <a:gd name="connsiteX7" fmla="*/ 221554 w 677647"/>
                  <a:gd name="connsiteY7" fmla="*/ 460796 h 574893"/>
                  <a:gd name="connsiteX8" fmla="*/ 2610 w 677647"/>
                  <a:gd name="connsiteY8" fmla="*/ 405967 h 574893"/>
                  <a:gd name="connsiteX9" fmla="*/ 111 w 677647"/>
                  <a:gd name="connsiteY9" fmla="*/ 0 h 574893"/>
                  <a:gd name="connsiteX0" fmla="*/ 111 w 709702"/>
                  <a:gd name="connsiteY0" fmla="*/ 0 h 574893"/>
                  <a:gd name="connsiteX1" fmla="*/ 709646 w 709702"/>
                  <a:gd name="connsiteY1" fmla="*/ 115123 h 574893"/>
                  <a:gd name="connsiteX2" fmla="*/ 677167 w 709702"/>
                  <a:gd name="connsiteY2" fmla="*/ 574893 h 574893"/>
                  <a:gd name="connsiteX3" fmla="*/ 407826 w 709702"/>
                  <a:gd name="connsiteY3" fmla="*/ 507443 h 574893"/>
                  <a:gd name="connsiteX4" fmla="*/ 407826 w 709702"/>
                  <a:gd name="connsiteY4" fmla="*/ 176769 h 574893"/>
                  <a:gd name="connsiteX5" fmla="*/ 314690 w 709702"/>
                  <a:gd name="connsiteY5" fmla="*/ 83633 h 574893"/>
                  <a:gd name="connsiteX6" fmla="*/ 221554 w 709702"/>
                  <a:gd name="connsiteY6" fmla="*/ 176769 h 574893"/>
                  <a:gd name="connsiteX7" fmla="*/ 221554 w 709702"/>
                  <a:gd name="connsiteY7" fmla="*/ 460796 h 574893"/>
                  <a:gd name="connsiteX8" fmla="*/ 2610 w 709702"/>
                  <a:gd name="connsiteY8" fmla="*/ 405967 h 574893"/>
                  <a:gd name="connsiteX9" fmla="*/ 111 w 709702"/>
                  <a:gd name="connsiteY9" fmla="*/ 0 h 574893"/>
                  <a:gd name="connsiteX0" fmla="*/ 111 w 714642"/>
                  <a:gd name="connsiteY0" fmla="*/ 0 h 587385"/>
                  <a:gd name="connsiteX1" fmla="*/ 709646 w 714642"/>
                  <a:gd name="connsiteY1" fmla="*/ 115123 h 587385"/>
                  <a:gd name="connsiteX2" fmla="*/ 714642 w 714642"/>
                  <a:gd name="connsiteY2" fmla="*/ 587385 h 587385"/>
                  <a:gd name="connsiteX3" fmla="*/ 407826 w 714642"/>
                  <a:gd name="connsiteY3" fmla="*/ 507443 h 587385"/>
                  <a:gd name="connsiteX4" fmla="*/ 407826 w 714642"/>
                  <a:gd name="connsiteY4" fmla="*/ 176769 h 587385"/>
                  <a:gd name="connsiteX5" fmla="*/ 314690 w 714642"/>
                  <a:gd name="connsiteY5" fmla="*/ 83633 h 587385"/>
                  <a:gd name="connsiteX6" fmla="*/ 221554 w 714642"/>
                  <a:gd name="connsiteY6" fmla="*/ 176769 h 587385"/>
                  <a:gd name="connsiteX7" fmla="*/ 221554 w 714642"/>
                  <a:gd name="connsiteY7" fmla="*/ 460796 h 587385"/>
                  <a:gd name="connsiteX8" fmla="*/ 2610 w 714642"/>
                  <a:gd name="connsiteY8" fmla="*/ 405967 h 587385"/>
                  <a:gd name="connsiteX9" fmla="*/ 111 w 714642"/>
                  <a:gd name="connsiteY9" fmla="*/ 0 h 587385"/>
                  <a:gd name="connsiteX0" fmla="*/ 111 w 715122"/>
                  <a:gd name="connsiteY0" fmla="*/ 0 h 587385"/>
                  <a:gd name="connsiteX1" fmla="*/ 714642 w 715122"/>
                  <a:gd name="connsiteY1" fmla="*/ 115123 h 587385"/>
                  <a:gd name="connsiteX2" fmla="*/ 714642 w 715122"/>
                  <a:gd name="connsiteY2" fmla="*/ 587385 h 587385"/>
                  <a:gd name="connsiteX3" fmla="*/ 407826 w 715122"/>
                  <a:gd name="connsiteY3" fmla="*/ 507443 h 587385"/>
                  <a:gd name="connsiteX4" fmla="*/ 407826 w 715122"/>
                  <a:gd name="connsiteY4" fmla="*/ 176769 h 587385"/>
                  <a:gd name="connsiteX5" fmla="*/ 314690 w 715122"/>
                  <a:gd name="connsiteY5" fmla="*/ 83633 h 587385"/>
                  <a:gd name="connsiteX6" fmla="*/ 221554 w 715122"/>
                  <a:gd name="connsiteY6" fmla="*/ 176769 h 587385"/>
                  <a:gd name="connsiteX7" fmla="*/ 221554 w 715122"/>
                  <a:gd name="connsiteY7" fmla="*/ 460796 h 587385"/>
                  <a:gd name="connsiteX8" fmla="*/ 2610 w 715122"/>
                  <a:gd name="connsiteY8" fmla="*/ 405967 h 587385"/>
                  <a:gd name="connsiteX9" fmla="*/ 111 w 715122"/>
                  <a:gd name="connsiteY9" fmla="*/ 0 h 58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5122" h="587385">
                    <a:moveTo>
                      <a:pt x="111" y="0"/>
                    </a:moveTo>
                    <a:cubicBezTo>
                      <a:pt x="225796" y="27548"/>
                      <a:pt x="488957" y="87575"/>
                      <a:pt x="714642" y="115123"/>
                    </a:cubicBezTo>
                    <a:cubicBezTo>
                      <a:pt x="716308" y="275874"/>
                      <a:pt x="712976" y="426634"/>
                      <a:pt x="714642" y="587385"/>
                    </a:cubicBezTo>
                    <a:lnTo>
                      <a:pt x="407826" y="507443"/>
                    </a:lnTo>
                    <a:lnTo>
                      <a:pt x="407826" y="176769"/>
                    </a:lnTo>
                    <a:cubicBezTo>
                      <a:pt x="407826" y="125331"/>
                      <a:pt x="366128" y="83633"/>
                      <a:pt x="314690" y="83633"/>
                    </a:cubicBezTo>
                    <a:cubicBezTo>
                      <a:pt x="263252" y="83633"/>
                      <a:pt x="221554" y="125331"/>
                      <a:pt x="221554" y="176769"/>
                    </a:cubicBezTo>
                    <a:lnTo>
                      <a:pt x="221554" y="460796"/>
                    </a:lnTo>
                    <a:lnTo>
                      <a:pt x="2610" y="405967"/>
                    </a:lnTo>
                    <a:cubicBezTo>
                      <a:pt x="3443" y="272461"/>
                      <a:pt x="-722" y="133506"/>
                      <a:pt x="1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BC49C96-98A9-49C3-80EA-A626EE743E8F}"/>
                  </a:ext>
                </a:extLst>
              </p:cNvPr>
              <p:cNvSpPr/>
              <p:nvPr/>
            </p:nvSpPr>
            <p:spPr>
              <a:xfrm rot="5400000" flipH="1">
                <a:off x="9034336" y="2394961"/>
                <a:ext cx="683255" cy="449706"/>
              </a:xfrm>
              <a:custGeom>
                <a:avLst/>
                <a:gdLst>
                  <a:gd name="connsiteX0" fmla="*/ 530855 w 683255"/>
                  <a:gd name="connsiteY0" fmla="*/ 135514 h 449706"/>
                  <a:gd name="connsiteX1" fmla="*/ 451564 w 683255"/>
                  <a:gd name="connsiteY1" fmla="*/ 297306 h 449706"/>
                  <a:gd name="connsiteX2" fmla="*/ 285038 w 683255"/>
                  <a:gd name="connsiteY2" fmla="*/ 297306 h 449706"/>
                  <a:gd name="connsiteX3" fmla="*/ 364329 w 683255"/>
                  <a:gd name="connsiteY3" fmla="*/ 135514 h 449706"/>
                  <a:gd name="connsiteX4" fmla="*/ 683255 w 683255"/>
                  <a:gd name="connsiteY4" fmla="*/ 0 h 449706"/>
                  <a:gd name="connsiteX5" fmla="*/ 220392 w 683255"/>
                  <a:gd name="connsiteY5" fmla="*/ 0 h 449706"/>
                  <a:gd name="connsiteX6" fmla="*/ 0 w 683255"/>
                  <a:gd name="connsiteY6" fmla="*/ 449706 h 449706"/>
                  <a:gd name="connsiteX7" fmla="*/ 462863 w 683255"/>
                  <a:gd name="connsiteY7" fmla="*/ 449706 h 449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255" h="449706">
                    <a:moveTo>
                      <a:pt x="530855" y="135514"/>
                    </a:moveTo>
                    <a:lnTo>
                      <a:pt x="451564" y="297306"/>
                    </a:lnTo>
                    <a:lnTo>
                      <a:pt x="285038" y="297306"/>
                    </a:lnTo>
                    <a:lnTo>
                      <a:pt x="364329" y="135514"/>
                    </a:lnTo>
                    <a:close/>
                    <a:moveTo>
                      <a:pt x="683255" y="0"/>
                    </a:moveTo>
                    <a:lnTo>
                      <a:pt x="220392" y="0"/>
                    </a:lnTo>
                    <a:lnTo>
                      <a:pt x="0" y="449706"/>
                    </a:lnTo>
                    <a:lnTo>
                      <a:pt x="462863" y="4497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</p:grpSp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9" b="12519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/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F9FEF725-6ECE-4709-9089-435ABA0512D7}"/>
              </a:ext>
            </a:extLst>
          </p:cNvPr>
          <p:cNvSpPr txBox="1">
            <a:spLocks/>
          </p:cNvSpPr>
          <p:nvPr/>
        </p:nvSpPr>
        <p:spPr>
          <a:xfrm>
            <a:off x="927002" y="3508582"/>
            <a:ext cx="10413226" cy="886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I</a:t>
            </a:r>
            <a:r>
              <a:rPr lang="ro-RO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zolarea căilor de intrare a radonului și limitarea căilor de transfer</a:t>
            </a: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- max 25%</a:t>
            </a:r>
          </a:p>
          <a:p>
            <a:pPr marL="571500" indent="-5715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C</a:t>
            </a:r>
            <a:r>
              <a:rPr lang="ro-RO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reșterea ventilației (mecanică</a:t>
            </a: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 / </a:t>
            </a:r>
            <a:r>
              <a:rPr lang="ro-RO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cu recuperare de căldură (HRV ) </a:t>
            </a:r>
            <a:r>
              <a:rPr lang="ro-RO" sz="3200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- </a:t>
            </a:r>
            <a:r>
              <a:rPr lang="ro-RO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max </a:t>
            </a:r>
            <a:r>
              <a:rPr lang="en-US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60</a:t>
            </a:r>
            <a:r>
              <a:rPr lang="ro-RO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%</a:t>
            </a:r>
            <a:endParaRPr lang="en-US" sz="3200" b="1" dirty="0">
              <a:solidFill>
                <a:srgbClr val="92D050"/>
              </a:solidFill>
              <a:latin typeface="Arial" panose="020B06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ro-RO" sz="3200" dirty="0">
                <a:solidFill>
                  <a:srgbClr val="005A9E"/>
                </a:solidFill>
              </a:rPr>
              <a:t>S</a:t>
            </a:r>
            <a:r>
              <a:rPr lang="en-US" sz="3200" dirty="0" err="1">
                <a:solidFill>
                  <a:srgbClr val="005A9E"/>
                </a:solidFill>
              </a:rPr>
              <a:t>traturi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izolante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în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sau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pe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podele</a:t>
            </a:r>
            <a:r>
              <a:rPr lang="en-US" sz="3200" dirty="0">
                <a:solidFill>
                  <a:srgbClr val="005A9E"/>
                </a:solidFill>
              </a:rPr>
              <a:t>, </a:t>
            </a:r>
            <a:r>
              <a:rPr lang="en-US" sz="3200" dirty="0" err="1">
                <a:solidFill>
                  <a:srgbClr val="005A9E"/>
                </a:solidFill>
              </a:rPr>
              <a:t>inclusiv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pereții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izolați</a:t>
            </a:r>
            <a:r>
              <a:rPr lang="en-US" sz="3200" dirty="0">
                <a:solidFill>
                  <a:srgbClr val="005A9E"/>
                </a:solidFill>
              </a:rPr>
              <a:t> cu </a:t>
            </a:r>
            <a:r>
              <a:rPr lang="en-US" sz="3200" dirty="0" err="1">
                <a:solidFill>
                  <a:srgbClr val="005A9E"/>
                </a:solidFill>
              </a:rPr>
              <a:t>folie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ro-RO" sz="3200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- </a:t>
            </a:r>
            <a:r>
              <a:rPr lang="ro-RO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max </a:t>
            </a:r>
            <a:r>
              <a:rPr lang="en-US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90</a:t>
            </a:r>
            <a:r>
              <a:rPr lang="ro-RO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%</a:t>
            </a:r>
            <a:endParaRPr lang="en-US" sz="3200" b="1" dirty="0">
              <a:solidFill>
                <a:srgbClr val="92D050"/>
              </a:solidFill>
              <a:latin typeface="Arial" panose="020B06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M</a:t>
            </a:r>
            <a:r>
              <a:rPr lang="ro-RO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enținerea presiunii negative sub clădire (sistem</a:t>
            </a: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e</a:t>
            </a:r>
            <a:r>
              <a:rPr lang="ro-RO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 de drenaj</a:t>
            </a: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ro-RO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depresurizare minim invazivă </a:t>
            </a: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a </a:t>
            </a:r>
            <a:r>
              <a:rPr lang="ro-RO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spațiului de sub podea SSD</a:t>
            </a: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ro-RO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ro-RO" sz="3200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- </a:t>
            </a:r>
            <a:r>
              <a:rPr lang="ro-RO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max </a:t>
            </a:r>
            <a:r>
              <a:rPr lang="en-US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9</a:t>
            </a:r>
            <a:r>
              <a:rPr lang="ro-RO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5%</a:t>
            </a:r>
            <a:endParaRPr lang="en-US" sz="3200" b="1" dirty="0">
              <a:solidFill>
                <a:srgbClr val="92D050"/>
              </a:solidFill>
              <a:latin typeface="Arial" panose="020B06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3200" dirty="0" err="1">
                <a:solidFill>
                  <a:srgbClr val="005A9E"/>
                </a:solidFill>
              </a:rPr>
              <a:t>Etanșeizarea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şi</a:t>
            </a: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5A9E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refacerea</a:t>
            </a:r>
            <a:r>
              <a:rPr lang="en-US" sz="3200" dirty="0">
                <a:solidFill>
                  <a:srgbClr val="005A9E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5A9E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podelei</a:t>
            </a:r>
            <a:r>
              <a:rPr lang="en-US" sz="3200" dirty="0">
                <a:solidFill>
                  <a:srgbClr val="005A9E"/>
                </a:solidFill>
              </a:rPr>
              <a:t>, </a:t>
            </a:r>
            <a:r>
              <a:rPr lang="ro-RO" sz="3200" dirty="0">
                <a:solidFill>
                  <a:srgbClr val="005A9E"/>
                </a:solidFill>
              </a:rPr>
              <a:t>men</a:t>
            </a:r>
            <a:r>
              <a:rPr lang="en-US" sz="3200" dirty="0" err="1">
                <a:solidFill>
                  <a:srgbClr val="005A9E"/>
                </a:solidFill>
              </a:rPr>
              <a:t>ținere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presiune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negativă</a:t>
            </a:r>
            <a:r>
              <a:rPr lang="en-US" sz="3200" dirty="0">
                <a:solidFill>
                  <a:srgbClr val="005A9E"/>
                </a:solidFill>
              </a:rPr>
              <a:t> sub </a:t>
            </a:r>
            <a:r>
              <a:rPr lang="en-US" sz="3200" dirty="0" err="1">
                <a:solidFill>
                  <a:srgbClr val="005A9E"/>
                </a:solidFill>
              </a:rPr>
              <a:t>clădire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prin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en-US" sz="3200" dirty="0" err="1">
                <a:solidFill>
                  <a:srgbClr val="005A9E"/>
                </a:solidFill>
              </a:rPr>
              <a:t>sistem</a:t>
            </a:r>
            <a:r>
              <a:rPr lang="en-US" sz="3200" dirty="0">
                <a:solidFill>
                  <a:srgbClr val="005A9E"/>
                </a:solidFill>
              </a:rPr>
              <a:t> de </a:t>
            </a:r>
            <a:r>
              <a:rPr lang="en-US" sz="3200" dirty="0" err="1">
                <a:solidFill>
                  <a:srgbClr val="005A9E"/>
                </a:solidFill>
              </a:rPr>
              <a:t>depresurizare</a:t>
            </a:r>
            <a:r>
              <a:rPr lang="en-US" sz="3200" dirty="0">
                <a:solidFill>
                  <a:srgbClr val="005A9E"/>
                </a:solidFill>
              </a:rPr>
              <a:t> </a:t>
            </a:r>
            <a:r>
              <a:rPr lang="ro-RO" sz="3200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- </a:t>
            </a:r>
            <a:r>
              <a:rPr lang="ro-RO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max </a:t>
            </a:r>
            <a:r>
              <a:rPr lang="en-US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99</a:t>
            </a:r>
            <a:r>
              <a:rPr lang="ro-RO" sz="3200" b="1" dirty="0">
                <a:solidFill>
                  <a:srgbClr val="92D050"/>
                </a:solidFill>
                <a:latin typeface="Arial" panose="020B0604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%</a:t>
            </a:r>
            <a:endParaRPr lang="en-US" sz="3200" b="1" dirty="0">
              <a:solidFill>
                <a:srgbClr val="92D050"/>
              </a:solidFill>
              <a:latin typeface="Arial" panose="020B0604020202020204" pitchFamily="34" charset="0"/>
              <a:ea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9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drops on a glass&#10;&#10;Description automatically generated with low confidence">
            <a:extLst>
              <a:ext uri="{FF2B5EF4-FFF2-40B4-BE49-F238E27FC236}">
                <a16:creationId xmlns:a16="http://schemas.microsoft.com/office/drawing/2014/main" id="{86F19100-C39F-450E-9DFC-8D410A2BC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625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587" y="556562"/>
            <a:ext cx="24384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sz="8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Studiu de ca</a:t>
            </a:r>
            <a:r>
              <a:rPr lang="en-US" sz="8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</a:t>
            </a:r>
            <a:endParaRPr lang="ko-KR" altLang="en-US" sz="10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C306699-5216-4093-994D-2E5325BFA43D}"/>
              </a:ext>
            </a:extLst>
          </p:cNvPr>
          <p:cNvSpPr txBox="1">
            <a:spLocks/>
          </p:cNvSpPr>
          <p:nvPr/>
        </p:nvSpPr>
        <p:spPr>
          <a:xfrm>
            <a:off x="774558" y="7751535"/>
            <a:ext cx="8607088" cy="3170099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sz="4000" u="sng" dirty="0">
                <a:solidFill>
                  <a:schemeClr val="bg1"/>
                </a:solidFill>
                <a:latin typeface="+mj-lt"/>
              </a:rPr>
              <a:t>Acțiuni corective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ro-RO" sz="4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Depresurizare activă.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ro-RO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Eficiență în reducerea radonului: 95% (32 Bq/m</a:t>
            </a:r>
            <a:r>
              <a:rPr lang="ro-RO" sz="4000" b="1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  <a:r>
              <a:rPr lang="ro-RO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).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808709-62D1-4C22-A97F-A9DB6CDC8E5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7" r="10449" b="11717"/>
          <a:stretch/>
        </p:blipFill>
        <p:spPr>
          <a:xfrm>
            <a:off x="9761189" y="2430300"/>
            <a:ext cx="8232592" cy="50596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7EDBF2-2D37-4363-B625-6026EB2FB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189" y="7779922"/>
            <a:ext cx="8232592" cy="55379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2B38B8-5D36-40DE-8174-880F4BA4C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1038" y="2430300"/>
            <a:ext cx="6124234" cy="10887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1F4602-0DE9-41DF-9A0F-E493D04FB1D2}"/>
              </a:ext>
            </a:extLst>
          </p:cNvPr>
          <p:cNvSpPr txBox="1"/>
          <p:nvPr/>
        </p:nvSpPr>
        <p:spPr>
          <a:xfrm>
            <a:off x="774558" y="1824353"/>
            <a:ext cx="121879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Clădirea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o-RO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Calibri" panose="020F0502020204030204" pitchFamily="34" charset="0"/>
                <a:cs typeface="Times New Roman" panose="02020603050405020304" pitchFamily="18" charset="0"/>
              </a:rPr>
              <a:t>casă, 1937, cărămidă, parter.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o-RO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Calibri" panose="020F0502020204030204" pitchFamily="34" charset="0"/>
                <a:cs typeface="Times New Roman" panose="02020603050405020304" pitchFamily="18" charset="0"/>
              </a:rPr>
              <a:t>Izolație exterior, tâmplărie termopan.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o-RO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Times New Roman" panose="02020603050405020304" pitchFamily="18" charset="0"/>
              </a:rPr>
              <a:t>podea din lemn, fără placă de beton.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o-RO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Times New Roman" panose="02020603050405020304" pitchFamily="18" charset="0"/>
              </a:rPr>
              <a:t>conc. anuală 230 - 615 Bq/m</a:t>
            </a:r>
            <a:r>
              <a:rPr kumimoji="0" lang="ro-RO" sz="40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ro-RO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3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7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8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1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2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6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11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99F88F0-0442-4CAC-AB52-61BED642CCC3}"/>
              </a:ext>
            </a:extLst>
          </p:cNvPr>
          <p:cNvSpPr txBox="1"/>
          <p:nvPr/>
        </p:nvSpPr>
        <p:spPr>
          <a:xfrm>
            <a:off x="672307" y="982284"/>
            <a:ext cx="176355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64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Concentratia</a:t>
            </a:r>
            <a:r>
              <a:rPr lang="en-GB" altLang="ko-KR" sz="6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de </a:t>
            </a:r>
            <a:r>
              <a:rPr lang="en-GB" altLang="ko-KR" sz="64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activitate</a:t>
            </a:r>
            <a:r>
              <a:rPr lang="en-GB" altLang="ko-KR" sz="6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de radon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5" y="2181526"/>
            <a:ext cx="6834677" cy="6834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" y="7434064"/>
            <a:ext cx="24384000" cy="609600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8125327">
            <a:off x="6481956" y="8232003"/>
            <a:ext cx="979784" cy="218275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19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/>
          </a:p>
        </p:txBody>
      </p:sp>
      <p:sp>
        <p:nvSpPr>
          <p:cNvPr id="6" name="TextBox 5"/>
          <p:cNvSpPr txBox="1"/>
          <p:nvPr/>
        </p:nvSpPr>
        <p:spPr>
          <a:xfrm>
            <a:off x="-287800" y="12845600"/>
            <a:ext cx="241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96491"/>
                </a:solidFill>
              </a:rPr>
              <a:t>Bq/m</a:t>
            </a:r>
            <a:r>
              <a:rPr lang="en-US" sz="4800" baseline="30000" dirty="0">
                <a:solidFill>
                  <a:srgbClr val="196491"/>
                </a:solidFill>
              </a:rPr>
              <a:t>3</a:t>
            </a:r>
            <a:r>
              <a:rPr lang="en-US" sz="4800" dirty="0">
                <a:solidFill>
                  <a:srgbClr val="196491"/>
                </a:solidFill>
              </a:rPr>
              <a:t>: 250               420                       300           180            285            190           600</a:t>
            </a:r>
            <a:endParaRPr lang="en-GB" sz="4800" dirty="0">
              <a:solidFill>
                <a:srgbClr val="19649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9560" y="2441509"/>
            <a:ext cx="1363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196491"/>
                </a:solidFill>
              </a:rPr>
              <a:t>Ipotetic</a:t>
            </a:r>
            <a:r>
              <a:rPr lang="en-US" sz="4800" dirty="0">
                <a:solidFill>
                  <a:srgbClr val="196491"/>
                </a:solidFill>
              </a:rPr>
              <a:t>: conc. </a:t>
            </a:r>
            <a:r>
              <a:rPr lang="en-US" sz="4800" dirty="0" err="1">
                <a:solidFill>
                  <a:srgbClr val="196491"/>
                </a:solidFill>
              </a:rPr>
              <a:t>anuala</a:t>
            </a:r>
            <a:r>
              <a:rPr lang="en-US" sz="4800" dirty="0">
                <a:solidFill>
                  <a:srgbClr val="196491"/>
                </a:solidFill>
              </a:rPr>
              <a:t> </a:t>
            </a:r>
            <a:r>
              <a:rPr lang="en-US" sz="4800" dirty="0" err="1">
                <a:solidFill>
                  <a:srgbClr val="196491"/>
                </a:solidFill>
              </a:rPr>
              <a:t>reala</a:t>
            </a:r>
            <a:r>
              <a:rPr lang="en-US" sz="4800" dirty="0">
                <a:solidFill>
                  <a:srgbClr val="196491"/>
                </a:solidFill>
              </a:rPr>
              <a:t> </a:t>
            </a:r>
            <a:r>
              <a:rPr lang="en-US" sz="4800" dirty="0" err="1">
                <a:solidFill>
                  <a:srgbClr val="196491"/>
                </a:solidFill>
              </a:rPr>
              <a:t>este</a:t>
            </a:r>
            <a:r>
              <a:rPr lang="en-US" sz="4800" dirty="0">
                <a:solidFill>
                  <a:srgbClr val="196491"/>
                </a:solidFill>
              </a:rPr>
              <a:t> de 300 Bq/m</a:t>
            </a:r>
            <a:r>
              <a:rPr lang="en-US" sz="4800" baseline="30000" dirty="0">
                <a:solidFill>
                  <a:srgbClr val="196491"/>
                </a:solidFill>
              </a:rPr>
              <a:t>3</a:t>
            </a:r>
            <a:endParaRPr lang="en-GB" sz="4800" baseline="30000" dirty="0">
              <a:solidFill>
                <a:srgbClr val="19649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667955" y="4097249"/>
          <a:ext cx="4131733" cy="447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6133">
                  <a:extLst>
                    <a:ext uri="{9D8B030D-6E8A-4147-A177-3AD203B41FA5}">
                      <a16:colId xmlns:a16="http://schemas.microsoft.com/office/drawing/2014/main" val="21395468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0684213"/>
                    </a:ext>
                  </a:extLst>
                </a:gridCol>
              </a:tblGrid>
              <a:tr h="9194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Conc. </a:t>
                      </a:r>
                      <a:r>
                        <a:rPr lang="en-GB" sz="2900" u="none" strike="noStrike" dirty="0" err="1">
                          <a:effectLst/>
                        </a:rPr>
                        <a:t>masurata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F </a:t>
                      </a:r>
                      <a:r>
                        <a:rPr lang="en-GB" sz="2900" u="none" strike="noStrike" dirty="0" err="1">
                          <a:effectLst/>
                        </a:rPr>
                        <a:t>corectie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384601612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250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1.20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328727386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>
                          <a:effectLst/>
                        </a:rPr>
                        <a:t>420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0.71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23099623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>
                          <a:effectLst/>
                        </a:rPr>
                        <a:t>300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1.00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12532614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>
                          <a:effectLst/>
                        </a:rPr>
                        <a:t>180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1.67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132292379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>
                          <a:effectLst/>
                        </a:rPr>
                        <a:t>285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1.05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27726292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>
                          <a:effectLst/>
                        </a:rPr>
                        <a:t>190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1.58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138404098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>
                          <a:effectLst/>
                        </a:rPr>
                        <a:t>600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900" u="none" strike="noStrike" dirty="0">
                          <a:effectLst/>
                        </a:rPr>
                        <a:t>0.50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1492107507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792492" y="3239017"/>
            <a:ext cx="8852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05C42"/>
                </a:solidFill>
              </a:rPr>
              <a:t>Media </a:t>
            </a:r>
            <a:r>
              <a:rPr lang="en-US" sz="4800" dirty="0" err="1">
                <a:solidFill>
                  <a:srgbClr val="F05C42"/>
                </a:solidFill>
              </a:rPr>
              <a:t>aritmetica</a:t>
            </a:r>
            <a:r>
              <a:rPr lang="en-US" sz="4800" dirty="0">
                <a:solidFill>
                  <a:srgbClr val="F05C42"/>
                </a:solidFill>
              </a:rPr>
              <a:t> f </a:t>
            </a:r>
            <a:r>
              <a:rPr lang="en-US" sz="4800" dirty="0" err="1">
                <a:solidFill>
                  <a:srgbClr val="F05C42"/>
                </a:solidFill>
              </a:rPr>
              <a:t>corectie</a:t>
            </a:r>
            <a:r>
              <a:rPr lang="en-US" sz="4800" dirty="0">
                <a:solidFill>
                  <a:srgbClr val="F05C42"/>
                </a:solidFill>
              </a:rPr>
              <a:t> = 1.1</a:t>
            </a:r>
            <a:endParaRPr lang="en-GB" sz="4800" dirty="0">
              <a:solidFill>
                <a:srgbClr val="F05C42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799689" y="4110713"/>
          <a:ext cx="2506133" cy="447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6133">
                  <a:extLst>
                    <a:ext uri="{9D8B030D-6E8A-4147-A177-3AD203B41FA5}">
                      <a16:colId xmlns:a16="http://schemas.microsoft.com/office/drawing/2014/main" val="1399597737"/>
                    </a:ext>
                  </a:extLst>
                </a:gridCol>
              </a:tblGrid>
              <a:tr h="91948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u="none" strike="noStrike">
                          <a:effectLst/>
                        </a:rPr>
                        <a:t>Conc. estimata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301779397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u="none" strike="noStrike">
                          <a:effectLst/>
                        </a:rPr>
                        <a:t>275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324675205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u="none" strike="noStrike" dirty="0">
                          <a:effectLst/>
                        </a:rPr>
                        <a:t>463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42624246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u="none" strike="noStrike" dirty="0">
                          <a:effectLst/>
                        </a:rPr>
                        <a:t>331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1619064719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u="none" strike="noStrike">
                          <a:effectLst/>
                        </a:rPr>
                        <a:t>198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62397216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u="none" strike="noStrike">
                          <a:effectLst/>
                        </a:rPr>
                        <a:t>314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324596949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u="none" strike="noStrike">
                          <a:effectLst/>
                        </a:rPr>
                        <a:t>209</a:t>
                      </a:r>
                      <a:endParaRPr lang="en-GB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300301773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u="none" strike="noStrike" dirty="0">
                          <a:effectLst/>
                        </a:rPr>
                        <a:t>661</a:t>
                      </a:r>
                      <a:endParaRPr lang="en-GB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400" marR="25400" marT="25400" marB="0" anchor="b"/>
                </a:tc>
                <a:extLst>
                  <a:ext uri="{0D108BD9-81ED-4DB2-BD59-A6C34878D82A}">
                    <a16:rowId xmlns:a16="http://schemas.microsoft.com/office/drawing/2014/main" val="3597293204"/>
                  </a:ext>
                </a:extLst>
              </a:tr>
            </a:tbl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527390"/>
              </p:ext>
            </p:extLst>
          </p:nvPr>
        </p:nvGraphicFramePr>
        <p:xfrm>
          <a:off x="14305823" y="4001313"/>
          <a:ext cx="9125213" cy="5475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67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7" grpId="0"/>
      <p:bldP spid="11" grpId="0"/>
      <p:bldGraphic spid="2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404040"/>
                </a:solidFill>
              </a:rPr>
              <a:t>Obiective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D84FB-B9AD-451C-B829-31C0171022DC}"/>
              </a:ext>
            </a:extLst>
          </p:cNvPr>
          <p:cNvSpPr/>
          <p:nvPr/>
        </p:nvSpPr>
        <p:spPr>
          <a:xfrm>
            <a:off x="1587" y="5763019"/>
            <a:ext cx="24384000" cy="41125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76A8B0-F0B1-42BF-8A04-031CD38047D4}"/>
              </a:ext>
            </a:extLst>
          </p:cNvPr>
          <p:cNvSpPr/>
          <p:nvPr/>
        </p:nvSpPr>
        <p:spPr>
          <a:xfrm>
            <a:off x="2082286" y="4516035"/>
            <a:ext cx="2520000" cy="2520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91A248-0092-4FFA-9BC8-2BB7FCCE3FA7}"/>
              </a:ext>
            </a:extLst>
          </p:cNvPr>
          <p:cNvSpPr/>
          <p:nvPr/>
        </p:nvSpPr>
        <p:spPr>
          <a:xfrm>
            <a:off x="2082286" y="8529709"/>
            <a:ext cx="2520000" cy="2520000"/>
          </a:xfrm>
          <a:prstGeom prst="ellipse">
            <a:avLst/>
          </a:prstGeom>
          <a:solidFill>
            <a:schemeClr val="accent3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/>
          </a:p>
        </p:txBody>
      </p:sp>
      <p:sp>
        <p:nvSpPr>
          <p:cNvPr id="6" name="Plus 7">
            <a:extLst>
              <a:ext uri="{FF2B5EF4-FFF2-40B4-BE49-F238E27FC236}">
                <a16:creationId xmlns:a16="http://schemas.microsoft.com/office/drawing/2014/main" id="{11C3043C-D25A-43CF-AD35-55248B7A5FB6}"/>
              </a:ext>
            </a:extLst>
          </p:cNvPr>
          <p:cNvSpPr/>
          <p:nvPr/>
        </p:nvSpPr>
        <p:spPr>
          <a:xfrm>
            <a:off x="2643839" y="7068642"/>
            <a:ext cx="1396893" cy="1396893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CCD7FC-BBF6-4FDA-AE2A-B92608B25595}"/>
              </a:ext>
            </a:extLst>
          </p:cNvPr>
          <p:cNvSpPr/>
          <p:nvPr/>
        </p:nvSpPr>
        <p:spPr>
          <a:xfrm>
            <a:off x="7777627" y="5515013"/>
            <a:ext cx="4608512" cy="4608512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09E9A-1E34-43B3-98EB-0F9EA7527CD5}"/>
              </a:ext>
            </a:extLst>
          </p:cNvPr>
          <p:cNvSpPr txBox="1"/>
          <p:nvPr/>
        </p:nvSpPr>
        <p:spPr>
          <a:xfrm>
            <a:off x="12625668" y="6083500"/>
            <a:ext cx="11287608" cy="296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altLang="ko-KR" sz="3733" dirty="0" err="1">
                <a:solidFill>
                  <a:srgbClr val="FF0054"/>
                </a:solidFill>
                <a:cs typeface="Arial" panose="020B0604020202020204" pitchFamily="34" charset="0"/>
              </a:rPr>
              <a:t>Principalul</a:t>
            </a:r>
            <a:r>
              <a:rPr lang="en-GB" altLang="ko-KR" sz="3733" dirty="0">
                <a:solidFill>
                  <a:srgbClr val="FF0054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rgbClr val="FF0054"/>
                </a:solidFill>
                <a:cs typeface="Arial" panose="020B0604020202020204" pitchFamily="34" charset="0"/>
              </a:rPr>
              <a:t>obiectiv</a:t>
            </a:r>
            <a:r>
              <a:rPr lang="en-GB" altLang="ko-KR" sz="3733" dirty="0">
                <a:solidFill>
                  <a:srgbClr val="FF0054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a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fost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compararea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măsurătorilor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active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şi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pasive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de radon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în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casele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supuse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analizei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respectiv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rgbClr val="FF0054"/>
                </a:solidFill>
                <a:cs typeface="Arial" panose="020B0604020202020204" pitchFamily="34" charset="0"/>
              </a:rPr>
              <a:t>identificarea</a:t>
            </a:r>
            <a:r>
              <a:rPr lang="en-GB" altLang="ko-KR" sz="3733" dirty="0">
                <a:solidFill>
                  <a:srgbClr val="FF0054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rgbClr val="FF0054"/>
                </a:solidFill>
                <a:cs typeface="Arial" panose="020B0604020202020204" pitchFamily="34" charset="0"/>
              </a:rPr>
              <a:t>acelor</a:t>
            </a:r>
            <a:r>
              <a:rPr lang="en-GB" altLang="ko-KR" sz="3733" dirty="0">
                <a:solidFill>
                  <a:srgbClr val="FF0054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rgbClr val="FF0054"/>
                </a:solidFill>
                <a:cs typeface="Arial" panose="020B0604020202020204" pitchFamily="34" charset="0"/>
              </a:rPr>
              <a:t>factori</a:t>
            </a:r>
            <a:r>
              <a:rPr lang="en-GB" altLang="ko-KR" sz="3733" dirty="0">
                <a:solidFill>
                  <a:srgbClr val="4F81BD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care pot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descrie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variabilitatea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de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timp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pentru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concentratia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 de radon </a:t>
            </a:r>
            <a:r>
              <a:rPr lang="en-GB" altLang="ko-KR" sz="3733" dirty="0" err="1">
                <a:solidFill>
                  <a:schemeClr val="bg1"/>
                </a:solidFill>
                <a:cs typeface="Arial" panose="020B0604020202020204" pitchFamily="34" charset="0"/>
              </a:rPr>
              <a:t>rezidential</a:t>
            </a:r>
            <a:r>
              <a:rPr lang="en-GB" altLang="ko-KR" sz="3733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ko-KR" altLang="en-US" sz="3733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Equal 10">
            <a:extLst>
              <a:ext uri="{FF2B5EF4-FFF2-40B4-BE49-F238E27FC236}">
                <a16:creationId xmlns:a16="http://schemas.microsoft.com/office/drawing/2014/main" id="{CE62953F-05A7-46F6-9AD3-7BC00397F0F2}"/>
              </a:ext>
            </a:extLst>
          </p:cNvPr>
          <p:cNvSpPr/>
          <p:nvPr/>
        </p:nvSpPr>
        <p:spPr>
          <a:xfrm>
            <a:off x="5254200" y="7119997"/>
            <a:ext cx="1294176" cy="1294176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D2BC-9E0C-498C-890B-EB242CB1C671}"/>
              </a:ext>
            </a:extLst>
          </p:cNvPr>
          <p:cNvSpPr txBox="1"/>
          <p:nvPr/>
        </p:nvSpPr>
        <p:spPr>
          <a:xfrm>
            <a:off x="7777627" y="8010128"/>
            <a:ext cx="4608517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100 </a:t>
            </a:r>
            <a:r>
              <a:rPr lang="en-US" altLang="ko-KR" sz="3733" b="1" dirty="0" err="1">
                <a:solidFill>
                  <a:schemeClr val="bg1"/>
                </a:solidFill>
                <a:cs typeface="Arial" pitchFamily="34" charset="0"/>
              </a:rPr>
              <a:t>cladiri</a:t>
            </a:r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3733" b="1" dirty="0" err="1">
                <a:solidFill>
                  <a:schemeClr val="bg1"/>
                </a:solidFill>
                <a:cs typeface="Arial" pitchFamily="34" charset="0"/>
              </a:rPr>
              <a:t>reabilitate</a:t>
            </a:r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US" altLang="ko-KR" sz="3733" b="1" dirty="0" err="1">
                <a:solidFill>
                  <a:schemeClr val="bg1"/>
                </a:solidFill>
                <a:cs typeface="Arial" pitchFamily="34" charset="0"/>
              </a:rPr>
              <a:t>termic</a:t>
            </a:r>
            <a:endParaRPr lang="ko-KR" altLang="en-US" sz="3733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8" name="Elbow Connector 5">
            <a:extLst>
              <a:ext uri="{FF2B5EF4-FFF2-40B4-BE49-F238E27FC236}">
                <a16:creationId xmlns:a16="http://schemas.microsoft.com/office/drawing/2014/main" id="{25748B69-F2A2-465E-93D4-D05B462A16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3416" y="4084035"/>
            <a:ext cx="1440000" cy="432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8DC464EE-73A5-44AB-898A-A504387F7F06}"/>
              </a:ext>
            </a:extLst>
          </p:cNvPr>
          <p:cNvCxnSpPr>
            <a:cxnSpLocks/>
          </p:cNvCxnSpPr>
          <p:nvPr/>
        </p:nvCxnSpPr>
        <p:spPr>
          <a:xfrm rot="10800000">
            <a:off x="3343416" y="11199616"/>
            <a:ext cx="1440000" cy="432000"/>
          </a:xfrm>
          <a:prstGeom prst="bentConnector2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">
            <a:extLst>
              <a:ext uri="{FF2B5EF4-FFF2-40B4-BE49-F238E27FC236}">
                <a16:creationId xmlns:a16="http://schemas.microsoft.com/office/drawing/2014/main" id="{A0004388-C247-410F-B534-8B1A286B9974}"/>
              </a:ext>
            </a:extLst>
          </p:cNvPr>
          <p:cNvSpPr/>
          <p:nvPr/>
        </p:nvSpPr>
        <p:spPr>
          <a:xfrm rot="18900000">
            <a:off x="2620278" y="9155135"/>
            <a:ext cx="1597696" cy="1283411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  <p:sp>
        <p:nvSpPr>
          <p:cNvPr id="33" name="Isosceles Triangle 41">
            <a:extLst>
              <a:ext uri="{FF2B5EF4-FFF2-40B4-BE49-F238E27FC236}">
                <a16:creationId xmlns:a16="http://schemas.microsoft.com/office/drawing/2014/main" id="{CDBBEB24-1186-42FE-B688-5DEAFDFE277E}"/>
              </a:ext>
            </a:extLst>
          </p:cNvPr>
          <p:cNvSpPr>
            <a:spLocks noChangeAspect="1"/>
          </p:cNvSpPr>
          <p:nvPr/>
        </p:nvSpPr>
        <p:spPr>
          <a:xfrm>
            <a:off x="3008122" y="5168696"/>
            <a:ext cx="668323" cy="960000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3"/>
          </a:p>
        </p:txBody>
      </p:sp>
      <p:sp>
        <p:nvSpPr>
          <p:cNvPr id="20" name="Rectangle 19"/>
          <p:cNvSpPr/>
          <p:nvPr/>
        </p:nvSpPr>
        <p:spPr>
          <a:xfrm>
            <a:off x="4922067" y="2628339"/>
            <a:ext cx="14952373" cy="214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sz="4800" dirty="0"/>
            </a:br>
            <a:r>
              <a:rPr lang="en-GB" sz="4267" dirty="0" err="1">
                <a:solidFill>
                  <a:srgbClr val="390099"/>
                </a:solidFill>
                <a:cs typeface="Arial" panose="020B0604020202020204" pitchFamily="34" charset="0"/>
              </a:rPr>
              <a:t>Masuratori</a:t>
            </a:r>
            <a:r>
              <a:rPr lang="en-GB" sz="4267" dirty="0">
                <a:solidFill>
                  <a:srgbClr val="390099"/>
                </a:solidFill>
                <a:cs typeface="Arial" panose="020B0604020202020204" pitchFamily="34" charset="0"/>
              </a:rPr>
              <a:t> </a:t>
            </a:r>
            <a:r>
              <a:rPr lang="en-GB" sz="4267" dirty="0" err="1">
                <a:solidFill>
                  <a:srgbClr val="390099"/>
                </a:solidFill>
                <a:cs typeface="Arial" panose="020B0604020202020204" pitchFamily="34" charset="0"/>
              </a:rPr>
              <a:t>prin</a:t>
            </a:r>
            <a:r>
              <a:rPr lang="en-GB" sz="4267" dirty="0">
                <a:solidFill>
                  <a:srgbClr val="390099"/>
                </a:solidFill>
                <a:cs typeface="Arial" panose="020B0604020202020204" pitchFamily="34" charset="0"/>
              </a:rPr>
              <a:t> </a:t>
            </a:r>
            <a:r>
              <a:rPr lang="en-GB" sz="4267" dirty="0" err="1">
                <a:solidFill>
                  <a:srgbClr val="390099"/>
                </a:solidFill>
                <a:cs typeface="Arial" panose="020B0604020202020204" pitchFamily="34" charset="0"/>
              </a:rPr>
              <a:t>metoda</a:t>
            </a:r>
            <a:r>
              <a:rPr lang="en-GB" sz="4267" dirty="0">
                <a:solidFill>
                  <a:srgbClr val="390099"/>
                </a:solidFill>
                <a:cs typeface="Arial" panose="020B0604020202020204" pitchFamily="34" charset="0"/>
              </a:rPr>
              <a:t> </a:t>
            </a:r>
            <a:r>
              <a:rPr lang="en-GB" sz="4267" dirty="0" err="1">
                <a:solidFill>
                  <a:srgbClr val="390099"/>
                </a:solidFill>
                <a:cs typeface="Arial" panose="020B0604020202020204" pitchFamily="34" charset="0"/>
              </a:rPr>
              <a:t>pasiva</a:t>
            </a:r>
            <a:r>
              <a:rPr lang="en-GB" sz="4267" dirty="0">
                <a:solidFill>
                  <a:srgbClr val="390099"/>
                </a:solidFill>
                <a:cs typeface="Arial" panose="020B0604020202020204" pitchFamily="34" charset="0"/>
              </a:rPr>
              <a:t>: </a:t>
            </a:r>
            <a:r>
              <a:rPr lang="en-GB" sz="4267" dirty="0" err="1">
                <a:solidFill>
                  <a:srgbClr val="222222"/>
                </a:solidFill>
                <a:cs typeface="Arial" panose="020B0604020202020204" pitchFamily="34" charset="0"/>
              </a:rPr>
              <a:t>detectori</a:t>
            </a:r>
            <a:r>
              <a:rPr lang="en-GB" sz="4267" dirty="0">
                <a:solidFill>
                  <a:srgbClr val="222222"/>
                </a:solidFill>
                <a:cs typeface="Arial" panose="020B0604020202020204" pitchFamily="34" charset="0"/>
              </a:rPr>
              <a:t> de tip CR-39, </a:t>
            </a:r>
          </a:p>
          <a:p>
            <a:r>
              <a:rPr lang="en-GB" sz="4267" dirty="0">
                <a:solidFill>
                  <a:srgbClr val="222222"/>
                </a:solidFill>
                <a:cs typeface="Arial" panose="020B0604020202020204" pitchFamily="34" charset="0"/>
              </a:rPr>
              <a:t>in </a:t>
            </a:r>
            <a:r>
              <a:rPr lang="en-GB" sz="4267" dirty="0" err="1">
                <a:solidFill>
                  <a:srgbClr val="222222"/>
                </a:solidFill>
                <a:cs typeface="Arial" panose="020B0604020202020204" pitchFamily="34" charset="0"/>
              </a:rPr>
              <a:t>patru</a:t>
            </a:r>
            <a:r>
              <a:rPr lang="en-GB" sz="4267" dirty="0">
                <a:solidFill>
                  <a:srgbClr val="222222"/>
                </a:solidFill>
                <a:cs typeface="Arial" panose="020B0604020202020204" pitchFamily="34" charset="0"/>
              </a:rPr>
              <a:t> </a:t>
            </a:r>
            <a:r>
              <a:rPr lang="en-GB" sz="4267" dirty="0" err="1">
                <a:solidFill>
                  <a:srgbClr val="222222"/>
                </a:solidFill>
                <a:cs typeface="Arial" panose="020B0604020202020204" pitchFamily="34" charset="0"/>
              </a:rPr>
              <a:t>campanii</a:t>
            </a:r>
            <a:r>
              <a:rPr lang="en-GB" sz="4267" dirty="0">
                <a:solidFill>
                  <a:srgbClr val="222222"/>
                </a:solidFill>
                <a:cs typeface="Arial" panose="020B0604020202020204" pitchFamily="34" charset="0"/>
              </a:rPr>
              <a:t> </a:t>
            </a:r>
            <a:r>
              <a:rPr lang="en-GB" sz="4267" dirty="0" err="1">
                <a:solidFill>
                  <a:srgbClr val="222222"/>
                </a:solidFill>
                <a:cs typeface="Arial" panose="020B0604020202020204" pitchFamily="34" charset="0"/>
              </a:rPr>
              <a:t>succesive</a:t>
            </a:r>
            <a:r>
              <a:rPr lang="en-GB" sz="4267" dirty="0">
                <a:solidFill>
                  <a:srgbClr val="222222"/>
                </a:solidFill>
                <a:cs typeface="Arial" panose="020B0604020202020204" pitchFamily="34" charset="0"/>
              </a:rPr>
              <a:t> de </a:t>
            </a:r>
            <a:r>
              <a:rPr lang="en-GB" sz="4267" dirty="0" err="1">
                <a:solidFill>
                  <a:srgbClr val="222222"/>
                </a:solidFill>
                <a:cs typeface="Arial" panose="020B0604020202020204" pitchFamily="34" charset="0"/>
              </a:rPr>
              <a:t>trei</a:t>
            </a:r>
            <a:r>
              <a:rPr lang="en-GB" sz="4267" dirty="0">
                <a:solidFill>
                  <a:srgbClr val="222222"/>
                </a:solidFill>
                <a:cs typeface="Arial" panose="020B0604020202020204" pitchFamily="34" charset="0"/>
              </a:rPr>
              <a:t> </a:t>
            </a:r>
            <a:r>
              <a:rPr lang="en-GB" sz="4267" dirty="0" err="1">
                <a:solidFill>
                  <a:srgbClr val="222222"/>
                </a:solidFill>
                <a:cs typeface="Arial" panose="020B0604020202020204" pitchFamily="34" charset="0"/>
              </a:rPr>
              <a:t>luni</a:t>
            </a:r>
            <a:r>
              <a:rPr lang="en-GB" sz="4267" dirty="0">
                <a:solidFill>
                  <a:srgbClr val="222222"/>
                </a:solidFill>
                <a:cs typeface="Arial" panose="020B0604020202020204" pitchFamily="34" charset="0"/>
              </a:rPr>
              <a:t>, </a:t>
            </a:r>
            <a:r>
              <a:rPr lang="en-GB" sz="4267" dirty="0" err="1">
                <a:solidFill>
                  <a:srgbClr val="222222"/>
                </a:solidFill>
                <a:cs typeface="Arial" panose="020B0604020202020204" pitchFamily="34" charset="0"/>
              </a:rPr>
              <a:t>timp</a:t>
            </a:r>
            <a:r>
              <a:rPr lang="en-GB" sz="4267" dirty="0">
                <a:solidFill>
                  <a:srgbClr val="222222"/>
                </a:solidFill>
                <a:cs typeface="Arial" panose="020B0604020202020204" pitchFamily="34" charset="0"/>
              </a:rPr>
              <a:t> de un an</a:t>
            </a:r>
            <a:endParaRPr lang="en-GB" sz="4267" dirty="0"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20499" y="10404599"/>
            <a:ext cx="15772368" cy="1487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sz="4800" dirty="0"/>
            </a:br>
            <a:r>
              <a:rPr lang="en-GB" sz="4267" dirty="0" err="1">
                <a:solidFill>
                  <a:srgbClr val="9E0059"/>
                </a:solidFill>
                <a:cs typeface="Arial" panose="020B0604020202020204" pitchFamily="34" charset="0"/>
              </a:rPr>
              <a:t>Masuratori</a:t>
            </a:r>
            <a:r>
              <a:rPr lang="en-GB" sz="4267" dirty="0">
                <a:solidFill>
                  <a:srgbClr val="9E0059"/>
                </a:solidFill>
                <a:cs typeface="Arial" panose="020B0604020202020204" pitchFamily="34" charset="0"/>
              </a:rPr>
              <a:t> active: </a:t>
            </a:r>
            <a:r>
              <a:rPr lang="en-GB" sz="4267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aparatul</a:t>
            </a:r>
            <a:r>
              <a:rPr lang="en-GB" sz="4267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ICA</a:t>
            </a:r>
            <a:r>
              <a:rPr lang="en-GB" sz="4267" dirty="0">
                <a:cs typeface="Arial" panose="020B0604020202020204" pitchFamily="34" charset="0"/>
              </a:rPr>
              <a:t> </a:t>
            </a:r>
            <a:r>
              <a:rPr lang="en-GB" sz="4267" dirty="0" err="1">
                <a:cs typeface="Arial" panose="020B0604020202020204" pitchFamily="34" charset="0"/>
              </a:rPr>
              <a:t>dezvoltat</a:t>
            </a:r>
            <a:r>
              <a:rPr lang="en-GB" sz="4267" dirty="0">
                <a:cs typeface="Arial" panose="020B0604020202020204" pitchFamily="34" charset="0"/>
              </a:rPr>
              <a:t> in </a:t>
            </a:r>
            <a:r>
              <a:rPr lang="en-GB" sz="4267" dirty="0" err="1">
                <a:cs typeface="Arial" panose="020B0604020202020204" pitchFamily="34" charset="0"/>
              </a:rPr>
              <a:t>cadrul</a:t>
            </a:r>
            <a:r>
              <a:rPr lang="en-GB" sz="4267" dirty="0">
                <a:cs typeface="Arial" panose="020B0604020202020204" pitchFamily="34" charset="0"/>
              </a:rPr>
              <a:t> LiRaCC </a:t>
            </a: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9315614" y="6259807"/>
            <a:ext cx="1411909" cy="140961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7E7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 flipH="1">
            <a:off x="10622217" y="6510939"/>
            <a:ext cx="1220101" cy="121811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7E7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9961243" y="6590159"/>
            <a:ext cx="1411909" cy="140961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202790" y="6510939"/>
            <a:ext cx="1220101" cy="121811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7E7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702787" y="6584356"/>
            <a:ext cx="1411909" cy="140961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83419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17378164" y="382807"/>
            <a:ext cx="1277427" cy="1181437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defTabSz="1828823">
              <a:spcBef>
                <a:spcPts val="2000"/>
              </a:spcBef>
              <a:buNone/>
            </a:pPr>
            <a:endParaRPr lang="en-US" sz="8000" spc="600" dirty="0">
              <a:solidFill>
                <a:srgbClr val="5AB4C1"/>
              </a:solidFill>
              <a:latin typeface="Arial"/>
              <a:ea typeface="Arial Unicode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22754762" y="11443298"/>
            <a:ext cx="1277427" cy="1181437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defTabSz="1828823">
              <a:spcBef>
                <a:spcPts val="2000"/>
              </a:spcBef>
              <a:buNone/>
            </a:pPr>
            <a:endParaRPr lang="en-US" sz="8000" spc="600" dirty="0">
              <a:solidFill>
                <a:srgbClr val="5AB4C1"/>
              </a:solidFill>
              <a:latin typeface="Arial"/>
              <a:ea typeface="Arial Unicode MS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" b="4097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6300335" y="1610584"/>
            <a:ext cx="8432520" cy="1038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chemeClr val="bg1"/>
                </a:solidFill>
              </a:rPr>
              <a:t>Aparatul</a:t>
            </a:r>
            <a:r>
              <a:rPr lang="en-GB" sz="2667" dirty="0">
                <a:solidFill>
                  <a:schemeClr val="bg1"/>
                </a:solidFill>
              </a:rPr>
              <a:t> ICA </a:t>
            </a:r>
            <a:r>
              <a:rPr lang="en-GB" sz="2667" dirty="0" err="1">
                <a:solidFill>
                  <a:schemeClr val="bg1"/>
                </a:solidFill>
              </a:rPr>
              <a:t>contine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senzori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pentru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monitorizarea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rgbClr val="90C226"/>
                </a:solidFill>
              </a:rPr>
              <a:t>compusilor</a:t>
            </a:r>
            <a:r>
              <a:rPr lang="en-GB" sz="2667" dirty="0">
                <a:solidFill>
                  <a:srgbClr val="90C226"/>
                </a:solidFill>
              </a:rPr>
              <a:t> </a:t>
            </a:r>
            <a:r>
              <a:rPr lang="en-GB" sz="2667" dirty="0" err="1">
                <a:solidFill>
                  <a:srgbClr val="90C226"/>
                </a:solidFill>
              </a:rPr>
              <a:t>organici</a:t>
            </a:r>
            <a:r>
              <a:rPr lang="en-GB" sz="2667" dirty="0">
                <a:solidFill>
                  <a:srgbClr val="90C226"/>
                </a:solidFill>
              </a:rPr>
              <a:t> </a:t>
            </a:r>
            <a:r>
              <a:rPr lang="en-GB" sz="2667" dirty="0" err="1">
                <a:solidFill>
                  <a:srgbClr val="90C226"/>
                </a:solidFill>
              </a:rPr>
              <a:t>volatili</a:t>
            </a:r>
            <a:r>
              <a:rPr lang="en-GB" sz="2667" dirty="0">
                <a:solidFill>
                  <a:srgbClr val="90C226"/>
                </a:solidFill>
              </a:rPr>
              <a:t> (COV), CO, CO</a:t>
            </a:r>
            <a:r>
              <a:rPr lang="en-GB" sz="2667" baseline="-25000" dirty="0">
                <a:solidFill>
                  <a:srgbClr val="90C226"/>
                </a:solidFill>
              </a:rPr>
              <a:t>2</a:t>
            </a:r>
            <a:r>
              <a:rPr lang="en-GB" sz="2667" dirty="0">
                <a:solidFill>
                  <a:srgbClr val="90C226"/>
                </a:solidFill>
              </a:rPr>
              <a:t>, radon, </a:t>
            </a:r>
            <a:r>
              <a:rPr lang="en-GB" sz="2667" dirty="0" err="1">
                <a:solidFill>
                  <a:srgbClr val="90C226"/>
                </a:solidFill>
              </a:rPr>
              <a:t>respectiv</a:t>
            </a:r>
            <a:r>
              <a:rPr lang="en-GB" sz="2667" dirty="0">
                <a:solidFill>
                  <a:srgbClr val="90C226"/>
                </a:solidFill>
              </a:rPr>
              <a:t> </a:t>
            </a:r>
            <a:r>
              <a:rPr lang="en-GB" sz="2667" dirty="0" err="1">
                <a:solidFill>
                  <a:srgbClr val="90C226"/>
                </a:solidFill>
              </a:rPr>
              <a:t>parametrilor</a:t>
            </a:r>
            <a:r>
              <a:rPr lang="en-GB" sz="2667" dirty="0">
                <a:solidFill>
                  <a:srgbClr val="90C226"/>
                </a:solidFill>
              </a:rPr>
              <a:t> </a:t>
            </a:r>
            <a:r>
              <a:rPr lang="en-GB" sz="2667" dirty="0" err="1">
                <a:solidFill>
                  <a:srgbClr val="90C226"/>
                </a:solidFill>
              </a:rPr>
              <a:t>fizici</a:t>
            </a:r>
            <a:r>
              <a:rPr lang="en-GB" sz="2667" dirty="0">
                <a:solidFill>
                  <a:srgbClr val="90C226"/>
                </a:solidFill>
              </a:rPr>
              <a:t> precum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rgbClr val="90C226"/>
                </a:solidFill>
              </a:rPr>
              <a:t>temperatura</a:t>
            </a:r>
            <a:r>
              <a:rPr lang="en-GB" sz="2667" dirty="0">
                <a:solidFill>
                  <a:srgbClr val="90C226"/>
                </a:solidFill>
              </a:rPr>
              <a:t>, </a:t>
            </a:r>
            <a:r>
              <a:rPr lang="en-GB" sz="2667" dirty="0" err="1">
                <a:solidFill>
                  <a:srgbClr val="90C226"/>
                </a:solidFill>
              </a:rPr>
              <a:t>presiune</a:t>
            </a:r>
            <a:r>
              <a:rPr lang="en-GB" sz="2667" dirty="0">
                <a:solidFill>
                  <a:srgbClr val="90C226"/>
                </a:solidFill>
              </a:rPr>
              <a:t>, </a:t>
            </a:r>
            <a:r>
              <a:rPr lang="en-GB" sz="2667" dirty="0" err="1">
                <a:solidFill>
                  <a:srgbClr val="90C226"/>
                </a:solidFill>
              </a:rPr>
              <a:t>umiditate</a:t>
            </a:r>
            <a:r>
              <a:rPr lang="en-GB" sz="2667" dirty="0">
                <a:solidFill>
                  <a:schemeClr val="bg1"/>
                </a:solidFill>
              </a:rPr>
              <a:t>. </a:t>
            </a:r>
            <a:r>
              <a:rPr lang="en-GB" sz="2667" dirty="0" err="1">
                <a:solidFill>
                  <a:schemeClr val="bg1"/>
                </a:solidFill>
              </a:rPr>
              <a:t>Ofera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posibi</a:t>
            </a:r>
            <a:r>
              <a:rPr lang="en-GB" sz="2667" dirty="0">
                <a:solidFill>
                  <a:schemeClr val="bg1"/>
                </a:solidFill>
              </a:rPr>
              <a:t>-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chemeClr val="bg1"/>
                </a:solidFill>
              </a:rPr>
              <a:t>litatea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setarii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unei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valori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prag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pentru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parametrii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monitorizati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si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informarea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utilizatorului</a:t>
            </a:r>
            <a:r>
              <a:rPr lang="en-GB" sz="2667" dirty="0">
                <a:solidFill>
                  <a:schemeClr val="bg1"/>
                </a:solidFill>
              </a:rPr>
              <a:t> in </a:t>
            </a:r>
            <a:r>
              <a:rPr lang="en-GB" sz="2667" dirty="0" err="1">
                <a:solidFill>
                  <a:schemeClr val="bg1"/>
                </a:solidFill>
              </a:rPr>
              <a:t>cazul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depasirii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acestei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valori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prag</a:t>
            </a:r>
            <a:r>
              <a:rPr lang="en-GB" sz="2667" dirty="0">
                <a:solidFill>
                  <a:schemeClr val="bg1"/>
                </a:solidFill>
              </a:rPr>
              <a:t>. </a:t>
            </a:r>
            <a:r>
              <a:rPr lang="en-GB" sz="2667" dirty="0" err="1">
                <a:solidFill>
                  <a:schemeClr val="bg1"/>
                </a:solidFill>
              </a:rPr>
              <a:t>Prezenta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ecranului</a:t>
            </a:r>
            <a:r>
              <a:rPr lang="en-GB" sz="2667" dirty="0">
                <a:solidFill>
                  <a:schemeClr val="bg1"/>
                </a:solidFill>
              </a:rPr>
              <a:t> TFT </a:t>
            </a:r>
            <a:r>
              <a:rPr lang="en-GB" sz="2667" dirty="0" err="1">
                <a:solidFill>
                  <a:schemeClr val="bg1"/>
                </a:solidFill>
              </a:rPr>
              <a:t>este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destinat</a:t>
            </a:r>
            <a:r>
              <a:rPr lang="en-GB" sz="2667" dirty="0">
                <a:solidFill>
                  <a:schemeClr val="bg1"/>
                </a:solidFill>
              </a:rPr>
              <a:t> in special </a:t>
            </a:r>
            <a:r>
              <a:rPr lang="en-GB" sz="2667" dirty="0" err="1">
                <a:solidFill>
                  <a:schemeClr val="bg1"/>
                </a:solidFill>
              </a:rPr>
              <a:t>persoanelor</a:t>
            </a:r>
            <a:r>
              <a:rPr lang="en-GB" sz="2667" dirty="0">
                <a:solidFill>
                  <a:schemeClr val="bg1"/>
                </a:solidFill>
              </a:rPr>
              <a:t> care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chemeClr val="bg1"/>
                </a:solidFill>
              </a:rPr>
              <a:t>doresc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vizualizarea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rapida</a:t>
            </a:r>
            <a:r>
              <a:rPr lang="en-GB" sz="2667" dirty="0">
                <a:solidFill>
                  <a:schemeClr val="bg1"/>
                </a:solidFill>
              </a:rPr>
              <a:t> a </a:t>
            </a:r>
            <a:r>
              <a:rPr lang="en-GB" sz="2667" dirty="0" err="1">
                <a:solidFill>
                  <a:schemeClr val="bg1"/>
                </a:solidFill>
              </a:rPr>
              <a:t>valorilor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fara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chemeClr val="bg1"/>
                </a:solidFill>
              </a:rPr>
              <a:t>conectarea</a:t>
            </a:r>
            <a:r>
              <a:rPr lang="en-GB" sz="2667" dirty="0">
                <a:solidFill>
                  <a:schemeClr val="bg1"/>
                </a:solidFill>
              </a:rPr>
              <a:t> la </a:t>
            </a:r>
            <a:r>
              <a:rPr lang="en-GB" sz="2667" dirty="0" err="1">
                <a:solidFill>
                  <a:schemeClr val="bg1"/>
                </a:solidFill>
              </a:rPr>
              <a:t>aplicatia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mobila</a:t>
            </a:r>
            <a:r>
              <a:rPr lang="en-GB" sz="2667" dirty="0">
                <a:solidFill>
                  <a:schemeClr val="bg1"/>
                </a:solidFill>
              </a:rPr>
              <a:t>. </a:t>
            </a:r>
            <a:r>
              <a:rPr lang="en-GB" sz="2667" dirty="0" err="1">
                <a:solidFill>
                  <a:schemeClr val="bg1"/>
                </a:solidFill>
              </a:rPr>
              <a:t>Aparatul</a:t>
            </a:r>
            <a:r>
              <a:rPr lang="en-GB" sz="2667" dirty="0">
                <a:solidFill>
                  <a:schemeClr val="bg1"/>
                </a:solidFill>
              </a:rPr>
              <a:t> ICA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rgbClr val="E6B91E"/>
                </a:solidFill>
              </a:rPr>
              <a:t>poate</a:t>
            </a:r>
            <a:r>
              <a:rPr lang="en-GB" sz="2667" dirty="0">
                <a:solidFill>
                  <a:srgbClr val="E6B91E"/>
                </a:solidFill>
              </a:rPr>
              <a:t> fi </a:t>
            </a:r>
            <a:r>
              <a:rPr lang="en-GB" sz="2667" dirty="0" err="1">
                <a:solidFill>
                  <a:srgbClr val="E6B91E"/>
                </a:solidFill>
              </a:rPr>
              <a:t>conectat</a:t>
            </a:r>
            <a:r>
              <a:rPr lang="en-GB" sz="2667" dirty="0">
                <a:solidFill>
                  <a:srgbClr val="E6B91E"/>
                </a:solidFill>
              </a:rPr>
              <a:t> la  un </a:t>
            </a:r>
            <a:r>
              <a:rPr lang="en-GB" sz="2667" dirty="0" err="1">
                <a:solidFill>
                  <a:srgbClr val="E6B91E"/>
                </a:solidFill>
              </a:rPr>
              <a:t>sistem</a:t>
            </a:r>
            <a:r>
              <a:rPr lang="en-GB" sz="2667" dirty="0">
                <a:solidFill>
                  <a:srgbClr val="E6B91E"/>
                </a:solidFill>
              </a:rPr>
              <a:t> de </a:t>
            </a:r>
            <a:r>
              <a:rPr lang="en-GB" sz="2667" dirty="0" err="1">
                <a:solidFill>
                  <a:srgbClr val="E6B91E"/>
                </a:solidFill>
              </a:rPr>
              <a:t>remediere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chemeClr val="bg1"/>
                </a:solidFill>
              </a:rPr>
              <a:t>controland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pornirea</a:t>
            </a:r>
            <a:r>
              <a:rPr lang="en-GB" sz="2667" dirty="0">
                <a:solidFill>
                  <a:schemeClr val="bg1"/>
                </a:solidFill>
              </a:rPr>
              <a:t>/</a:t>
            </a:r>
            <a:r>
              <a:rPr lang="en-GB" sz="2667" dirty="0" err="1">
                <a:solidFill>
                  <a:schemeClr val="bg1"/>
                </a:solidFill>
              </a:rPr>
              <a:t>oprirea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acestuia</a:t>
            </a:r>
            <a:r>
              <a:rPr lang="en-GB" sz="2667" dirty="0">
                <a:solidFill>
                  <a:schemeClr val="bg1"/>
                </a:solidFill>
              </a:rPr>
              <a:t> in </a:t>
            </a:r>
            <a:r>
              <a:rPr lang="en-GB" sz="2667" dirty="0" err="1">
                <a:solidFill>
                  <a:schemeClr val="bg1"/>
                </a:solidFill>
              </a:rPr>
              <a:t>functie</a:t>
            </a:r>
            <a:r>
              <a:rPr lang="en-GB" sz="2667" dirty="0">
                <a:solidFill>
                  <a:schemeClr val="bg1"/>
                </a:solidFill>
              </a:rPr>
              <a:t> de </a:t>
            </a:r>
            <a:r>
              <a:rPr lang="en-GB" sz="2667" dirty="0" err="1">
                <a:solidFill>
                  <a:schemeClr val="bg1"/>
                </a:solidFill>
              </a:rPr>
              <a:t>valorile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masurate</a:t>
            </a:r>
            <a:r>
              <a:rPr lang="en-GB" sz="2667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chemeClr val="bg1"/>
                </a:solidFill>
              </a:rPr>
              <a:t>Aparatul</a:t>
            </a:r>
            <a:r>
              <a:rPr lang="en-GB" sz="2667" dirty="0">
                <a:solidFill>
                  <a:schemeClr val="bg1"/>
                </a:solidFill>
              </a:rPr>
              <a:t> ICA </a:t>
            </a:r>
            <a:r>
              <a:rPr lang="en-GB" sz="2667" dirty="0" err="1">
                <a:solidFill>
                  <a:schemeClr val="bg1"/>
                </a:solidFill>
              </a:rPr>
              <a:t>datorita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parametrilor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monitorizati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chemeClr val="bg1"/>
                </a:solidFill>
              </a:rPr>
              <a:t>reprezinta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>
                <a:solidFill>
                  <a:srgbClr val="E6B91E"/>
                </a:solidFill>
              </a:rPr>
              <a:t>un mediator </a:t>
            </a:r>
            <a:r>
              <a:rPr lang="en-GB" sz="2667" dirty="0" err="1">
                <a:solidFill>
                  <a:srgbClr val="E6B91E"/>
                </a:solidFill>
              </a:rPr>
              <a:t>intre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utilizator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si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mediul</a:t>
            </a:r>
            <a:endParaRPr lang="en-GB" sz="2667" dirty="0">
              <a:solidFill>
                <a:srgbClr val="E6B91E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667" dirty="0">
                <a:solidFill>
                  <a:srgbClr val="E6B91E"/>
                </a:solidFill>
              </a:rPr>
              <a:t> interior</a:t>
            </a:r>
            <a:r>
              <a:rPr lang="en-GB" sz="2667" dirty="0">
                <a:solidFill>
                  <a:schemeClr val="bg1"/>
                </a:solidFill>
              </a:rPr>
              <a:t>. </a:t>
            </a:r>
            <a:r>
              <a:rPr lang="en-GB" sz="2667" dirty="0" err="1">
                <a:solidFill>
                  <a:schemeClr val="bg1"/>
                </a:solidFill>
              </a:rPr>
              <a:t>Utilizatorul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va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  <a:r>
              <a:rPr lang="en-GB" sz="2667" dirty="0" err="1">
                <a:solidFill>
                  <a:schemeClr val="bg1"/>
                </a:solidFill>
              </a:rPr>
              <a:t>putea</a:t>
            </a:r>
            <a:r>
              <a:rPr lang="en-GB" sz="2667" dirty="0">
                <a:solidFill>
                  <a:schemeClr val="bg1"/>
                </a:solidFill>
              </a:rPr>
              <a:t>, in </a:t>
            </a:r>
            <a:r>
              <a:rPr lang="en-GB" sz="2667" dirty="0" err="1">
                <a:solidFill>
                  <a:schemeClr val="bg1"/>
                </a:solidFill>
              </a:rPr>
              <a:t>aceasta</a:t>
            </a:r>
            <a:r>
              <a:rPr lang="en-GB" sz="2667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rgbClr val="E6B91E"/>
                </a:solidFill>
              </a:rPr>
              <a:t>maniera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sa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inteleaga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efectele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pe</a:t>
            </a:r>
            <a:r>
              <a:rPr lang="en-GB" sz="2667" dirty="0">
                <a:solidFill>
                  <a:srgbClr val="E6B91E"/>
                </a:solidFill>
              </a:rPr>
              <a:t> care le are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rgbClr val="E6B91E"/>
                </a:solidFill>
              </a:rPr>
              <a:t>comportamentul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asupra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mediului</a:t>
            </a:r>
            <a:r>
              <a:rPr lang="en-GB" sz="2667" dirty="0">
                <a:solidFill>
                  <a:srgbClr val="E6B91E"/>
                </a:solidFill>
              </a:rPr>
              <a:t> in care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rgbClr val="E6B91E"/>
                </a:solidFill>
              </a:rPr>
              <a:t>traieste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si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isi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poate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ajusta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rutina</a:t>
            </a:r>
            <a:r>
              <a:rPr lang="en-GB" sz="2667" dirty="0">
                <a:solidFill>
                  <a:srgbClr val="E6B91E"/>
                </a:solidFill>
              </a:rPr>
              <a:t> in </a:t>
            </a:r>
            <a:r>
              <a:rPr lang="en-GB" sz="2667" dirty="0" err="1">
                <a:solidFill>
                  <a:srgbClr val="E6B91E"/>
                </a:solidFill>
              </a:rPr>
              <a:t>vederea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GB" sz="2667" dirty="0" err="1">
                <a:solidFill>
                  <a:srgbClr val="E6B91E"/>
                </a:solidFill>
              </a:rPr>
              <a:t>cresterii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si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mentinerii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calitatii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aerului</a:t>
            </a:r>
            <a:r>
              <a:rPr lang="en-GB" sz="2667" dirty="0">
                <a:solidFill>
                  <a:srgbClr val="E6B91E"/>
                </a:solidFill>
              </a:rPr>
              <a:t> la </a:t>
            </a:r>
            <a:r>
              <a:rPr lang="en-GB" sz="2667" dirty="0" err="1">
                <a:solidFill>
                  <a:srgbClr val="E6B91E"/>
                </a:solidFill>
              </a:rPr>
              <a:t>nivelul</a:t>
            </a:r>
            <a:endParaRPr lang="en-GB" sz="2667" dirty="0">
              <a:solidFill>
                <a:srgbClr val="E6B91E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2667" dirty="0">
                <a:solidFill>
                  <a:srgbClr val="E6B91E"/>
                </a:solidFill>
              </a:rPr>
              <a:t>		 </a:t>
            </a:r>
            <a:r>
              <a:rPr lang="en-GB" sz="2667" dirty="0" err="1">
                <a:solidFill>
                  <a:srgbClr val="E6B91E"/>
                </a:solidFill>
              </a:rPr>
              <a:t>dorit</a:t>
            </a:r>
            <a:r>
              <a:rPr lang="en-GB" sz="2667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B5B952-3AC3-4932-9BDE-88F56F806DDD}"/>
              </a:ext>
            </a:extLst>
          </p:cNvPr>
          <p:cNvGrpSpPr/>
          <p:nvPr/>
        </p:nvGrpSpPr>
        <p:grpSpPr>
          <a:xfrm rot="900000">
            <a:off x="10990658" y="1750657"/>
            <a:ext cx="3646171" cy="1620520"/>
            <a:chOff x="127453" y="1458880"/>
            <a:chExt cx="7172855" cy="31879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F11363-21EB-46DE-B8DE-940732F7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53" y="1458880"/>
              <a:ext cx="7172855" cy="318793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908007-51B1-4994-9072-810367D5684E}"/>
                </a:ext>
              </a:extLst>
            </p:cNvPr>
            <p:cNvSpPr/>
            <p:nvPr/>
          </p:nvSpPr>
          <p:spPr>
            <a:xfrm>
              <a:off x="6093229" y="1458880"/>
              <a:ext cx="1207079" cy="951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480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3097CB-CF3D-4C85-BC54-9A8D1D527C5A}"/>
              </a:ext>
            </a:extLst>
          </p:cNvPr>
          <p:cNvSpPr txBox="1"/>
          <p:nvPr/>
        </p:nvSpPr>
        <p:spPr>
          <a:xfrm rot="960000">
            <a:off x="10019956" y="10627978"/>
            <a:ext cx="576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linkClick r:id="rId4"/>
              </a:rPr>
              <a:t>www.smartradon.ro</a:t>
            </a:r>
            <a:endParaRPr lang="en-US" sz="2400" b="1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F4FEC9D-89D2-4D95-913A-F67F1D2BB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6" y="9348831"/>
            <a:ext cx="6001893" cy="45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0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16701491" y="8192582"/>
            <a:ext cx="665087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b="1" dirty="0" err="1">
                <a:solidFill>
                  <a:schemeClr val="bg1"/>
                </a:solidFill>
                <a:cs typeface="Arial" pitchFamily="34" charset="0"/>
              </a:rPr>
              <a:t>Rezultate</a:t>
            </a:r>
            <a:endParaRPr lang="ko-KR" altLang="en-US" sz="9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36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6" y="5974887"/>
            <a:ext cx="8640960" cy="66123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9F88F0-0442-4CAC-AB52-61BED642CCC3}"/>
              </a:ext>
            </a:extLst>
          </p:cNvPr>
          <p:cNvSpPr txBox="1"/>
          <p:nvPr/>
        </p:nvSpPr>
        <p:spPr>
          <a:xfrm>
            <a:off x="781710" y="1558346"/>
            <a:ext cx="7403877" cy="4031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64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Concentratia</a:t>
            </a:r>
            <a:r>
              <a:rPr lang="en-GB" altLang="ko-KR" sz="6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de </a:t>
            </a:r>
            <a:r>
              <a:rPr lang="en-GB" altLang="ko-KR" sz="6400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activitate</a:t>
            </a:r>
            <a:r>
              <a:rPr lang="en-GB" altLang="ko-KR" sz="6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de radon- </a:t>
            </a:r>
          </a:p>
          <a:p>
            <a:r>
              <a:rPr lang="en-GB" altLang="ko-KR" sz="6400" b="1" dirty="0" err="1">
                <a:solidFill>
                  <a:srgbClr val="639C9C"/>
                </a:solidFill>
                <a:latin typeface="+mj-lt"/>
                <a:cs typeface="Arial" pitchFamily="34" charset="0"/>
              </a:rPr>
              <a:t>Metoda</a:t>
            </a:r>
            <a:r>
              <a:rPr lang="en-GB" altLang="ko-KR" sz="6400" b="1" dirty="0">
                <a:solidFill>
                  <a:srgbClr val="639C9C"/>
                </a:solidFill>
                <a:latin typeface="+mj-lt"/>
                <a:cs typeface="Arial" pitchFamily="34" charset="0"/>
              </a:rPr>
              <a:t> </a:t>
            </a:r>
            <a:r>
              <a:rPr lang="en-GB" altLang="ko-KR" sz="6400" b="1" dirty="0" err="1">
                <a:solidFill>
                  <a:srgbClr val="639C9C"/>
                </a:solidFill>
                <a:latin typeface="+mj-lt"/>
                <a:cs typeface="Arial" pitchFamily="34" charset="0"/>
              </a:rPr>
              <a:t>pasiva</a:t>
            </a:r>
            <a:endParaRPr lang="en-GB" altLang="ko-KR" sz="6400" b="1" dirty="0">
              <a:solidFill>
                <a:srgbClr val="639C9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0" b="24680"/>
          <a:stretch>
            <a:fillRect/>
          </a:stretch>
        </p:blipFill>
        <p:spPr>
          <a:xfrm>
            <a:off x="8185587" y="1091648"/>
            <a:ext cx="16200000" cy="5472000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AE8B6C6-9CCF-427E-9985-9DDF2B7BE3D9}"/>
              </a:ext>
            </a:extLst>
          </p:cNvPr>
          <p:cNvSpPr txBox="1"/>
          <p:nvPr/>
        </p:nvSpPr>
        <p:spPr>
          <a:xfrm>
            <a:off x="15265928" y="6941971"/>
            <a:ext cx="864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dirty="0">
                <a:solidFill>
                  <a:srgbClr val="196491"/>
                </a:solidFill>
                <a:cs typeface="Arial" panose="020B0604020202020204" pitchFamily="34" charset="0"/>
              </a:rPr>
              <a:t>Media </a:t>
            </a:r>
            <a:r>
              <a:rPr lang="en-GB" sz="3200" dirty="0" err="1">
                <a:solidFill>
                  <a:srgbClr val="196491"/>
                </a:solidFill>
                <a:cs typeface="Arial" panose="020B0604020202020204" pitchFamily="34" charset="0"/>
              </a:rPr>
              <a:t>geometrica</a:t>
            </a:r>
            <a:r>
              <a:rPr lang="en-GB" sz="3200" dirty="0">
                <a:solidFill>
                  <a:srgbClr val="19649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196491"/>
                </a:solidFill>
                <a:cs typeface="Arial" panose="020B0604020202020204" pitchFamily="34" charset="0"/>
              </a:rPr>
              <a:t>anuala</a:t>
            </a:r>
            <a:r>
              <a:rPr lang="en-GB" sz="3200" dirty="0">
                <a:solidFill>
                  <a:srgbClr val="19649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196491"/>
                </a:solidFill>
                <a:cs typeface="Arial" panose="020B0604020202020204" pitchFamily="34" charset="0"/>
              </a:rPr>
              <a:t>este</a:t>
            </a:r>
            <a:r>
              <a:rPr lang="en-GB" sz="3200" dirty="0">
                <a:solidFill>
                  <a:srgbClr val="196491"/>
                </a:solidFill>
                <a:cs typeface="Arial" panose="020B0604020202020204" pitchFamily="34" charset="0"/>
              </a:rPr>
              <a:t> de </a:t>
            </a:r>
          </a:p>
          <a:p>
            <a:pPr algn="just"/>
            <a:r>
              <a:rPr lang="en-GB" sz="3200" dirty="0">
                <a:solidFill>
                  <a:srgbClr val="196491"/>
                </a:solidFill>
                <a:cs typeface="Arial" panose="020B0604020202020204" pitchFamily="34" charset="0"/>
              </a:rPr>
              <a:t>352 Bq/m</a:t>
            </a:r>
            <a:r>
              <a:rPr lang="en-GB" sz="3200" baseline="30000" dirty="0">
                <a:solidFill>
                  <a:srgbClr val="196491"/>
                </a:solidFill>
                <a:cs typeface="Arial" panose="020B0604020202020204" pitchFamily="34" charset="0"/>
              </a:rPr>
              <a:t>3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, in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timp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ce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mediile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sezoniere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sunt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>
                <a:solidFill>
                  <a:srgbClr val="196491"/>
                </a:solidFill>
                <a:cs typeface="Arial" panose="020B0604020202020204" pitchFamily="34" charset="0"/>
              </a:rPr>
              <a:t>270, 125, 435, </a:t>
            </a:r>
            <a:r>
              <a:rPr lang="en-GB" sz="3200" dirty="0" err="1">
                <a:solidFill>
                  <a:srgbClr val="196491"/>
                </a:solidFill>
                <a:cs typeface="Arial" panose="020B0604020202020204" pitchFamily="34" charset="0"/>
              </a:rPr>
              <a:t>respectiv</a:t>
            </a:r>
            <a:r>
              <a:rPr lang="en-GB" sz="3200" dirty="0">
                <a:solidFill>
                  <a:srgbClr val="196491"/>
                </a:solidFill>
                <a:cs typeface="Arial" panose="020B0604020202020204" pitchFamily="34" charset="0"/>
              </a:rPr>
              <a:t> 516 Bq/m</a:t>
            </a:r>
            <a:r>
              <a:rPr lang="en-GB" sz="3200" baseline="30000" dirty="0">
                <a:solidFill>
                  <a:srgbClr val="196491"/>
                </a:solidFill>
                <a:cs typeface="Arial" panose="020B0604020202020204" pitchFamily="34" charset="0"/>
              </a:rPr>
              <a:t>3</a:t>
            </a:r>
            <a:r>
              <a:rPr lang="en-GB" sz="3200" dirty="0">
                <a:solidFill>
                  <a:srgbClr val="196491"/>
                </a:solidFill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pentru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primavara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,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vara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toamna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si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iarna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Prin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aplicarea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testului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one-way ANOVA </a:t>
            </a:r>
          </a:p>
          <a:p>
            <a:pPr algn="just"/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pentru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masuratori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repetate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cu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testul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post hoc Tukey s-a </a:t>
            </a:r>
            <a:r>
              <a:rPr lang="en-GB" sz="3200" dirty="0" err="1">
                <a:solidFill>
                  <a:srgbClr val="67A1A1"/>
                </a:solidFill>
                <a:cs typeface="Arial" panose="020B0604020202020204" pitchFamily="34" charset="0"/>
              </a:rPr>
              <a:t>obtinut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 </a:t>
            </a:r>
            <a:r>
              <a:rPr lang="en-GB" sz="3200" dirty="0">
                <a:solidFill>
                  <a:srgbClr val="B9780D"/>
                </a:solidFill>
                <a:cs typeface="Arial" panose="020B0604020202020204" pitchFamily="34" charset="0"/>
              </a:rPr>
              <a:t>o </a:t>
            </a:r>
            <a:r>
              <a:rPr lang="en-GB" sz="3200" dirty="0" err="1">
                <a:solidFill>
                  <a:srgbClr val="B9780D"/>
                </a:solidFill>
                <a:cs typeface="Arial" panose="020B0604020202020204" pitchFamily="34" charset="0"/>
              </a:rPr>
              <a:t>diferenta</a:t>
            </a:r>
            <a:r>
              <a:rPr lang="en-GB" sz="3200" dirty="0">
                <a:solidFill>
                  <a:srgbClr val="B9780D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B9780D"/>
                </a:solidFill>
                <a:cs typeface="Arial" panose="020B0604020202020204" pitchFamily="34" charset="0"/>
              </a:rPr>
              <a:t>semnifi-cativa</a:t>
            </a:r>
            <a:r>
              <a:rPr lang="en-GB" sz="3200" dirty="0">
                <a:solidFill>
                  <a:srgbClr val="B9780D"/>
                </a:solidFill>
                <a:cs typeface="Arial" panose="020B0604020202020204" pitchFamily="34" charset="0"/>
              </a:rPr>
              <a:t> statistic </a:t>
            </a:r>
            <a:r>
              <a:rPr lang="en-GB" sz="3200" dirty="0" err="1">
                <a:solidFill>
                  <a:srgbClr val="B9780D"/>
                </a:solidFill>
                <a:cs typeface="Arial" panose="020B0604020202020204" pitchFamily="34" charset="0"/>
              </a:rPr>
              <a:t>intre</a:t>
            </a:r>
            <a:r>
              <a:rPr lang="en-GB" sz="3200" dirty="0">
                <a:solidFill>
                  <a:srgbClr val="B9780D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B9780D"/>
                </a:solidFill>
                <a:cs typeface="Arial" panose="020B0604020202020204" pitchFamily="34" charset="0"/>
              </a:rPr>
              <a:t>toate</a:t>
            </a:r>
            <a:r>
              <a:rPr lang="en-GB" sz="3200" dirty="0">
                <a:solidFill>
                  <a:srgbClr val="B9780D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B9780D"/>
                </a:solidFill>
                <a:cs typeface="Arial" panose="020B0604020202020204" pitchFamily="34" charset="0"/>
              </a:rPr>
              <a:t>perechile</a:t>
            </a:r>
            <a:r>
              <a:rPr lang="en-GB" sz="3200" dirty="0">
                <a:solidFill>
                  <a:srgbClr val="B9780D"/>
                </a:solidFill>
                <a:cs typeface="Arial" panose="020B0604020202020204" pitchFamily="34" charset="0"/>
              </a:rPr>
              <a:t> de </a:t>
            </a:r>
          </a:p>
          <a:p>
            <a:pPr algn="just"/>
            <a:r>
              <a:rPr lang="en-GB" sz="3200" dirty="0">
                <a:solidFill>
                  <a:srgbClr val="B9780D"/>
                </a:solidFill>
                <a:cs typeface="Arial" panose="020B0604020202020204" pitchFamily="34" charset="0"/>
              </a:rPr>
              <a:t>date (</a:t>
            </a:r>
            <a:r>
              <a:rPr lang="en-GB" sz="3200" dirty="0" err="1">
                <a:solidFill>
                  <a:srgbClr val="B9780D"/>
                </a:solidFill>
                <a:cs typeface="Arial" panose="020B0604020202020204" pitchFamily="34" charset="0"/>
              </a:rPr>
              <a:t>toate</a:t>
            </a:r>
            <a:r>
              <a:rPr lang="en-GB" sz="3200" dirty="0">
                <a:solidFill>
                  <a:srgbClr val="B9780D"/>
                </a:solidFill>
                <a:cs typeface="Arial" panose="020B0604020202020204" pitchFamily="34" charset="0"/>
              </a:rPr>
              <a:t> </a:t>
            </a:r>
            <a:r>
              <a:rPr lang="en-GB" sz="3200" dirty="0" err="1">
                <a:solidFill>
                  <a:srgbClr val="B9780D"/>
                </a:solidFill>
                <a:cs typeface="Arial" panose="020B0604020202020204" pitchFamily="34" charset="0"/>
              </a:rPr>
              <a:t>valorile</a:t>
            </a:r>
            <a:r>
              <a:rPr lang="en-GB" sz="3200" dirty="0">
                <a:solidFill>
                  <a:srgbClr val="B9780D"/>
                </a:solidFill>
                <a:cs typeface="Arial" panose="020B0604020202020204" pitchFamily="34" charset="0"/>
              </a:rPr>
              <a:t> p &lt; 0,05)</a:t>
            </a:r>
            <a:r>
              <a:rPr lang="en-GB" sz="3200" dirty="0">
                <a:solidFill>
                  <a:srgbClr val="67A1A1"/>
                </a:solidFill>
                <a:cs typeface="Arial" panose="020B0604020202020204" pitchFamily="34" charset="0"/>
              </a:rPr>
              <a:t>.</a:t>
            </a:r>
            <a:endParaRPr lang="en-US" altLang="ko-KR" sz="3200" dirty="0">
              <a:solidFill>
                <a:srgbClr val="67A1A1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95778" y="12293856"/>
            <a:ext cx="9000901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Distributia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sezoniera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a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concentratiei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de </a:t>
            </a:r>
          </a:p>
          <a:p>
            <a:pPr algn="ctr"/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activitate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de radon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3161" y="12293856"/>
            <a:ext cx="7686805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Factorul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corectie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sezonier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pentru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metoda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pasiva</a:t>
            </a:r>
            <a:endParaRPr lang="en-GB" sz="2667" dirty="0">
              <a:solidFill>
                <a:srgbClr val="689C9C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39D23-ABE0-4A60-9A29-C375D60694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160" y="6789614"/>
            <a:ext cx="6635792" cy="53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3F7E71-F22B-4779-9BC0-C0EDECF8CB4B}"/>
              </a:ext>
            </a:extLst>
          </p:cNvPr>
          <p:cNvSpPr/>
          <p:nvPr/>
        </p:nvSpPr>
        <p:spPr>
          <a:xfrm>
            <a:off x="15812750" y="0"/>
            <a:ext cx="8574425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EDFDB-CDC2-4265-B279-4D80E65E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418" y="2383990"/>
            <a:ext cx="6897806" cy="1765263"/>
          </a:xfrm>
        </p:spPr>
        <p:txBody>
          <a:bodyPr/>
          <a:lstStyle/>
          <a:p>
            <a:r>
              <a:rPr lang="en-US" dirty="0" err="1"/>
              <a:t>Despre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noi</a:t>
            </a:r>
            <a:endParaRPr lang="en-US" dirty="0"/>
          </a:p>
        </p:txBody>
      </p:sp>
      <p:pic>
        <p:nvPicPr>
          <p:cNvPr id="11" name="Picture Placeholder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8AB9C463-0412-4E74-BF55-8C56D8729F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8" r="30208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8D020-5777-411B-81BA-E176EC84158E}"/>
              </a:ext>
            </a:extLst>
          </p:cNvPr>
          <p:cNvSpPr/>
          <p:nvPr/>
        </p:nvSpPr>
        <p:spPr>
          <a:xfrm>
            <a:off x="1344110" y="4833851"/>
            <a:ext cx="182880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E0B5C-2933-447B-9E2A-025C5A5C7524}"/>
              </a:ext>
            </a:extLst>
          </p:cNvPr>
          <p:cNvSpPr txBox="1"/>
          <p:nvPr/>
        </p:nvSpPr>
        <p:spPr>
          <a:xfrm>
            <a:off x="1240200" y="5777346"/>
            <a:ext cx="687702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F2025"/>
                </a:solidFill>
              </a:rPr>
              <a:t>Experienţa</a:t>
            </a:r>
            <a:r>
              <a:rPr lang="en-US" sz="2400" dirty="0">
                <a:solidFill>
                  <a:srgbClr val="1F2025"/>
                </a:solidFill>
              </a:rPr>
              <a:t> de </a:t>
            </a:r>
            <a:r>
              <a:rPr lang="en-US" sz="2400" b="1" dirty="0" err="1">
                <a:solidFill>
                  <a:srgbClr val="1F2025"/>
                </a:solidFill>
              </a:rPr>
              <a:t>peste</a:t>
            </a:r>
            <a:r>
              <a:rPr lang="en-US" sz="2400" b="1" dirty="0">
                <a:solidFill>
                  <a:srgbClr val="1F2025"/>
                </a:solidFill>
              </a:rPr>
              <a:t> 18 ani</a:t>
            </a:r>
            <a:r>
              <a:rPr lang="en-US" sz="2400" dirty="0">
                <a:solidFill>
                  <a:srgbClr val="1F2025"/>
                </a:solidFill>
              </a:rPr>
              <a:t> a </a:t>
            </a:r>
            <a:r>
              <a:rPr lang="en-US" sz="2400" dirty="0" err="1">
                <a:solidFill>
                  <a:srgbClr val="1F2025"/>
                </a:solidFill>
              </a:rPr>
              <a:t>echipei</a:t>
            </a:r>
            <a:r>
              <a:rPr lang="en-US" sz="2400" dirty="0">
                <a:solidFill>
                  <a:srgbClr val="1F2025"/>
                </a:solidFill>
              </a:rPr>
              <a:t> de </a:t>
            </a:r>
            <a:r>
              <a:rPr lang="en-US" sz="2400" dirty="0" err="1">
                <a:solidFill>
                  <a:srgbClr val="1F2025"/>
                </a:solidFill>
              </a:rPr>
              <a:t>cercetători</a:t>
            </a:r>
            <a:r>
              <a:rPr lang="en-US" sz="2400" dirty="0">
                <a:solidFill>
                  <a:srgbClr val="1F2025"/>
                </a:solidFill>
              </a:rPr>
              <a:t> 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025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F2025"/>
                </a:solidFill>
              </a:rPr>
              <a:t>Realizarea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primei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baze</a:t>
            </a:r>
            <a:r>
              <a:rPr lang="en-US" sz="2400" dirty="0">
                <a:solidFill>
                  <a:srgbClr val="1F2025"/>
                </a:solidFill>
              </a:rPr>
              <a:t> de date </a:t>
            </a:r>
            <a:r>
              <a:rPr lang="en-US" sz="2400" dirty="0" err="1">
                <a:solidFill>
                  <a:srgbClr val="1F2025"/>
                </a:solidFill>
              </a:rPr>
              <a:t>prin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metoda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pasivă</a:t>
            </a:r>
            <a:r>
              <a:rPr lang="en-US" sz="2400" dirty="0">
                <a:solidFill>
                  <a:srgbClr val="1F2025"/>
                </a:solidFill>
              </a:rPr>
              <a:t> de </a:t>
            </a:r>
            <a:r>
              <a:rPr lang="en-US" sz="2400" dirty="0" err="1">
                <a:solidFill>
                  <a:srgbClr val="1F2025"/>
                </a:solidFill>
              </a:rPr>
              <a:t>măsurare</a:t>
            </a:r>
            <a:r>
              <a:rPr lang="en-US" sz="2400" dirty="0">
                <a:solidFill>
                  <a:srgbClr val="1F2025"/>
                </a:solidFill>
              </a:rPr>
              <a:t> a </a:t>
            </a:r>
            <a:r>
              <a:rPr lang="en-US" sz="2400" dirty="0" err="1">
                <a:solidFill>
                  <a:srgbClr val="1F2025"/>
                </a:solidFill>
              </a:rPr>
              <a:t>radonului</a:t>
            </a:r>
            <a:r>
              <a:rPr lang="en-US" sz="2400" dirty="0">
                <a:solidFill>
                  <a:srgbClr val="1F2025"/>
                </a:solidFill>
              </a:rPr>
              <a:t> din </a:t>
            </a:r>
            <a:r>
              <a:rPr lang="en-US" sz="2400" dirty="0" err="1">
                <a:solidFill>
                  <a:srgbClr val="1F2025"/>
                </a:solidFill>
              </a:rPr>
              <a:t>România</a:t>
            </a:r>
            <a:r>
              <a:rPr lang="en-US" sz="2400" dirty="0">
                <a:solidFill>
                  <a:srgbClr val="1F2025"/>
                </a:solidFill>
              </a:rPr>
              <a:t>, </a:t>
            </a:r>
            <a:r>
              <a:rPr lang="en-US" sz="2400" dirty="0" err="1">
                <a:solidFill>
                  <a:srgbClr val="1F2025"/>
                </a:solidFill>
              </a:rPr>
              <a:t>conţinând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aproximativ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b="1" dirty="0">
                <a:solidFill>
                  <a:srgbClr val="1F2025"/>
                </a:solidFill>
              </a:rPr>
              <a:t>7.000 de </a:t>
            </a:r>
            <a:r>
              <a:rPr lang="en-US" sz="2400" b="1" dirty="0" err="1">
                <a:solidFill>
                  <a:srgbClr val="1F2025"/>
                </a:solidFill>
              </a:rPr>
              <a:t>măsurători</a:t>
            </a:r>
            <a:endParaRPr lang="en-US" sz="2400" b="1" dirty="0">
              <a:solidFill>
                <a:srgbClr val="1F2025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025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F2025"/>
                </a:solidFill>
              </a:rPr>
              <a:t>Dezvoltarea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şi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implementarea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în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premieră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naţională</a:t>
            </a:r>
            <a:r>
              <a:rPr lang="en-US" sz="2400" dirty="0">
                <a:solidFill>
                  <a:srgbClr val="1F2025"/>
                </a:solidFill>
              </a:rPr>
              <a:t>, a </a:t>
            </a:r>
            <a:r>
              <a:rPr lang="en-US" sz="2400" b="1" dirty="0" err="1">
                <a:solidFill>
                  <a:srgbClr val="1F2025"/>
                </a:solidFill>
              </a:rPr>
              <a:t>metodelor</a:t>
            </a:r>
            <a:r>
              <a:rPr lang="en-US" sz="2400" b="1" dirty="0">
                <a:solidFill>
                  <a:srgbClr val="1F2025"/>
                </a:solidFill>
              </a:rPr>
              <a:t> de </a:t>
            </a:r>
            <a:r>
              <a:rPr lang="en-US" sz="2400" b="1" dirty="0" err="1">
                <a:solidFill>
                  <a:srgbClr val="1F2025"/>
                </a:solidFill>
              </a:rPr>
              <a:t>remediere</a:t>
            </a:r>
            <a:r>
              <a:rPr lang="en-US" sz="2400" b="1" dirty="0">
                <a:solidFill>
                  <a:srgbClr val="1F2025"/>
                </a:solidFill>
              </a:rPr>
              <a:t> a </a:t>
            </a:r>
            <a:r>
              <a:rPr lang="en-US" sz="2400" b="1" dirty="0" err="1">
                <a:solidFill>
                  <a:srgbClr val="1F2025"/>
                </a:solidFill>
              </a:rPr>
              <a:t>concentraţiilor</a:t>
            </a:r>
            <a:r>
              <a:rPr lang="en-US" sz="2400" b="1" dirty="0">
                <a:solidFill>
                  <a:srgbClr val="1F2025"/>
                </a:solidFill>
              </a:rPr>
              <a:t> de radon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în</a:t>
            </a:r>
            <a:r>
              <a:rPr lang="en-US" sz="2400" dirty="0">
                <a:solidFill>
                  <a:srgbClr val="1F2025"/>
                </a:solidFill>
              </a:rPr>
              <a:t> case din zona </a:t>
            </a:r>
            <a:r>
              <a:rPr lang="en-US" sz="2400" dirty="0" err="1">
                <a:solidFill>
                  <a:srgbClr val="1F2025"/>
                </a:solidFill>
              </a:rPr>
              <a:t>Băița-Ștei</a:t>
            </a:r>
            <a:r>
              <a:rPr lang="en-US" sz="2400" dirty="0">
                <a:solidFill>
                  <a:srgbClr val="1F2025"/>
                </a:solidFill>
              </a:rPr>
              <a:t> (</a:t>
            </a:r>
            <a:r>
              <a:rPr lang="en-US" sz="2400" dirty="0" err="1">
                <a:solidFill>
                  <a:srgbClr val="1F2025"/>
                </a:solidFill>
              </a:rPr>
              <a:t>jud</a:t>
            </a:r>
            <a:r>
              <a:rPr lang="en-US" sz="2400" dirty="0">
                <a:solidFill>
                  <a:srgbClr val="1F2025"/>
                </a:solidFill>
              </a:rPr>
              <a:t>. Bihor)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025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F2025"/>
                </a:solidFill>
              </a:rPr>
              <a:t>Testarea</a:t>
            </a:r>
            <a:r>
              <a:rPr lang="en-US" sz="2400" dirty="0">
                <a:solidFill>
                  <a:srgbClr val="1F2025"/>
                </a:solidFill>
              </a:rPr>
              <a:t>, </a:t>
            </a:r>
            <a:r>
              <a:rPr lang="en-US" sz="2400" dirty="0" err="1">
                <a:solidFill>
                  <a:srgbClr val="1F2025"/>
                </a:solidFill>
              </a:rPr>
              <a:t>validarea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şi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certificarea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unui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dirty="0" err="1">
                <a:solidFill>
                  <a:srgbClr val="1F2025"/>
                </a:solidFill>
              </a:rPr>
              <a:t>prototip</a:t>
            </a:r>
            <a:r>
              <a:rPr lang="en-US" sz="2400" dirty="0">
                <a:solidFill>
                  <a:srgbClr val="1F2025"/>
                </a:solidFill>
              </a:rPr>
              <a:t> </a:t>
            </a:r>
            <a:r>
              <a:rPr lang="en-US" sz="2400" b="1" dirty="0" err="1">
                <a:solidFill>
                  <a:srgbClr val="1F2025"/>
                </a:solidFill>
              </a:rPr>
              <a:t>sistem</a:t>
            </a:r>
            <a:r>
              <a:rPr lang="en-US" sz="2400" b="1" dirty="0">
                <a:solidFill>
                  <a:srgbClr val="1F2025"/>
                </a:solidFill>
              </a:rPr>
              <a:t> </a:t>
            </a:r>
            <a:r>
              <a:rPr lang="en-US" sz="2400" b="1" dirty="0" err="1">
                <a:solidFill>
                  <a:srgbClr val="1F2025"/>
                </a:solidFill>
              </a:rPr>
              <a:t>inteligent</a:t>
            </a:r>
            <a:r>
              <a:rPr lang="en-US" sz="2400" b="1" dirty="0">
                <a:solidFill>
                  <a:srgbClr val="1F2025"/>
                </a:solidFill>
              </a:rPr>
              <a:t> de </a:t>
            </a:r>
            <a:r>
              <a:rPr lang="en-US" sz="2400" b="1" dirty="0" err="1">
                <a:solidFill>
                  <a:srgbClr val="1F2025"/>
                </a:solidFill>
              </a:rPr>
              <a:t>monitorizare</a:t>
            </a:r>
            <a:r>
              <a:rPr lang="en-US" sz="2400" b="1" dirty="0">
                <a:solidFill>
                  <a:srgbClr val="1F2025"/>
                </a:solidFill>
              </a:rPr>
              <a:t> a </a:t>
            </a:r>
            <a:r>
              <a:rPr lang="en-US" sz="2400" b="1" dirty="0" err="1">
                <a:solidFill>
                  <a:srgbClr val="1F2025"/>
                </a:solidFill>
              </a:rPr>
              <a:t>calităţii</a:t>
            </a:r>
            <a:r>
              <a:rPr lang="en-US" sz="2400" b="1" dirty="0">
                <a:solidFill>
                  <a:srgbClr val="1F2025"/>
                </a:solidFill>
              </a:rPr>
              <a:t> </a:t>
            </a:r>
            <a:r>
              <a:rPr lang="en-US" sz="2400" b="1" dirty="0" err="1">
                <a:solidFill>
                  <a:srgbClr val="1F2025"/>
                </a:solidFill>
              </a:rPr>
              <a:t>aerului</a:t>
            </a:r>
            <a:r>
              <a:rPr lang="en-US" sz="2400" b="1" dirty="0">
                <a:solidFill>
                  <a:srgbClr val="1F2025"/>
                </a:solidFill>
              </a:rPr>
              <a:t> interior</a:t>
            </a:r>
            <a:r>
              <a:rPr lang="en-US" sz="2400" dirty="0">
                <a:solidFill>
                  <a:srgbClr val="1F2025"/>
                </a:solidFill>
              </a:rPr>
              <a:t> (radon, CO</a:t>
            </a:r>
            <a:r>
              <a:rPr lang="en-US" sz="2400" baseline="-25000" dirty="0">
                <a:solidFill>
                  <a:srgbClr val="1F2025"/>
                </a:solidFill>
              </a:rPr>
              <a:t>2</a:t>
            </a:r>
            <a:r>
              <a:rPr lang="en-US" sz="2400" dirty="0">
                <a:solidFill>
                  <a:srgbClr val="1F2025"/>
                </a:solidFill>
              </a:rPr>
              <a:t>, CO, VOC, </a:t>
            </a:r>
            <a:r>
              <a:rPr lang="en-US" sz="2400" dirty="0" err="1">
                <a:solidFill>
                  <a:srgbClr val="1F2025"/>
                </a:solidFill>
              </a:rPr>
              <a:t>temperatură</a:t>
            </a:r>
            <a:r>
              <a:rPr lang="en-US" sz="2400" dirty="0">
                <a:solidFill>
                  <a:srgbClr val="1F2025"/>
                </a:solidFill>
              </a:rPr>
              <a:t>, </a:t>
            </a:r>
            <a:r>
              <a:rPr lang="en-US" sz="2400" dirty="0" err="1">
                <a:solidFill>
                  <a:srgbClr val="1F2025"/>
                </a:solidFill>
              </a:rPr>
              <a:t>presiune</a:t>
            </a:r>
            <a:r>
              <a:rPr lang="en-US" sz="2400" dirty="0">
                <a:solidFill>
                  <a:srgbClr val="1F2025"/>
                </a:solidFill>
              </a:rPr>
              <a:t>, </a:t>
            </a:r>
            <a:r>
              <a:rPr lang="en-US" sz="2400" dirty="0" err="1">
                <a:solidFill>
                  <a:srgbClr val="1F2025"/>
                </a:solidFill>
              </a:rPr>
              <a:t>umiditate</a:t>
            </a:r>
            <a:r>
              <a:rPr lang="en-US" sz="2400" dirty="0">
                <a:solidFill>
                  <a:srgbClr val="1F2025"/>
                </a:solidFill>
              </a:rPr>
              <a:t>) </a:t>
            </a:r>
            <a:endParaRPr lang="en-US" sz="2400" dirty="0"/>
          </a:p>
        </p:txBody>
      </p:sp>
      <p:sp>
        <p:nvSpPr>
          <p:cNvPr id="17" name="Mask">
            <a:extLst>
              <a:ext uri="{FF2B5EF4-FFF2-40B4-BE49-F238E27FC236}">
                <a16:creationId xmlns:a16="http://schemas.microsoft.com/office/drawing/2014/main" id="{D64CDFB7-EDDC-4D0E-9EA5-986118BEC71D}"/>
              </a:ext>
            </a:extLst>
          </p:cNvPr>
          <p:cNvSpPr/>
          <p:nvPr/>
        </p:nvSpPr>
        <p:spPr>
          <a:xfrm>
            <a:off x="8574424" y="0"/>
            <a:ext cx="15833387" cy="13716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FF48D-7EE2-442E-9ED7-3BF588D69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72174" y="2127499"/>
            <a:ext cx="5195583" cy="2153552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Misiunea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noastră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67666-306B-4E15-8F54-6548FDEE738E}"/>
              </a:ext>
            </a:extLst>
          </p:cNvPr>
          <p:cNvSpPr/>
          <p:nvPr/>
        </p:nvSpPr>
        <p:spPr>
          <a:xfrm>
            <a:off x="21235047" y="4833851"/>
            <a:ext cx="1828800" cy="9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7F6F2-7875-4F58-A582-D68B26E06B4A}"/>
              </a:ext>
            </a:extLst>
          </p:cNvPr>
          <p:cNvSpPr txBox="1"/>
          <p:nvPr/>
        </p:nvSpPr>
        <p:spPr>
          <a:xfrm>
            <a:off x="16359844" y="5777346"/>
            <a:ext cx="6877024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Deoarece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radonul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este</a:t>
            </a:r>
            <a:r>
              <a:rPr lang="en-US" sz="2400" dirty="0">
                <a:solidFill>
                  <a:schemeClr val="bg1"/>
                </a:solidFill>
              </a:rPr>
              <a:t> un factor de </a:t>
            </a:r>
            <a:r>
              <a:rPr lang="en-US" sz="2400" dirty="0" err="1">
                <a:solidFill>
                  <a:schemeClr val="bg1"/>
                </a:solidFill>
              </a:rPr>
              <a:t>risc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pentru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sănătate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oferim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soluţii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testare</a:t>
            </a:r>
            <a:r>
              <a:rPr lang="en-US" sz="2400" b="1" dirty="0">
                <a:solidFill>
                  <a:schemeClr val="bg1"/>
                </a:solidFill>
              </a:rPr>
              <a:t> a </a:t>
            </a:r>
            <a:r>
              <a:rPr lang="en-US" sz="2400" b="1" dirty="0" err="1">
                <a:solidFill>
                  <a:schemeClr val="bg1"/>
                </a:solidFill>
              </a:rPr>
              <a:t>radonului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în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aerul</a:t>
            </a:r>
            <a:r>
              <a:rPr lang="en-US" sz="2400" b="1" dirty="0">
                <a:solidFill>
                  <a:schemeClr val="bg1"/>
                </a:solidFill>
              </a:rPr>
              <a:t> din </a:t>
            </a:r>
            <a:r>
              <a:rPr lang="en-US" sz="2400" b="1" dirty="0" err="1">
                <a:solidFill>
                  <a:schemeClr val="bg1"/>
                </a:solidFill>
              </a:rPr>
              <a:t>clădiri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prin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metoda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pasivă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şi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activă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Măsurători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detaliate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diagnosticare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şi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idenficare</a:t>
            </a:r>
            <a:r>
              <a:rPr lang="en-US" sz="2400" b="1" dirty="0">
                <a:solidFill>
                  <a:schemeClr val="bg1"/>
                </a:solidFill>
              </a:rPr>
              <a:t> a </a:t>
            </a:r>
            <a:r>
              <a:rPr lang="en-US" sz="2400" b="1" dirty="0" err="1">
                <a:solidFill>
                  <a:schemeClr val="bg1"/>
                </a:solidFill>
              </a:rPr>
              <a:t>distribuţiei</a:t>
            </a:r>
            <a:r>
              <a:rPr lang="en-US" sz="2400" b="1" dirty="0">
                <a:solidFill>
                  <a:schemeClr val="bg1"/>
                </a:solidFill>
              </a:rPr>
              <a:t> de radon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pentru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situaţiile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în</a:t>
            </a:r>
            <a:r>
              <a:rPr lang="en-US" sz="2400" dirty="0">
                <a:solidFill>
                  <a:schemeClr val="bg1"/>
                </a:solidFill>
              </a:rPr>
              <a:t> care </a:t>
            </a:r>
            <a:r>
              <a:rPr lang="en-US" sz="2400" dirty="0" err="1">
                <a:solidFill>
                  <a:schemeClr val="bg1"/>
                </a:solidFill>
              </a:rPr>
              <a:t>testarea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iniţială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indicat</a:t>
            </a:r>
            <a:r>
              <a:rPr lang="en-US" sz="2400" dirty="0">
                <a:solidFill>
                  <a:schemeClr val="bg1"/>
                </a:solidFill>
              </a:rPr>
              <a:t> un </a:t>
            </a:r>
            <a:r>
              <a:rPr lang="en-US" sz="2400" dirty="0" err="1">
                <a:solidFill>
                  <a:schemeClr val="bg1"/>
                </a:solidFill>
              </a:rPr>
              <a:t>nivel</a:t>
            </a:r>
            <a:r>
              <a:rPr lang="en-US" sz="2400" dirty="0">
                <a:solidFill>
                  <a:schemeClr val="bg1"/>
                </a:solidFill>
              </a:rPr>
              <a:t> de radon </a:t>
            </a:r>
            <a:r>
              <a:rPr lang="en-US" sz="2400" dirty="0" err="1">
                <a:solidFill>
                  <a:schemeClr val="bg1"/>
                </a:solidFill>
              </a:rPr>
              <a:t>mai</a:t>
            </a:r>
            <a:r>
              <a:rPr lang="en-US" sz="2400" dirty="0">
                <a:solidFill>
                  <a:schemeClr val="bg1"/>
                </a:solidFill>
              </a:rPr>
              <a:t> mare de 300 Bq/m</a:t>
            </a:r>
            <a:r>
              <a:rPr lang="en-US" sz="2400" baseline="30000" dirty="0">
                <a:solidFill>
                  <a:schemeClr val="bg1"/>
                </a:solidFill>
              </a:rPr>
              <a:t>3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Nivelul</a:t>
            </a:r>
            <a:r>
              <a:rPr lang="en-US" sz="2400" dirty="0">
                <a:solidFill>
                  <a:schemeClr val="bg1"/>
                </a:solidFill>
              </a:rPr>
              <a:t> de radon din </a:t>
            </a:r>
            <a:r>
              <a:rPr lang="en-US" sz="2400" dirty="0" err="1">
                <a:solidFill>
                  <a:schemeClr val="bg1"/>
                </a:solidFill>
              </a:rPr>
              <a:t>interiorul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clădirilor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poate</a:t>
            </a:r>
            <a:r>
              <a:rPr lang="en-US" sz="2400" dirty="0">
                <a:solidFill>
                  <a:schemeClr val="bg1"/>
                </a:solidFill>
              </a:rPr>
              <a:t> fi </a:t>
            </a:r>
            <a:r>
              <a:rPr lang="en-US" sz="2400" dirty="0" err="1">
                <a:solidFill>
                  <a:schemeClr val="bg1"/>
                </a:solidFill>
              </a:rPr>
              <a:t>menţinut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în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limite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sigure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prin</a:t>
            </a:r>
            <a:r>
              <a:rPr lang="en-US" sz="2400" dirty="0">
                <a:solidFill>
                  <a:schemeClr val="bg1"/>
                </a:solidFill>
              </a:rPr>
              <a:t> diverse </a:t>
            </a:r>
            <a:r>
              <a:rPr lang="en-US" sz="2400" dirty="0" err="1">
                <a:solidFill>
                  <a:schemeClr val="bg1"/>
                </a:solidFill>
              </a:rPr>
              <a:t>soluţii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remediere</a:t>
            </a:r>
            <a:r>
              <a:rPr lang="en-US" sz="2400" dirty="0">
                <a:solidFill>
                  <a:schemeClr val="bg1"/>
                </a:solidFill>
              </a:rPr>
              <a:t>! </a:t>
            </a:r>
            <a:r>
              <a:rPr lang="en-US" sz="2400" b="1" dirty="0" err="1">
                <a:solidFill>
                  <a:schemeClr val="bg1"/>
                </a:solidFill>
              </a:rPr>
              <a:t>Eficienţa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metodelor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remediere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poate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ajunge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până</a:t>
            </a:r>
            <a:r>
              <a:rPr lang="en-US" sz="2400" b="1" dirty="0">
                <a:solidFill>
                  <a:schemeClr val="bg1"/>
                </a:solidFill>
              </a:rPr>
              <a:t> la 98%!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Măsurători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b="1" dirty="0">
                <a:solidFill>
                  <a:schemeClr val="bg1"/>
                </a:solidFill>
              </a:rPr>
              <a:t>radon </a:t>
            </a:r>
            <a:r>
              <a:rPr lang="en-US" sz="2400" b="1" dirty="0" err="1">
                <a:solidFill>
                  <a:schemeClr val="bg1"/>
                </a:solidFill>
              </a:rPr>
              <a:t>în</a:t>
            </a:r>
            <a:r>
              <a:rPr lang="en-US" sz="2400" b="1" dirty="0">
                <a:solidFill>
                  <a:schemeClr val="bg1"/>
                </a:solidFill>
              </a:rPr>
              <a:t> sol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pentru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construcţiile</a:t>
            </a:r>
            <a:r>
              <a:rPr lang="en-US" sz="2400" dirty="0">
                <a:solidFill>
                  <a:schemeClr val="bg1"/>
                </a:solidFill>
              </a:rPr>
              <a:t> care </a:t>
            </a:r>
            <a:r>
              <a:rPr lang="en-US" sz="2400" dirty="0" err="1">
                <a:solidFill>
                  <a:schemeClr val="bg1"/>
                </a:solidFill>
              </a:rPr>
              <a:t>urmează</a:t>
            </a:r>
            <a:r>
              <a:rPr lang="en-US" sz="2400" dirty="0">
                <a:solidFill>
                  <a:schemeClr val="bg1"/>
                </a:solidFill>
              </a:rPr>
              <a:t> a fi </a:t>
            </a:r>
            <a:r>
              <a:rPr lang="en-US" sz="2400" dirty="0" err="1">
                <a:solidFill>
                  <a:schemeClr val="bg1"/>
                </a:solidFill>
              </a:rPr>
              <a:t>construite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respectiv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măsurători</a:t>
            </a:r>
            <a:r>
              <a:rPr lang="en-US" sz="2400" dirty="0">
                <a:solidFill>
                  <a:schemeClr val="bg1"/>
                </a:solidFill>
              </a:rPr>
              <a:t> de radon </a:t>
            </a:r>
            <a:r>
              <a:rPr lang="en-US" sz="2400" b="1" dirty="0" err="1">
                <a:solidFill>
                  <a:schemeClr val="bg1"/>
                </a:solidFill>
              </a:rPr>
              <a:t>în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probele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apă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pentru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evaluarea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radioactivităţii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induse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conţinutul</a:t>
            </a:r>
            <a:r>
              <a:rPr lang="en-US" sz="2400" dirty="0">
                <a:solidFill>
                  <a:schemeClr val="bg1"/>
                </a:solidFill>
              </a:rPr>
              <a:t> de radon </a:t>
            </a:r>
            <a:r>
              <a:rPr lang="en-US" sz="2400" dirty="0" err="1">
                <a:solidFill>
                  <a:schemeClr val="bg1"/>
                </a:solidFill>
              </a:rPr>
              <a:t>şi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radiu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3673E-783D-4640-BAEC-9E0FE461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18" y="71299"/>
            <a:ext cx="2877321" cy="1628093"/>
          </a:xfrm>
          <a:prstGeom prst="rect">
            <a:avLst/>
          </a:prstGeom>
        </p:spPr>
      </p:pic>
      <p:pic>
        <p:nvPicPr>
          <p:cNvPr id="2050" name="Picture 2" descr="Planuri de învățământ – Facultatea de Știința și Ingineria Mediului">
            <a:extLst>
              <a:ext uri="{FF2B5EF4-FFF2-40B4-BE49-F238E27FC236}">
                <a16:creationId xmlns:a16="http://schemas.microsoft.com/office/drawing/2014/main" id="{D3405598-2B0B-4FF5-89BD-AF6094D0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117" y="272834"/>
            <a:ext cx="4785754" cy="200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03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12" grpId="0"/>
          <p:bldP spid="3" grpId="0"/>
          <p:bldP spid="14" grpId="0" animBg="1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 animBg="1"/>
          <p:bldP spid="12" grpId="0"/>
          <p:bldP spid="3" grpId="0"/>
          <p:bldP spid="14" grpId="0" animBg="1"/>
          <p:bldP spid="20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1685422" y="1009443"/>
            <a:ext cx="5376597" cy="4127938"/>
            <a:chOff x="736408" y="1376378"/>
            <a:chExt cx="2898332" cy="2225224"/>
          </a:xfrm>
        </p:grpSpPr>
        <p:grpSp>
          <p:nvGrpSpPr>
            <p:cNvPr id="89" name="그룹 2">
              <a:extLst>
                <a:ext uri="{FF2B5EF4-FFF2-40B4-BE49-F238E27FC236}">
                  <a16:creationId xmlns:a16="http://schemas.microsoft.com/office/drawing/2014/main" id="{4F7711B4-5400-4B3E-AC74-09D3BB19AAF0}"/>
                </a:ext>
              </a:extLst>
            </p:cNvPr>
            <p:cNvGrpSpPr/>
            <p:nvPr/>
          </p:nvGrpSpPr>
          <p:grpSpPr>
            <a:xfrm>
              <a:off x="736408" y="1376378"/>
              <a:ext cx="2898332" cy="2225224"/>
              <a:chOff x="1944920" y="1835170"/>
              <a:chExt cx="5493530" cy="4217714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A08EDCD-74F1-41C8-958C-B050B447B5DF}"/>
                  </a:ext>
                </a:extLst>
              </p:cNvPr>
              <p:cNvCxnSpPr>
                <a:cxnSpLocks/>
                <a:endCxn id="108" idx="1"/>
              </p:cNvCxnSpPr>
              <p:nvPr/>
            </p:nvCxnSpPr>
            <p:spPr>
              <a:xfrm>
                <a:off x="4936446" y="3871740"/>
                <a:ext cx="1178797" cy="86881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1615CC8-42FF-41DC-937E-95D318228071}"/>
                  </a:ext>
                </a:extLst>
              </p:cNvPr>
              <p:cNvCxnSpPr>
                <a:cxnSpLocks/>
                <a:endCxn id="109" idx="7"/>
              </p:cNvCxnSpPr>
              <p:nvPr/>
            </p:nvCxnSpPr>
            <p:spPr>
              <a:xfrm flipH="1">
                <a:off x="4216238" y="3871740"/>
                <a:ext cx="720210" cy="1422439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0BC499C-0CF9-4426-BD7E-E11F19F96885}"/>
                  </a:ext>
                </a:extLst>
              </p:cNvPr>
              <p:cNvCxnSpPr>
                <a:cxnSpLocks/>
                <a:endCxn id="110" idx="6"/>
              </p:cNvCxnSpPr>
              <p:nvPr/>
            </p:nvCxnSpPr>
            <p:spPr>
              <a:xfrm flipH="1">
                <a:off x="3134007" y="3871740"/>
                <a:ext cx="1802438" cy="12170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2EF54AA-4131-4105-A870-1526A5C6A764}"/>
                  </a:ext>
                </a:extLst>
              </p:cNvPr>
              <p:cNvCxnSpPr>
                <a:cxnSpLocks/>
                <a:endCxn id="111" idx="5"/>
              </p:cNvCxnSpPr>
              <p:nvPr/>
            </p:nvCxnSpPr>
            <p:spPr>
              <a:xfrm flipH="1" flipV="1">
                <a:off x="3944492" y="2779668"/>
                <a:ext cx="991954" cy="109207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3EFC4C0-F436-419C-B1ED-F168FDA550F5}"/>
                  </a:ext>
                </a:extLst>
              </p:cNvPr>
              <p:cNvCxnSpPr>
                <a:cxnSpLocks/>
                <a:endCxn id="107" idx="4"/>
              </p:cNvCxnSpPr>
              <p:nvPr/>
            </p:nvCxnSpPr>
            <p:spPr>
              <a:xfrm flipV="1">
                <a:off x="4936444" y="2428572"/>
                <a:ext cx="154013" cy="1443170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986AD8E-B080-425A-956A-79FF71FB6555}"/>
                  </a:ext>
                </a:extLst>
              </p:cNvPr>
              <p:cNvCxnSpPr>
                <a:cxnSpLocks/>
                <a:endCxn id="106" idx="3"/>
              </p:cNvCxnSpPr>
              <p:nvPr/>
            </p:nvCxnSpPr>
            <p:spPr>
              <a:xfrm flipV="1">
                <a:off x="4976826" y="3135562"/>
                <a:ext cx="1694473" cy="76280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C48393A-CDA2-49E7-B504-5101F8C155B9}"/>
                  </a:ext>
                </a:extLst>
              </p:cNvPr>
              <p:cNvSpPr/>
              <p:nvPr/>
            </p:nvSpPr>
            <p:spPr>
              <a:xfrm>
                <a:off x="4180360" y="3115656"/>
                <a:ext cx="1512168" cy="1512168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8A4036F-EAB2-4995-8211-7DB8B5668C35}"/>
                  </a:ext>
                </a:extLst>
              </p:cNvPr>
              <p:cNvSpPr/>
              <p:nvPr/>
            </p:nvSpPr>
            <p:spPr>
              <a:xfrm>
                <a:off x="6539677" y="2368411"/>
                <a:ext cx="898773" cy="898773"/>
              </a:xfrm>
              <a:prstGeom prst="ellipse">
                <a:avLst/>
              </a:prstGeom>
              <a:solidFill>
                <a:srgbClr val="E6B91E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928D9C7-A140-41B3-B62F-B487807F1D73}"/>
                  </a:ext>
                </a:extLst>
              </p:cNvPr>
              <p:cNvSpPr/>
              <p:nvPr/>
            </p:nvSpPr>
            <p:spPr>
              <a:xfrm>
                <a:off x="4793756" y="1835170"/>
                <a:ext cx="593402" cy="593402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91D6EA0-F8E0-4656-8671-76544FA829AF}"/>
                  </a:ext>
                </a:extLst>
              </p:cNvPr>
              <p:cNvSpPr/>
              <p:nvPr/>
            </p:nvSpPr>
            <p:spPr>
              <a:xfrm>
                <a:off x="5951985" y="4577296"/>
                <a:ext cx="1114797" cy="1114797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EF639CC-E99F-4E18-BAC2-D587FB87AA4A}"/>
                  </a:ext>
                </a:extLst>
              </p:cNvPr>
              <p:cNvSpPr/>
              <p:nvPr/>
            </p:nvSpPr>
            <p:spPr>
              <a:xfrm>
                <a:off x="3640970" y="5195479"/>
                <a:ext cx="673968" cy="673968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5B1A38A-2FE3-4EB2-825B-8F1DA73F8F35}"/>
                  </a:ext>
                </a:extLst>
              </p:cNvPr>
              <p:cNvSpPr/>
              <p:nvPr/>
            </p:nvSpPr>
            <p:spPr>
              <a:xfrm>
                <a:off x="1944920" y="3398900"/>
                <a:ext cx="1189087" cy="1189087"/>
              </a:xfrm>
              <a:prstGeom prst="ellipse">
                <a:avLst/>
              </a:prstGeom>
              <a:solidFill>
                <a:srgbClr val="90C226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8AAB1F60-C20A-4999-A397-9C19D211306E}"/>
                  </a:ext>
                </a:extLst>
              </p:cNvPr>
              <p:cNvSpPr/>
              <p:nvPr/>
            </p:nvSpPr>
            <p:spPr>
              <a:xfrm>
                <a:off x="3218871" y="2054047"/>
                <a:ext cx="850118" cy="850118"/>
              </a:xfrm>
              <a:prstGeom prst="ellipse">
                <a:avLst/>
              </a:prstGeom>
              <a:solidFill>
                <a:srgbClr val="54A021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CC7241-E753-4AFB-A3B3-ED37ECD3E84A}"/>
                  </a:ext>
                </a:extLst>
              </p:cNvPr>
              <p:cNvSpPr/>
              <p:nvPr/>
            </p:nvSpPr>
            <p:spPr>
              <a:xfrm>
                <a:off x="5066607" y="4878024"/>
                <a:ext cx="532389" cy="532389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08EC45C-4E4B-4A42-8776-210E541B7B9B}"/>
                  </a:ext>
                </a:extLst>
              </p:cNvPr>
              <p:cNvSpPr/>
              <p:nvPr/>
            </p:nvSpPr>
            <p:spPr>
              <a:xfrm>
                <a:off x="5389316" y="2579950"/>
                <a:ext cx="459035" cy="459035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2D2AC98-E1FB-45EA-BC3C-3F7F830AE74D}"/>
                  </a:ext>
                </a:extLst>
              </p:cNvPr>
              <p:cNvSpPr/>
              <p:nvPr/>
            </p:nvSpPr>
            <p:spPr>
              <a:xfrm>
                <a:off x="3684871" y="4480235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9F29401-43F2-4ACC-9A2B-B25058FF869D}"/>
                  </a:ext>
                </a:extLst>
              </p:cNvPr>
              <p:cNvSpPr/>
              <p:nvPr/>
            </p:nvSpPr>
            <p:spPr>
              <a:xfrm>
                <a:off x="6476486" y="3551209"/>
                <a:ext cx="282855" cy="282855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8689A24-4319-41B5-B469-5BEA5E9FEE1B}"/>
                  </a:ext>
                </a:extLst>
              </p:cNvPr>
              <p:cNvSpPr/>
              <p:nvPr/>
            </p:nvSpPr>
            <p:spPr>
              <a:xfrm>
                <a:off x="2668761" y="2196177"/>
                <a:ext cx="266700" cy="266700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9478BC5-1BD6-4ADC-A11D-90DF4387FB25}"/>
                  </a:ext>
                </a:extLst>
              </p:cNvPr>
              <p:cNvSpPr/>
              <p:nvPr/>
            </p:nvSpPr>
            <p:spPr>
              <a:xfrm>
                <a:off x="5924795" y="4117523"/>
                <a:ext cx="352320" cy="352320"/>
              </a:xfrm>
              <a:prstGeom prst="ellipse">
                <a:avLst/>
              </a:prstGeom>
              <a:solidFill>
                <a:srgbClr val="C42F1A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BD73B67-25FA-457E-8D4C-409237C0B79E}"/>
                  </a:ext>
                </a:extLst>
              </p:cNvPr>
              <p:cNvSpPr/>
              <p:nvPr/>
            </p:nvSpPr>
            <p:spPr>
              <a:xfrm>
                <a:off x="3396656" y="3398900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82AA1D-AC80-41D4-8383-0CC896ADE1F2}"/>
                  </a:ext>
                </a:extLst>
              </p:cNvPr>
              <p:cNvSpPr/>
              <p:nvPr/>
            </p:nvSpPr>
            <p:spPr>
              <a:xfrm>
                <a:off x="3998959" y="324167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E236479-423C-4035-92FA-60DB4DC1B32D}"/>
                  </a:ext>
                </a:extLst>
              </p:cNvPr>
              <p:cNvSpPr/>
              <p:nvPr/>
            </p:nvSpPr>
            <p:spPr>
              <a:xfrm>
                <a:off x="5622688" y="193142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8054C4D-4DEA-48C9-B8CB-3BBFC820A444}"/>
                  </a:ext>
                </a:extLst>
              </p:cNvPr>
              <p:cNvSpPr/>
              <p:nvPr/>
            </p:nvSpPr>
            <p:spPr>
              <a:xfrm>
                <a:off x="4593305" y="5852433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22" name="Oval 40">
                <a:extLst>
                  <a:ext uri="{FF2B5EF4-FFF2-40B4-BE49-F238E27FC236}">
                    <a16:creationId xmlns:a16="http://schemas.microsoft.com/office/drawing/2014/main" id="{1B3DDEBE-3364-4868-BCF2-4A45DE9D702C}"/>
                  </a:ext>
                </a:extLst>
              </p:cNvPr>
              <p:cNvSpPr/>
              <p:nvPr/>
            </p:nvSpPr>
            <p:spPr>
              <a:xfrm>
                <a:off x="2927021" y="4538537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23" name="Oval 30">
                <a:extLst>
                  <a:ext uri="{FF2B5EF4-FFF2-40B4-BE49-F238E27FC236}">
                    <a16:creationId xmlns:a16="http://schemas.microsoft.com/office/drawing/2014/main" id="{2E6BE91B-EA8F-4303-9E2D-5F4DCB07C963}"/>
                  </a:ext>
                </a:extLst>
              </p:cNvPr>
              <p:cNvSpPr/>
              <p:nvPr/>
            </p:nvSpPr>
            <p:spPr>
              <a:xfrm>
                <a:off x="6063159" y="2804632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24" name="Oval 36">
                <a:extLst>
                  <a:ext uri="{FF2B5EF4-FFF2-40B4-BE49-F238E27FC236}">
                    <a16:creationId xmlns:a16="http://schemas.microsoft.com/office/drawing/2014/main" id="{E121C6D4-23BF-4E19-BA1C-394098B3492C}"/>
                  </a:ext>
                </a:extLst>
              </p:cNvPr>
              <p:cNvSpPr/>
              <p:nvPr/>
            </p:nvSpPr>
            <p:spPr>
              <a:xfrm>
                <a:off x="5523070" y="5429243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</p:grpSp>
        <p:sp>
          <p:nvSpPr>
            <p:cNvPr id="90" name="Rectangle 9">
              <a:extLst>
                <a:ext uri="{FF2B5EF4-FFF2-40B4-BE49-F238E27FC236}">
                  <a16:creationId xmlns:a16="http://schemas.microsoft.com/office/drawing/2014/main" id="{9C71253D-F360-4587-83FB-70A3DCB2E67E}"/>
                </a:ext>
              </a:extLst>
            </p:cNvPr>
            <p:cNvSpPr/>
            <p:nvPr/>
          </p:nvSpPr>
          <p:spPr>
            <a:xfrm>
              <a:off x="3024929" y="2980761"/>
              <a:ext cx="271254" cy="270814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438430">
                <a:defRPr/>
              </a:pPr>
              <a:endParaRPr lang="ko-KR" altLang="en-US" sz="360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1765916" y="3247984"/>
              <a:ext cx="86200" cy="19203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92" name="Pie 24">
              <a:extLst>
                <a:ext uri="{FF2B5EF4-FFF2-40B4-BE49-F238E27FC236}">
                  <a16:creationId xmlns:a16="http://schemas.microsoft.com/office/drawing/2014/main" id="{DB38F196-AF37-4B00-AA3E-183F9372FBAD}"/>
                </a:ext>
              </a:extLst>
            </p:cNvPr>
            <p:cNvSpPr/>
            <p:nvPr/>
          </p:nvSpPr>
          <p:spPr>
            <a:xfrm>
              <a:off x="3268502" y="1759549"/>
              <a:ext cx="270750" cy="269251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93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1487896" y="1579928"/>
              <a:ext cx="271696" cy="272368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94" name="Rectangle 16">
              <a:extLst>
                <a:ext uri="{FF2B5EF4-FFF2-40B4-BE49-F238E27FC236}">
                  <a16:creationId xmlns:a16="http://schemas.microsoft.com/office/drawing/2014/main" id="{EE8124F3-717D-48CF-A47F-1E6B4110895D}"/>
                </a:ext>
              </a:extLst>
            </p:cNvPr>
            <p:cNvSpPr/>
            <p:nvPr/>
          </p:nvSpPr>
          <p:spPr>
            <a:xfrm rot="2700000">
              <a:off x="2335423" y="1419354"/>
              <a:ext cx="124036" cy="222373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95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409" y="2348158"/>
              <a:ext cx="303487" cy="342769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2C3C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187" y="2299537"/>
              <a:ext cx="584058" cy="259582"/>
            </a:xfrm>
            <a:prstGeom prst="rect">
              <a:avLst/>
            </a:prstGeom>
          </p:spPr>
        </p:pic>
        <p:sp>
          <p:nvSpPr>
            <p:cNvPr id="97" name="Rectangle 96"/>
            <p:cNvSpPr/>
            <p:nvPr/>
          </p:nvSpPr>
          <p:spPr>
            <a:xfrm>
              <a:off x="2475782" y="2286286"/>
              <a:ext cx="98463" cy="86646"/>
            </a:xfrm>
            <a:prstGeom prst="rect">
              <a:avLst/>
            </a:prstGeom>
            <a:solidFill>
              <a:srgbClr val="E76618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en-GB" sz="36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5925" y="2485180"/>
              <a:ext cx="680585" cy="204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438430">
                <a:defRPr/>
              </a:pPr>
              <a:r>
                <a:rPr lang="en-US" sz="1867" kern="0" dirty="0">
                  <a:solidFill>
                    <a:prstClr val="white"/>
                  </a:solidFill>
                  <a:latin typeface="Trebuchet MS" panose="020B0603020202020204"/>
                </a:rPr>
                <a:t>device</a:t>
              </a:r>
              <a:endParaRPr lang="en-GB" sz="1867" kern="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1A4A79"/>
                </a:solidFill>
              </a:rPr>
              <a:t>Pasiv</a:t>
            </a:r>
            <a:r>
              <a:rPr lang="en-US" dirty="0">
                <a:solidFill>
                  <a:srgbClr val="1A4A79"/>
                </a:solidFill>
              </a:rPr>
              <a:t> vs. </a:t>
            </a:r>
            <a:r>
              <a:rPr lang="en-US" dirty="0" err="1">
                <a:solidFill>
                  <a:srgbClr val="1A4A79"/>
                </a:solidFill>
              </a:rPr>
              <a:t>activ</a:t>
            </a:r>
            <a:endParaRPr lang="en-US" dirty="0">
              <a:solidFill>
                <a:srgbClr val="1A4A7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5D64F-3DFC-47D7-A800-DF3B4E913E90}"/>
              </a:ext>
            </a:extLst>
          </p:cNvPr>
          <p:cNvSpPr txBox="1"/>
          <p:nvPr/>
        </p:nvSpPr>
        <p:spPr>
          <a:xfrm>
            <a:off x="10435240" y="10772018"/>
            <a:ext cx="793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23"/>
            <a:r>
              <a:rPr lang="en-US" altLang="ko-KR" sz="2800" dirty="0" err="1">
                <a:solidFill>
                  <a:srgbClr val="4C7574"/>
                </a:solidFill>
                <a:latin typeface="+mj-lt"/>
                <a:ea typeface="Arial Unicode MS"/>
                <a:cs typeface="Calibri" pitchFamily="34" charset="0"/>
              </a:rPr>
              <a:t>Analiza</a:t>
            </a:r>
            <a:r>
              <a:rPr lang="en-US" altLang="ko-KR" sz="2800" dirty="0">
                <a:solidFill>
                  <a:srgbClr val="4C7574"/>
                </a:solidFill>
                <a:latin typeface="+mj-lt"/>
                <a:ea typeface="Arial Unicode MS"/>
                <a:cs typeface="Calibri" pitchFamily="34" charset="0"/>
              </a:rPr>
              <a:t> </a:t>
            </a:r>
            <a:r>
              <a:rPr lang="en-US" altLang="ko-KR" sz="2800" dirty="0" err="1">
                <a:solidFill>
                  <a:srgbClr val="4C7574"/>
                </a:solidFill>
                <a:latin typeface="+mj-lt"/>
                <a:ea typeface="Arial Unicode MS"/>
                <a:cs typeface="Calibri" pitchFamily="34" charset="0"/>
              </a:rPr>
              <a:t>statistica</a:t>
            </a:r>
            <a:endParaRPr lang="ko-KR" altLang="en-US" sz="2800" dirty="0">
              <a:solidFill>
                <a:srgbClr val="4C7574"/>
              </a:solidFill>
              <a:latin typeface="+mj-lt"/>
              <a:ea typeface="Arial Unicode MS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AF725-C951-482F-9DE9-6EBDB1CA7FBB}"/>
              </a:ext>
            </a:extLst>
          </p:cNvPr>
          <p:cNvSpPr txBox="1"/>
          <p:nvPr/>
        </p:nvSpPr>
        <p:spPr>
          <a:xfrm>
            <a:off x="10296390" y="11449127"/>
            <a:ext cx="13498651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23"/>
            <a:r>
              <a:rPr lang="en-GB" sz="2667" dirty="0" err="1">
                <a:solidFill>
                  <a:srgbClr val="4C7574"/>
                </a:solidFill>
              </a:rPr>
              <a:t>Valoarea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coeficientului</a:t>
            </a:r>
            <a:r>
              <a:rPr lang="en-GB" sz="2667" dirty="0">
                <a:solidFill>
                  <a:srgbClr val="4C7574"/>
                </a:solidFill>
              </a:rPr>
              <a:t> de </a:t>
            </a:r>
            <a:r>
              <a:rPr lang="en-GB" sz="2667" dirty="0" err="1">
                <a:solidFill>
                  <a:srgbClr val="4C7574"/>
                </a:solidFill>
              </a:rPr>
              <a:t>corelatie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pentru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datele</a:t>
            </a:r>
            <a:r>
              <a:rPr lang="en-GB" sz="2667" dirty="0">
                <a:solidFill>
                  <a:srgbClr val="4C7574"/>
                </a:solidFill>
              </a:rPr>
              <a:t> log-</a:t>
            </a:r>
            <a:r>
              <a:rPr lang="en-GB" sz="2667" dirty="0" err="1">
                <a:solidFill>
                  <a:srgbClr val="4C7574"/>
                </a:solidFill>
              </a:rPr>
              <a:t>transformate</a:t>
            </a:r>
            <a:r>
              <a:rPr lang="en-GB" sz="2667" dirty="0">
                <a:solidFill>
                  <a:srgbClr val="4C7574"/>
                </a:solidFill>
              </a:rPr>
              <a:t> ale </a:t>
            </a:r>
            <a:r>
              <a:rPr lang="en-GB" sz="2667" dirty="0" err="1">
                <a:solidFill>
                  <a:srgbClr val="4C7574"/>
                </a:solidFill>
              </a:rPr>
              <a:t>concentratiilor</a:t>
            </a:r>
            <a:r>
              <a:rPr lang="en-GB" sz="2667" dirty="0">
                <a:solidFill>
                  <a:srgbClr val="4C7574"/>
                </a:solidFill>
              </a:rPr>
              <a:t> de radon </a:t>
            </a:r>
            <a:r>
              <a:rPr lang="en-GB" sz="2667" dirty="0" err="1">
                <a:solidFill>
                  <a:srgbClr val="4C7574"/>
                </a:solidFill>
              </a:rPr>
              <a:t>obtinute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prin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b="1" dirty="0" err="1">
                <a:solidFill>
                  <a:srgbClr val="1A4A79"/>
                </a:solidFill>
              </a:rPr>
              <a:t>cele</a:t>
            </a:r>
            <a:r>
              <a:rPr lang="en-GB" sz="2667" b="1" dirty="0">
                <a:solidFill>
                  <a:srgbClr val="1A4A79"/>
                </a:solidFill>
              </a:rPr>
              <a:t> </a:t>
            </a:r>
            <a:r>
              <a:rPr lang="en-GB" sz="2667" b="1" dirty="0" err="1">
                <a:solidFill>
                  <a:srgbClr val="1A4A79"/>
                </a:solidFill>
              </a:rPr>
              <a:t>doua</a:t>
            </a:r>
            <a:r>
              <a:rPr lang="en-GB" sz="2667" b="1" dirty="0">
                <a:solidFill>
                  <a:srgbClr val="1A4A79"/>
                </a:solidFill>
              </a:rPr>
              <a:t> </a:t>
            </a:r>
            <a:r>
              <a:rPr lang="en-GB" sz="2667" b="1" dirty="0" err="1">
                <a:solidFill>
                  <a:srgbClr val="1A4A79"/>
                </a:solidFill>
              </a:rPr>
              <a:t>metode</a:t>
            </a:r>
            <a:r>
              <a:rPr lang="en-GB" sz="2667" b="1" dirty="0">
                <a:solidFill>
                  <a:srgbClr val="1A4A79"/>
                </a:solidFill>
              </a:rPr>
              <a:t> </a:t>
            </a:r>
            <a:r>
              <a:rPr lang="en-GB" sz="2667" b="1" dirty="0" err="1">
                <a:solidFill>
                  <a:srgbClr val="1A4A79"/>
                </a:solidFill>
              </a:rPr>
              <a:t>este</a:t>
            </a:r>
            <a:r>
              <a:rPr lang="en-GB" sz="2667" b="1" dirty="0">
                <a:solidFill>
                  <a:srgbClr val="1A4A79"/>
                </a:solidFill>
              </a:rPr>
              <a:t> de 0.86</a:t>
            </a:r>
            <a:r>
              <a:rPr lang="en-GB" sz="2667" dirty="0">
                <a:solidFill>
                  <a:srgbClr val="4C7574"/>
                </a:solidFill>
              </a:rPr>
              <a:t>, </a:t>
            </a:r>
            <a:r>
              <a:rPr lang="en-GB" sz="2667" dirty="0" err="1">
                <a:solidFill>
                  <a:srgbClr val="4C7574"/>
                </a:solidFill>
              </a:rPr>
              <a:t>indicand</a:t>
            </a:r>
            <a:r>
              <a:rPr lang="en-GB" sz="2667" dirty="0">
                <a:solidFill>
                  <a:srgbClr val="4C7574"/>
                </a:solidFill>
              </a:rPr>
              <a:t> o </a:t>
            </a:r>
            <a:r>
              <a:rPr lang="en-GB" sz="2667" dirty="0" err="1">
                <a:solidFill>
                  <a:srgbClr val="4C7574"/>
                </a:solidFill>
              </a:rPr>
              <a:t>corelatie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buna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intre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cele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doua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metode</a:t>
            </a:r>
            <a:r>
              <a:rPr lang="en-GB" sz="2667" dirty="0">
                <a:solidFill>
                  <a:srgbClr val="4C7574"/>
                </a:solidFill>
              </a:rPr>
              <a:t> de </a:t>
            </a:r>
            <a:r>
              <a:rPr lang="en-GB" sz="2667" dirty="0" err="1">
                <a:solidFill>
                  <a:srgbClr val="4C7574"/>
                </a:solidFill>
              </a:rPr>
              <a:t>masurare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utilizate</a:t>
            </a:r>
            <a:r>
              <a:rPr lang="en-GB" sz="2667" dirty="0">
                <a:solidFill>
                  <a:srgbClr val="4C7574"/>
                </a:solidFill>
              </a:rPr>
              <a:t>. </a:t>
            </a:r>
            <a:endParaRPr lang="en-US" altLang="ko-KR" sz="2667" dirty="0">
              <a:solidFill>
                <a:srgbClr val="4C7574"/>
              </a:solidFill>
              <a:ea typeface="Arial Unicode M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6237" y="11995749"/>
            <a:ext cx="9331675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Corelatia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dintre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masuratorile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pentru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conc. de radon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rezidential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prin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metoda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pasiva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si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cea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activa</a:t>
            </a:r>
            <a:endParaRPr lang="en-GB" sz="2667" i="1" dirty="0">
              <a:solidFill>
                <a:srgbClr val="689C9C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C03CE08E-0749-4244-A3BB-64AE67FB54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4CCC9"/>
              </a:clrFrom>
              <a:clrTo>
                <a:srgbClr val="D4CC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838" y="8483845"/>
            <a:ext cx="2116459" cy="21164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8" name="Picture 15">
            <a:extLst>
              <a:ext uri="{FF2B5EF4-FFF2-40B4-BE49-F238E27FC236}">
                <a16:creationId xmlns:a16="http://schemas.microsoft.com/office/drawing/2014/main" id="{223D42EE-D7B0-4192-B026-D3C7CF7FA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5" t="7980" r="26427"/>
          <a:stretch/>
        </p:blipFill>
        <p:spPr bwMode="auto">
          <a:xfrm>
            <a:off x="10068360" y="3816658"/>
            <a:ext cx="3252907" cy="32990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13480593" y="9030136"/>
            <a:ext cx="8379845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Variabilitatea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factorilor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corectie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functie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metoda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si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perioada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GB" sz="2667" i="1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masurare</a:t>
            </a:r>
            <a:r>
              <a:rPr lang="en-GB" sz="2667" i="1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267" y="2262673"/>
            <a:ext cx="8975245" cy="6868184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1328DF1-EA4E-4D72-A5B6-436391FEB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3" y="5214359"/>
            <a:ext cx="8592584" cy="65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00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685422" y="1009443"/>
            <a:ext cx="5376597" cy="4127938"/>
            <a:chOff x="736408" y="1376378"/>
            <a:chExt cx="2898332" cy="2225224"/>
          </a:xfrm>
        </p:grpSpPr>
        <p:grpSp>
          <p:nvGrpSpPr>
            <p:cNvPr id="53" name="그룹 2">
              <a:extLst>
                <a:ext uri="{FF2B5EF4-FFF2-40B4-BE49-F238E27FC236}">
                  <a16:creationId xmlns:a16="http://schemas.microsoft.com/office/drawing/2014/main" id="{4F7711B4-5400-4B3E-AC74-09D3BB19AAF0}"/>
                </a:ext>
              </a:extLst>
            </p:cNvPr>
            <p:cNvGrpSpPr/>
            <p:nvPr/>
          </p:nvGrpSpPr>
          <p:grpSpPr>
            <a:xfrm>
              <a:off x="736408" y="1376378"/>
              <a:ext cx="2898332" cy="2225224"/>
              <a:chOff x="1944920" y="1835170"/>
              <a:chExt cx="5493530" cy="42177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A08EDCD-74F1-41C8-958C-B050B447B5DF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>
                <a:off x="4936446" y="3871740"/>
                <a:ext cx="1178797" cy="86881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1615CC8-42FF-41DC-937E-95D318228071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4216238" y="3871740"/>
                <a:ext cx="720210" cy="1422439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0BC499C-0CF9-4426-BD7E-E11F19F96885}"/>
                  </a:ext>
                </a:extLst>
              </p:cNvPr>
              <p:cNvCxnSpPr>
                <a:cxnSpLocks/>
                <a:endCxn id="74" idx="6"/>
              </p:cNvCxnSpPr>
              <p:nvPr/>
            </p:nvCxnSpPr>
            <p:spPr>
              <a:xfrm flipH="1">
                <a:off x="3134007" y="3871740"/>
                <a:ext cx="1802438" cy="12170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2EF54AA-4131-4105-A870-1526A5C6A764}"/>
                  </a:ext>
                </a:extLst>
              </p:cNvPr>
              <p:cNvCxnSpPr>
                <a:cxnSpLocks/>
                <a:endCxn id="75" idx="5"/>
              </p:cNvCxnSpPr>
              <p:nvPr/>
            </p:nvCxnSpPr>
            <p:spPr>
              <a:xfrm flipH="1" flipV="1">
                <a:off x="3944492" y="2779668"/>
                <a:ext cx="991954" cy="109207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3EFC4C0-F436-419C-B1ED-F168FDA550F5}"/>
                  </a:ext>
                </a:extLst>
              </p:cNvPr>
              <p:cNvCxnSpPr>
                <a:cxnSpLocks/>
                <a:endCxn id="71" idx="4"/>
              </p:cNvCxnSpPr>
              <p:nvPr/>
            </p:nvCxnSpPr>
            <p:spPr>
              <a:xfrm flipV="1">
                <a:off x="4936444" y="2428572"/>
                <a:ext cx="154013" cy="1443170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986AD8E-B080-425A-956A-79FF71FB6555}"/>
                  </a:ext>
                </a:extLst>
              </p:cNvPr>
              <p:cNvCxnSpPr>
                <a:cxnSpLocks/>
                <a:endCxn id="70" idx="3"/>
              </p:cNvCxnSpPr>
              <p:nvPr/>
            </p:nvCxnSpPr>
            <p:spPr>
              <a:xfrm flipV="1">
                <a:off x="4976826" y="3135562"/>
                <a:ext cx="1694473" cy="76280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48393A-CDA2-49E7-B504-5101F8C155B9}"/>
                  </a:ext>
                </a:extLst>
              </p:cNvPr>
              <p:cNvSpPr/>
              <p:nvPr/>
            </p:nvSpPr>
            <p:spPr>
              <a:xfrm>
                <a:off x="4180360" y="3115656"/>
                <a:ext cx="1512168" cy="1512168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8A4036F-EAB2-4995-8211-7DB8B5668C35}"/>
                  </a:ext>
                </a:extLst>
              </p:cNvPr>
              <p:cNvSpPr/>
              <p:nvPr/>
            </p:nvSpPr>
            <p:spPr>
              <a:xfrm>
                <a:off x="6539677" y="2368411"/>
                <a:ext cx="898773" cy="898773"/>
              </a:xfrm>
              <a:prstGeom prst="ellipse">
                <a:avLst/>
              </a:prstGeom>
              <a:solidFill>
                <a:srgbClr val="E6B91E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28D9C7-A140-41B3-B62F-B487807F1D73}"/>
                  </a:ext>
                </a:extLst>
              </p:cNvPr>
              <p:cNvSpPr/>
              <p:nvPr/>
            </p:nvSpPr>
            <p:spPr>
              <a:xfrm>
                <a:off x="4793756" y="1835170"/>
                <a:ext cx="593402" cy="593402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91D6EA0-F8E0-4656-8671-76544FA829AF}"/>
                  </a:ext>
                </a:extLst>
              </p:cNvPr>
              <p:cNvSpPr/>
              <p:nvPr/>
            </p:nvSpPr>
            <p:spPr>
              <a:xfrm>
                <a:off x="5951985" y="4577296"/>
                <a:ext cx="1114797" cy="1114797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EF639CC-E99F-4E18-BAC2-D587FB87AA4A}"/>
                  </a:ext>
                </a:extLst>
              </p:cNvPr>
              <p:cNvSpPr/>
              <p:nvPr/>
            </p:nvSpPr>
            <p:spPr>
              <a:xfrm>
                <a:off x="3640970" y="5195479"/>
                <a:ext cx="673968" cy="673968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5B1A38A-2FE3-4EB2-825B-8F1DA73F8F35}"/>
                  </a:ext>
                </a:extLst>
              </p:cNvPr>
              <p:cNvSpPr/>
              <p:nvPr/>
            </p:nvSpPr>
            <p:spPr>
              <a:xfrm>
                <a:off x="1944920" y="3398900"/>
                <a:ext cx="1189087" cy="1189087"/>
              </a:xfrm>
              <a:prstGeom prst="ellipse">
                <a:avLst/>
              </a:prstGeom>
              <a:solidFill>
                <a:srgbClr val="90C226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AAB1F60-C20A-4999-A397-9C19D211306E}"/>
                  </a:ext>
                </a:extLst>
              </p:cNvPr>
              <p:cNvSpPr/>
              <p:nvPr/>
            </p:nvSpPr>
            <p:spPr>
              <a:xfrm>
                <a:off x="3218871" y="2054047"/>
                <a:ext cx="850118" cy="850118"/>
              </a:xfrm>
              <a:prstGeom prst="ellipse">
                <a:avLst/>
              </a:prstGeom>
              <a:solidFill>
                <a:srgbClr val="54A021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DCC7241-E753-4AFB-A3B3-ED37ECD3E84A}"/>
                  </a:ext>
                </a:extLst>
              </p:cNvPr>
              <p:cNvSpPr/>
              <p:nvPr/>
            </p:nvSpPr>
            <p:spPr>
              <a:xfrm>
                <a:off x="5066607" y="4878024"/>
                <a:ext cx="532389" cy="532389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08EC45C-4E4B-4A42-8776-210E541B7B9B}"/>
                  </a:ext>
                </a:extLst>
              </p:cNvPr>
              <p:cNvSpPr/>
              <p:nvPr/>
            </p:nvSpPr>
            <p:spPr>
              <a:xfrm>
                <a:off x="5389316" y="2579950"/>
                <a:ext cx="459035" cy="459035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2D2AC98-E1FB-45EA-BC3C-3F7F830AE74D}"/>
                  </a:ext>
                </a:extLst>
              </p:cNvPr>
              <p:cNvSpPr/>
              <p:nvPr/>
            </p:nvSpPr>
            <p:spPr>
              <a:xfrm>
                <a:off x="3684871" y="4480235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F29401-43F2-4ACC-9A2B-B25058FF869D}"/>
                  </a:ext>
                </a:extLst>
              </p:cNvPr>
              <p:cNvSpPr/>
              <p:nvPr/>
            </p:nvSpPr>
            <p:spPr>
              <a:xfrm>
                <a:off x="6476486" y="3551209"/>
                <a:ext cx="282855" cy="282855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689A24-4319-41B5-B469-5BEA5E9FEE1B}"/>
                  </a:ext>
                </a:extLst>
              </p:cNvPr>
              <p:cNvSpPr/>
              <p:nvPr/>
            </p:nvSpPr>
            <p:spPr>
              <a:xfrm>
                <a:off x="2668761" y="2196177"/>
                <a:ext cx="266700" cy="266700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9478BC5-1BD6-4ADC-A11D-90DF4387FB25}"/>
                  </a:ext>
                </a:extLst>
              </p:cNvPr>
              <p:cNvSpPr/>
              <p:nvPr/>
            </p:nvSpPr>
            <p:spPr>
              <a:xfrm>
                <a:off x="5924795" y="4117523"/>
                <a:ext cx="352320" cy="352320"/>
              </a:xfrm>
              <a:prstGeom prst="ellipse">
                <a:avLst/>
              </a:prstGeom>
              <a:solidFill>
                <a:srgbClr val="C42F1A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BD73B67-25FA-457E-8D4C-409237C0B79E}"/>
                  </a:ext>
                </a:extLst>
              </p:cNvPr>
              <p:cNvSpPr/>
              <p:nvPr/>
            </p:nvSpPr>
            <p:spPr>
              <a:xfrm>
                <a:off x="3396656" y="3398900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182AA1D-AC80-41D4-8383-0CC896ADE1F2}"/>
                  </a:ext>
                </a:extLst>
              </p:cNvPr>
              <p:cNvSpPr/>
              <p:nvPr/>
            </p:nvSpPr>
            <p:spPr>
              <a:xfrm>
                <a:off x="3998959" y="324167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236479-423C-4035-92FA-60DB4DC1B32D}"/>
                  </a:ext>
                </a:extLst>
              </p:cNvPr>
              <p:cNvSpPr/>
              <p:nvPr/>
            </p:nvSpPr>
            <p:spPr>
              <a:xfrm>
                <a:off x="5622688" y="193142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8054C4D-4DEA-48C9-B8CB-3BBFC820A444}"/>
                  </a:ext>
                </a:extLst>
              </p:cNvPr>
              <p:cNvSpPr/>
              <p:nvPr/>
            </p:nvSpPr>
            <p:spPr>
              <a:xfrm>
                <a:off x="4593305" y="5852433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6" name="Oval 40">
                <a:extLst>
                  <a:ext uri="{FF2B5EF4-FFF2-40B4-BE49-F238E27FC236}">
                    <a16:creationId xmlns:a16="http://schemas.microsoft.com/office/drawing/2014/main" id="{1B3DDEBE-3364-4868-BCF2-4A45DE9D702C}"/>
                  </a:ext>
                </a:extLst>
              </p:cNvPr>
              <p:cNvSpPr/>
              <p:nvPr/>
            </p:nvSpPr>
            <p:spPr>
              <a:xfrm>
                <a:off x="2927021" y="4538537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7" name="Oval 30">
                <a:extLst>
                  <a:ext uri="{FF2B5EF4-FFF2-40B4-BE49-F238E27FC236}">
                    <a16:creationId xmlns:a16="http://schemas.microsoft.com/office/drawing/2014/main" id="{2E6BE91B-EA8F-4303-9E2D-5F4DCB07C963}"/>
                  </a:ext>
                </a:extLst>
              </p:cNvPr>
              <p:cNvSpPr/>
              <p:nvPr/>
            </p:nvSpPr>
            <p:spPr>
              <a:xfrm>
                <a:off x="6063159" y="2804632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30" name="Oval 36">
                <a:extLst>
                  <a:ext uri="{FF2B5EF4-FFF2-40B4-BE49-F238E27FC236}">
                    <a16:creationId xmlns:a16="http://schemas.microsoft.com/office/drawing/2014/main" id="{E121C6D4-23BF-4E19-BA1C-394098B3492C}"/>
                  </a:ext>
                </a:extLst>
              </p:cNvPr>
              <p:cNvSpPr/>
              <p:nvPr/>
            </p:nvSpPr>
            <p:spPr>
              <a:xfrm>
                <a:off x="5523070" y="5429243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</p:grpSp>
        <p:sp>
          <p:nvSpPr>
            <p:cNvPr id="54" name="Rectangle 9">
              <a:extLst>
                <a:ext uri="{FF2B5EF4-FFF2-40B4-BE49-F238E27FC236}">
                  <a16:creationId xmlns:a16="http://schemas.microsoft.com/office/drawing/2014/main" id="{9C71253D-F360-4587-83FB-70A3DCB2E67E}"/>
                </a:ext>
              </a:extLst>
            </p:cNvPr>
            <p:cNvSpPr/>
            <p:nvPr/>
          </p:nvSpPr>
          <p:spPr>
            <a:xfrm>
              <a:off x="3024929" y="2980761"/>
              <a:ext cx="271254" cy="270814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438430">
                <a:defRPr/>
              </a:pPr>
              <a:endParaRPr lang="ko-KR" altLang="en-US" sz="360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1765916" y="3247984"/>
              <a:ext cx="86200" cy="19203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6" name="Pie 24">
              <a:extLst>
                <a:ext uri="{FF2B5EF4-FFF2-40B4-BE49-F238E27FC236}">
                  <a16:creationId xmlns:a16="http://schemas.microsoft.com/office/drawing/2014/main" id="{DB38F196-AF37-4B00-AA3E-183F9372FBAD}"/>
                </a:ext>
              </a:extLst>
            </p:cNvPr>
            <p:cNvSpPr/>
            <p:nvPr/>
          </p:nvSpPr>
          <p:spPr>
            <a:xfrm>
              <a:off x="3268502" y="1759549"/>
              <a:ext cx="270750" cy="269251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57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1487896" y="1579928"/>
              <a:ext cx="271696" cy="272368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8" name="Rectangle 16">
              <a:extLst>
                <a:ext uri="{FF2B5EF4-FFF2-40B4-BE49-F238E27FC236}">
                  <a16:creationId xmlns:a16="http://schemas.microsoft.com/office/drawing/2014/main" id="{EE8124F3-717D-48CF-A47F-1E6B4110895D}"/>
                </a:ext>
              </a:extLst>
            </p:cNvPr>
            <p:cNvSpPr/>
            <p:nvPr/>
          </p:nvSpPr>
          <p:spPr>
            <a:xfrm rot="2700000">
              <a:off x="2335423" y="1419354"/>
              <a:ext cx="124036" cy="222373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409" y="2348158"/>
              <a:ext cx="303487" cy="342769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2C3C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187" y="2299537"/>
              <a:ext cx="584058" cy="259582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2475782" y="2286286"/>
              <a:ext cx="98463" cy="86646"/>
            </a:xfrm>
            <a:prstGeom prst="rect">
              <a:avLst/>
            </a:prstGeom>
            <a:solidFill>
              <a:srgbClr val="E76618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en-GB" sz="36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085925" y="2485180"/>
              <a:ext cx="680585" cy="204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438430">
                <a:defRPr/>
              </a:pPr>
              <a:r>
                <a:rPr lang="en-US" sz="1867" kern="0" dirty="0">
                  <a:solidFill>
                    <a:prstClr val="white"/>
                  </a:solidFill>
                  <a:latin typeface="Trebuchet MS" panose="020B0603020202020204"/>
                </a:rPr>
                <a:t>device</a:t>
              </a:r>
              <a:endParaRPr lang="en-GB" sz="1867" kern="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930" y="760247"/>
            <a:ext cx="12418184" cy="95028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2622" y="659852"/>
            <a:ext cx="23146395" cy="144849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699D9D"/>
                </a:solidFill>
              </a:rPr>
              <a:t>Masuratori</a:t>
            </a:r>
            <a:r>
              <a:rPr lang="en-US" dirty="0">
                <a:solidFill>
                  <a:srgbClr val="699D9D"/>
                </a:solidFill>
              </a:rPr>
              <a:t> active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5D64F-3DFC-47D7-A800-DF3B4E913E90}"/>
              </a:ext>
            </a:extLst>
          </p:cNvPr>
          <p:cNvSpPr txBox="1"/>
          <p:nvPr/>
        </p:nvSpPr>
        <p:spPr>
          <a:xfrm>
            <a:off x="9708810" y="10041571"/>
            <a:ext cx="8344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23"/>
            <a:r>
              <a:rPr lang="en-US" altLang="ko-KR" sz="2800" b="1" dirty="0" err="1">
                <a:solidFill>
                  <a:srgbClr val="4C7574"/>
                </a:solidFill>
                <a:latin typeface="+mj-lt"/>
                <a:ea typeface="Arial Unicode MS"/>
                <a:cs typeface="Calibri" pitchFamily="34" charset="0"/>
              </a:rPr>
              <a:t>Analiza</a:t>
            </a:r>
            <a:r>
              <a:rPr lang="en-US" altLang="ko-KR" sz="2800" b="1" dirty="0">
                <a:solidFill>
                  <a:srgbClr val="4C7574"/>
                </a:solidFill>
                <a:latin typeface="+mj-lt"/>
                <a:ea typeface="Arial Unicode MS"/>
                <a:cs typeface="Calibri" pitchFamily="34" charset="0"/>
              </a:rPr>
              <a:t> </a:t>
            </a:r>
            <a:r>
              <a:rPr lang="en-US" altLang="ko-KR" sz="2800" b="1" dirty="0" err="1">
                <a:solidFill>
                  <a:srgbClr val="4C7574"/>
                </a:solidFill>
                <a:latin typeface="+mj-lt"/>
                <a:ea typeface="Arial Unicode MS"/>
                <a:cs typeface="Calibri" pitchFamily="34" charset="0"/>
              </a:rPr>
              <a:t>statistica</a:t>
            </a:r>
            <a:endParaRPr lang="ko-KR" altLang="en-US" sz="2800" b="1" dirty="0">
              <a:solidFill>
                <a:srgbClr val="4C7574"/>
              </a:solidFill>
              <a:latin typeface="+mj-lt"/>
              <a:ea typeface="Arial Unicode MS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AF725-C951-482F-9DE9-6EBDB1CA7FBB}"/>
              </a:ext>
            </a:extLst>
          </p:cNvPr>
          <p:cNvSpPr txBox="1"/>
          <p:nvPr/>
        </p:nvSpPr>
        <p:spPr>
          <a:xfrm>
            <a:off x="9697310" y="10896641"/>
            <a:ext cx="14195424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23"/>
            <a:r>
              <a:rPr lang="en-GB" sz="2667" dirty="0">
                <a:solidFill>
                  <a:srgbClr val="4C7574"/>
                </a:solidFill>
              </a:rPr>
              <a:t>Media </a:t>
            </a:r>
            <a:r>
              <a:rPr lang="en-GB" sz="2667" dirty="0" err="1">
                <a:solidFill>
                  <a:srgbClr val="4C7574"/>
                </a:solidFill>
              </a:rPr>
              <a:t>geometrica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pentru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factorii</a:t>
            </a:r>
            <a:r>
              <a:rPr lang="en-GB" sz="2667" dirty="0">
                <a:solidFill>
                  <a:srgbClr val="4C7574"/>
                </a:solidFill>
              </a:rPr>
              <a:t> de </a:t>
            </a:r>
            <a:r>
              <a:rPr lang="en-GB" sz="2667" dirty="0" err="1">
                <a:solidFill>
                  <a:srgbClr val="4C7574"/>
                </a:solidFill>
              </a:rPr>
              <a:t>corectie</a:t>
            </a:r>
            <a:r>
              <a:rPr lang="en-GB" sz="2667" dirty="0">
                <a:solidFill>
                  <a:srgbClr val="4C7574"/>
                </a:solidFill>
              </a:rPr>
              <a:t> la </a:t>
            </a:r>
            <a:r>
              <a:rPr lang="en-GB" sz="2667" dirty="0" err="1">
                <a:solidFill>
                  <a:srgbClr val="4C7574"/>
                </a:solidFill>
              </a:rPr>
              <a:t>nivel</a:t>
            </a:r>
            <a:r>
              <a:rPr lang="en-GB" sz="2667" dirty="0">
                <a:solidFill>
                  <a:srgbClr val="4C7574"/>
                </a:solidFill>
              </a:rPr>
              <a:t> de </a:t>
            </a:r>
            <a:r>
              <a:rPr lang="en-GB" sz="2667" dirty="0" err="1">
                <a:solidFill>
                  <a:srgbClr val="4C7574"/>
                </a:solidFill>
              </a:rPr>
              <a:t>luna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variaza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intre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>
                <a:solidFill>
                  <a:srgbClr val="E6B91E"/>
                </a:solidFill>
              </a:rPr>
              <a:t>0.67 </a:t>
            </a:r>
            <a:r>
              <a:rPr lang="en-GB" sz="2667" dirty="0" err="1">
                <a:solidFill>
                  <a:srgbClr val="E6B91E"/>
                </a:solidFill>
              </a:rPr>
              <a:t>pentru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luna</a:t>
            </a:r>
            <a:r>
              <a:rPr lang="en-GB" sz="2667" dirty="0">
                <a:solidFill>
                  <a:srgbClr val="E6B91E"/>
                </a:solidFill>
              </a:rPr>
              <a:t> </a:t>
            </a:r>
            <a:r>
              <a:rPr lang="en-GB" sz="2667" dirty="0" err="1">
                <a:solidFill>
                  <a:srgbClr val="E6B91E"/>
                </a:solidFill>
              </a:rPr>
              <a:t>ianuarie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si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>
                <a:solidFill>
                  <a:srgbClr val="FF555A"/>
                </a:solidFill>
              </a:rPr>
              <a:t>3.15 </a:t>
            </a:r>
            <a:r>
              <a:rPr lang="en-GB" sz="2667" dirty="0" err="1">
                <a:solidFill>
                  <a:srgbClr val="FF555A"/>
                </a:solidFill>
              </a:rPr>
              <a:t>pentru</a:t>
            </a:r>
            <a:r>
              <a:rPr lang="en-GB" sz="2667" dirty="0">
                <a:solidFill>
                  <a:srgbClr val="FF555A"/>
                </a:solidFill>
              </a:rPr>
              <a:t> </a:t>
            </a:r>
            <a:r>
              <a:rPr lang="en-GB" sz="2667" dirty="0" err="1">
                <a:solidFill>
                  <a:srgbClr val="FF555A"/>
                </a:solidFill>
              </a:rPr>
              <a:t>luna</a:t>
            </a:r>
            <a:r>
              <a:rPr lang="en-GB" sz="2667" dirty="0">
                <a:solidFill>
                  <a:srgbClr val="FF555A"/>
                </a:solidFill>
              </a:rPr>
              <a:t> august</a:t>
            </a:r>
            <a:r>
              <a:rPr lang="en-GB" sz="2667" dirty="0">
                <a:solidFill>
                  <a:srgbClr val="4C7574"/>
                </a:solidFill>
              </a:rPr>
              <a:t>. In </a:t>
            </a:r>
            <a:r>
              <a:rPr lang="en-GB" sz="2667" dirty="0" err="1">
                <a:solidFill>
                  <a:srgbClr val="4C7574"/>
                </a:solidFill>
              </a:rPr>
              <a:t>luna</a:t>
            </a:r>
            <a:r>
              <a:rPr lang="en-GB" sz="2667" dirty="0">
                <a:solidFill>
                  <a:srgbClr val="4C7574"/>
                </a:solidFill>
              </a:rPr>
              <a:t> august, </a:t>
            </a:r>
            <a:r>
              <a:rPr lang="en-GB" sz="2667" dirty="0" err="1">
                <a:solidFill>
                  <a:srgbClr val="4C7574"/>
                </a:solidFill>
              </a:rPr>
              <a:t>factorii</a:t>
            </a:r>
            <a:r>
              <a:rPr lang="en-GB" sz="2667" dirty="0">
                <a:solidFill>
                  <a:srgbClr val="4C7574"/>
                </a:solidFill>
              </a:rPr>
              <a:t> de </a:t>
            </a:r>
            <a:r>
              <a:rPr lang="en-GB" sz="2667" dirty="0" err="1">
                <a:solidFill>
                  <a:srgbClr val="4C7574"/>
                </a:solidFill>
              </a:rPr>
              <a:t>corectie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prezinta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>
                <a:solidFill>
                  <a:srgbClr val="1A4A79"/>
                </a:solidFill>
              </a:rPr>
              <a:t>o </a:t>
            </a:r>
            <a:r>
              <a:rPr lang="en-GB" sz="2667" dirty="0" err="1">
                <a:solidFill>
                  <a:srgbClr val="1A4A79"/>
                </a:solidFill>
              </a:rPr>
              <a:t>distributie</a:t>
            </a:r>
            <a:r>
              <a:rPr lang="en-GB" sz="2667" dirty="0">
                <a:solidFill>
                  <a:srgbClr val="1A4A79"/>
                </a:solidFill>
              </a:rPr>
              <a:t> log-</a:t>
            </a:r>
            <a:r>
              <a:rPr lang="en-GB" sz="2667" dirty="0" err="1">
                <a:solidFill>
                  <a:srgbClr val="1A4A79"/>
                </a:solidFill>
              </a:rPr>
              <a:t>normala</a:t>
            </a:r>
            <a:r>
              <a:rPr lang="en-GB" sz="2667" dirty="0">
                <a:solidFill>
                  <a:srgbClr val="1A4A79"/>
                </a:solidFill>
              </a:rPr>
              <a:t> cu </a:t>
            </a:r>
            <a:r>
              <a:rPr lang="en-GB" sz="2667" dirty="0" err="1">
                <a:solidFill>
                  <a:srgbClr val="1A4A79"/>
                </a:solidFill>
              </a:rPr>
              <a:t>valori</a:t>
            </a:r>
            <a:r>
              <a:rPr lang="en-GB" sz="2667" dirty="0">
                <a:solidFill>
                  <a:srgbClr val="1A4A79"/>
                </a:solidFill>
              </a:rPr>
              <a:t> </a:t>
            </a:r>
            <a:r>
              <a:rPr lang="en-GB" sz="2667" dirty="0" err="1">
                <a:solidFill>
                  <a:srgbClr val="1A4A79"/>
                </a:solidFill>
              </a:rPr>
              <a:t>cuprinse</a:t>
            </a:r>
            <a:r>
              <a:rPr lang="en-GB" sz="2667" dirty="0">
                <a:solidFill>
                  <a:srgbClr val="1A4A79"/>
                </a:solidFill>
              </a:rPr>
              <a:t> </a:t>
            </a:r>
            <a:r>
              <a:rPr lang="en-GB" sz="2667" dirty="0" err="1">
                <a:solidFill>
                  <a:srgbClr val="1A4A79"/>
                </a:solidFill>
              </a:rPr>
              <a:t>intre</a:t>
            </a:r>
            <a:r>
              <a:rPr lang="en-GB" sz="2667" dirty="0">
                <a:solidFill>
                  <a:srgbClr val="1A4A79"/>
                </a:solidFill>
              </a:rPr>
              <a:t> 0.80 </a:t>
            </a:r>
            <a:r>
              <a:rPr lang="en-GB" sz="2667" dirty="0" err="1">
                <a:solidFill>
                  <a:srgbClr val="1A4A79"/>
                </a:solidFill>
              </a:rPr>
              <a:t>si</a:t>
            </a:r>
            <a:r>
              <a:rPr lang="en-GB" sz="2667" dirty="0">
                <a:solidFill>
                  <a:srgbClr val="1A4A79"/>
                </a:solidFill>
              </a:rPr>
              <a:t> 9.82</a:t>
            </a:r>
            <a:r>
              <a:rPr lang="en-GB" sz="2667" dirty="0">
                <a:solidFill>
                  <a:srgbClr val="4C7574"/>
                </a:solidFill>
              </a:rPr>
              <a:t>. Ca </a:t>
            </a:r>
            <a:r>
              <a:rPr lang="en-GB" sz="2667" dirty="0" err="1">
                <a:solidFill>
                  <a:srgbClr val="4C7574"/>
                </a:solidFill>
              </a:rPr>
              <a:t>atare</a:t>
            </a:r>
            <a:r>
              <a:rPr lang="en-GB" sz="2667" dirty="0">
                <a:solidFill>
                  <a:srgbClr val="4C7574"/>
                </a:solidFill>
              </a:rPr>
              <a:t>, </a:t>
            </a:r>
            <a:r>
              <a:rPr lang="en-GB" sz="2667" dirty="0" err="1">
                <a:solidFill>
                  <a:srgbClr val="4C7574"/>
                </a:solidFill>
              </a:rPr>
              <a:t>aplicarea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unei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valori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medii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pentru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factorul</a:t>
            </a:r>
            <a:r>
              <a:rPr lang="en-GB" sz="2667" dirty="0">
                <a:solidFill>
                  <a:srgbClr val="4C7574"/>
                </a:solidFill>
              </a:rPr>
              <a:t> de </a:t>
            </a:r>
            <a:r>
              <a:rPr lang="en-GB" sz="2667" dirty="0" err="1">
                <a:solidFill>
                  <a:srgbClr val="4C7574"/>
                </a:solidFill>
              </a:rPr>
              <a:t>corectie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 err="1">
                <a:solidFill>
                  <a:srgbClr val="4C7574"/>
                </a:solidFill>
              </a:rPr>
              <a:t>poate</a:t>
            </a:r>
            <a:r>
              <a:rPr lang="en-GB" sz="2667" dirty="0">
                <a:solidFill>
                  <a:srgbClr val="4C7574"/>
                </a:solidFill>
              </a:rPr>
              <a:t> </a:t>
            </a:r>
            <a:r>
              <a:rPr lang="en-GB" sz="2667" dirty="0">
                <a:solidFill>
                  <a:srgbClr val="1A4A79"/>
                </a:solidFill>
              </a:rPr>
              <a:t>conduce la o sub/ </a:t>
            </a:r>
            <a:r>
              <a:rPr lang="en-GB" sz="2667" dirty="0" err="1">
                <a:solidFill>
                  <a:srgbClr val="1A4A79"/>
                </a:solidFill>
              </a:rPr>
              <a:t>supraestimare</a:t>
            </a:r>
            <a:r>
              <a:rPr lang="en-GB" sz="2667" dirty="0">
                <a:solidFill>
                  <a:srgbClr val="1A4A79"/>
                </a:solidFill>
              </a:rPr>
              <a:t> a </a:t>
            </a:r>
            <a:r>
              <a:rPr lang="en-GB" sz="2667" dirty="0" err="1">
                <a:solidFill>
                  <a:srgbClr val="1A4A79"/>
                </a:solidFill>
              </a:rPr>
              <a:t>expunerii</a:t>
            </a:r>
            <a:r>
              <a:rPr lang="en-GB" sz="2667" dirty="0">
                <a:solidFill>
                  <a:srgbClr val="1A4A79"/>
                </a:solidFill>
              </a:rPr>
              <a:t> </a:t>
            </a:r>
            <a:r>
              <a:rPr lang="en-GB" sz="2667" dirty="0" err="1">
                <a:solidFill>
                  <a:srgbClr val="1A4A79"/>
                </a:solidFill>
              </a:rPr>
              <a:t>reale</a:t>
            </a:r>
            <a:r>
              <a:rPr lang="en-GB" sz="2667" dirty="0">
                <a:solidFill>
                  <a:srgbClr val="1A4A79"/>
                </a:solidFill>
              </a:rPr>
              <a:t> la </a:t>
            </a:r>
            <a:r>
              <a:rPr lang="en-GB" sz="2667" dirty="0" err="1">
                <a:solidFill>
                  <a:srgbClr val="1A4A79"/>
                </a:solidFill>
              </a:rPr>
              <a:t>radonul</a:t>
            </a:r>
            <a:r>
              <a:rPr lang="en-GB" sz="2667" dirty="0">
                <a:solidFill>
                  <a:srgbClr val="1A4A79"/>
                </a:solidFill>
              </a:rPr>
              <a:t> </a:t>
            </a:r>
            <a:r>
              <a:rPr lang="en-GB" sz="2667" dirty="0" err="1">
                <a:solidFill>
                  <a:srgbClr val="1A4A79"/>
                </a:solidFill>
              </a:rPr>
              <a:t>rezidential</a:t>
            </a:r>
            <a:r>
              <a:rPr lang="en-GB" sz="2667" dirty="0">
                <a:solidFill>
                  <a:srgbClr val="1A4A79"/>
                </a:solidFill>
              </a:rPr>
              <a:t>.</a:t>
            </a:r>
            <a:endParaRPr lang="en-US" altLang="ko-KR" sz="2800" dirty="0">
              <a:solidFill>
                <a:srgbClr val="1A4A79"/>
              </a:solidFill>
              <a:ea typeface="Arial Unicode M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43032" y="5883899"/>
            <a:ext cx="9062256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67" b="1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Tabelul</a:t>
            </a:r>
            <a:r>
              <a:rPr lang="en-GB" sz="2667" b="1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1.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Statistica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descriptiva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pentru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factorii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de </a:t>
            </a:r>
          </a:p>
          <a:p>
            <a:pPr algn="ctr"/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corectie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cu o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rezolutie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lunara</a:t>
            </a:r>
            <a:endParaRPr lang="en-GB" sz="2667" dirty="0">
              <a:solidFill>
                <a:srgbClr val="DC2B91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87303" y="6897335"/>
          <a:ext cx="8153400" cy="662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Worksheet" r:id="rId6" imgW="3057643" imgH="2486082" progId="Excel.Sheet.12">
                  <p:embed/>
                </p:oleObj>
              </mc:Choice>
              <mc:Fallback>
                <p:oleObj name="Worksheet" r:id="rId6" imgW="3057643" imgH="2486082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303" y="6897335"/>
                        <a:ext cx="8153400" cy="66294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Rectangle 130"/>
          <p:cNvSpPr/>
          <p:nvPr/>
        </p:nvSpPr>
        <p:spPr>
          <a:xfrm>
            <a:off x="10657417" y="9294856"/>
            <a:ext cx="13235317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Factorii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corectie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sezonieri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pentru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concentratia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de radon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rezidential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masurata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cu </a:t>
            </a:r>
            <a:r>
              <a:rPr lang="en-GB" sz="2667" dirty="0" err="1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aparatul</a:t>
            </a:r>
            <a:r>
              <a:rPr lang="en-GB" sz="2667" dirty="0">
                <a:solidFill>
                  <a:srgbClr val="689C9C"/>
                </a:solidFill>
                <a:latin typeface="+mj-lt"/>
                <a:cs typeface="Arial" panose="020B0604020202020204" pitchFamily="34" charset="0"/>
              </a:rPr>
              <a:t> ICA</a:t>
            </a:r>
          </a:p>
        </p:txBody>
      </p:sp>
    </p:spTree>
    <p:extLst>
      <p:ext uri="{BB962C8B-B14F-4D97-AF65-F5344CB8AC3E}">
        <p14:creationId xmlns:p14="http://schemas.microsoft.com/office/powerpoint/2010/main" val="44977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685422" y="1009443"/>
            <a:ext cx="5376597" cy="4127938"/>
            <a:chOff x="736408" y="1376378"/>
            <a:chExt cx="2898332" cy="2225224"/>
          </a:xfrm>
        </p:grpSpPr>
        <p:grpSp>
          <p:nvGrpSpPr>
            <p:cNvPr id="53" name="그룹 2">
              <a:extLst>
                <a:ext uri="{FF2B5EF4-FFF2-40B4-BE49-F238E27FC236}">
                  <a16:creationId xmlns:a16="http://schemas.microsoft.com/office/drawing/2014/main" id="{4F7711B4-5400-4B3E-AC74-09D3BB19AAF0}"/>
                </a:ext>
              </a:extLst>
            </p:cNvPr>
            <p:cNvGrpSpPr/>
            <p:nvPr/>
          </p:nvGrpSpPr>
          <p:grpSpPr>
            <a:xfrm>
              <a:off x="736408" y="1376378"/>
              <a:ext cx="2898332" cy="2225224"/>
              <a:chOff x="1944920" y="1835170"/>
              <a:chExt cx="5493530" cy="42177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A08EDCD-74F1-41C8-958C-B050B447B5DF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>
                <a:off x="4936446" y="3871740"/>
                <a:ext cx="1178797" cy="86881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1615CC8-42FF-41DC-937E-95D318228071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4216238" y="3871740"/>
                <a:ext cx="720210" cy="1422439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0BC499C-0CF9-4426-BD7E-E11F19F96885}"/>
                  </a:ext>
                </a:extLst>
              </p:cNvPr>
              <p:cNvCxnSpPr>
                <a:cxnSpLocks/>
                <a:endCxn id="74" idx="6"/>
              </p:cNvCxnSpPr>
              <p:nvPr/>
            </p:nvCxnSpPr>
            <p:spPr>
              <a:xfrm flipH="1">
                <a:off x="3134007" y="3871740"/>
                <a:ext cx="1802438" cy="12170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2EF54AA-4131-4105-A870-1526A5C6A764}"/>
                  </a:ext>
                </a:extLst>
              </p:cNvPr>
              <p:cNvCxnSpPr>
                <a:cxnSpLocks/>
                <a:endCxn id="75" idx="5"/>
              </p:cNvCxnSpPr>
              <p:nvPr/>
            </p:nvCxnSpPr>
            <p:spPr>
              <a:xfrm flipH="1" flipV="1">
                <a:off x="3944492" y="2779668"/>
                <a:ext cx="991954" cy="109207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3EFC4C0-F436-419C-B1ED-F168FDA550F5}"/>
                  </a:ext>
                </a:extLst>
              </p:cNvPr>
              <p:cNvCxnSpPr>
                <a:cxnSpLocks/>
                <a:endCxn id="71" idx="4"/>
              </p:cNvCxnSpPr>
              <p:nvPr/>
            </p:nvCxnSpPr>
            <p:spPr>
              <a:xfrm flipV="1">
                <a:off x="4936444" y="2428572"/>
                <a:ext cx="154013" cy="1443170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986AD8E-B080-425A-956A-79FF71FB6555}"/>
                  </a:ext>
                </a:extLst>
              </p:cNvPr>
              <p:cNvCxnSpPr>
                <a:cxnSpLocks/>
                <a:endCxn id="70" idx="3"/>
              </p:cNvCxnSpPr>
              <p:nvPr/>
            </p:nvCxnSpPr>
            <p:spPr>
              <a:xfrm flipV="1">
                <a:off x="4976826" y="3135562"/>
                <a:ext cx="1694473" cy="76280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48393A-CDA2-49E7-B504-5101F8C155B9}"/>
                  </a:ext>
                </a:extLst>
              </p:cNvPr>
              <p:cNvSpPr/>
              <p:nvPr/>
            </p:nvSpPr>
            <p:spPr>
              <a:xfrm>
                <a:off x="4180360" y="3115656"/>
                <a:ext cx="1512168" cy="1512168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8A4036F-EAB2-4995-8211-7DB8B5668C35}"/>
                  </a:ext>
                </a:extLst>
              </p:cNvPr>
              <p:cNvSpPr/>
              <p:nvPr/>
            </p:nvSpPr>
            <p:spPr>
              <a:xfrm>
                <a:off x="6539677" y="2368411"/>
                <a:ext cx="898773" cy="898773"/>
              </a:xfrm>
              <a:prstGeom prst="ellipse">
                <a:avLst/>
              </a:prstGeom>
              <a:solidFill>
                <a:srgbClr val="E6B91E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28D9C7-A140-41B3-B62F-B487807F1D73}"/>
                  </a:ext>
                </a:extLst>
              </p:cNvPr>
              <p:cNvSpPr/>
              <p:nvPr/>
            </p:nvSpPr>
            <p:spPr>
              <a:xfrm>
                <a:off x="4793756" y="1835170"/>
                <a:ext cx="593402" cy="593402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91D6EA0-F8E0-4656-8671-76544FA829AF}"/>
                  </a:ext>
                </a:extLst>
              </p:cNvPr>
              <p:cNvSpPr/>
              <p:nvPr/>
            </p:nvSpPr>
            <p:spPr>
              <a:xfrm>
                <a:off x="5951985" y="4577296"/>
                <a:ext cx="1114797" cy="1114797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EF639CC-E99F-4E18-BAC2-D587FB87AA4A}"/>
                  </a:ext>
                </a:extLst>
              </p:cNvPr>
              <p:cNvSpPr/>
              <p:nvPr/>
            </p:nvSpPr>
            <p:spPr>
              <a:xfrm>
                <a:off x="3640970" y="5195479"/>
                <a:ext cx="673968" cy="673968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5B1A38A-2FE3-4EB2-825B-8F1DA73F8F35}"/>
                  </a:ext>
                </a:extLst>
              </p:cNvPr>
              <p:cNvSpPr/>
              <p:nvPr/>
            </p:nvSpPr>
            <p:spPr>
              <a:xfrm>
                <a:off x="1944920" y="3398900"/>
                <a:ext cx="1189087" cy="1189087"/>
              </a:xfrm>
              <a:prstGeom prst="ellipse">
                <a:avLst/>
              </a:prstGeom>
              <a:solidFill>
                <a:srgbClr val="90C226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AAB1F60-C20A-4999-A397-9C19D211306E}"/>
                  </a:ext>
                </a:extLst>
              </p:cNvPr>
              <p:cNvSpPr/>
              <p:nvPr/>
            </p:nvSpPr>
            <p:spPr>
              <a:xfrm>
                <a:off x="3218871" y="2054047"/>
                <a:ext cx="850118" cy="850118"/>
              </a:xfrm>
              <a:prstGeom prst="ellipse">
                <a:avLst/>
              </a:prstGeom>
              <a:solidFill>
                <a:srgbClr val="54A021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DCC7241-E753-4AFB-A3B3-ED37ECD3E84A}"/>
                  </a:ext>
                </a:extLst>
              </p:cNvPr>
              <p:cNvSpPr/>
              <p:nvPr/>
            </p:nvSpPr>
            <p:spPr>
              <a:xfrm>
                <a:off x="5066607" y="4878024"/>
                <a:ext cx="532389" cy="532389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08EC45C-4E4B-4A42-8776-210E541B7B9B}"/>
                  </a:ext>
                </a:extLst>
              </p:cNvPr>
              <p:cNvSpPr/>
              <p:nvPr/>
            </p:nvSpPr>
            <p:spPr>
              <a:xfrm>
                <a:off x="5389316" y="2579950"/>
                <a:ext cx="459035" cy="459035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2D2AC98-E1FB-45EA-BC3C-3F7F830AE74D}"/>
                  </a:ext>
                </a:extLst>
              </p:cNvPr>
              <p:cNvSpPr/>
              <p:nvPr/>
            </p:nvSpPr>
            <p:spPr>
              <a:xfrm>
                <a:off x="3684871" y="4480235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F29401-43F2-4ACC-9A2B-B25058FF869D}"/>
                  </a:ext>
                </a:extLst>
              </p:cNvPr>
              <p:cNvSpPr/>
              <p:nvPr/>
            </p:nvSpPr>
            <p:spPr>
              <a:xfrm>
                <a:off x="6476486" y="3551209"/>
                <a:ext cx="282855" cy="282855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689A24-4319-41B5-B469-5BEA5E9FEE1B}"/>
                  </a:ext>
                </a:extLst>
              </p:cNvPr>
              <p:cNvSpPr/>
              <p:nvPr/>
            </p:nvSpPr>
            <p:spPr>
              <a:xfrm>
                <a:off x="2668761" y="2196177"/>
                <a:ext cx="266700" cy="266700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9478BC5-1BD6-4ADC-A11D-90DF4387FB25}"/>
                  </a:ext>
                </a:extLst>
              </p:cNvPr>
              <p:cNvSpPr/>
              <p:nvPr/>
            </p:nvSpPr>
            <p:spPr>
              <a:xfrm>
                <a:off x="5924795" y="4117523"/>
                <a:ext cx="352320" cy="352320"/>
              </a:xfrm>
              <a:prstGeom prst="ellipse">
                <a:avLst/>
              </a:prstGeom>
              <a:solidFill>
                <a:srgbClr val="C42F1A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BD73B67-25FA-457E-8D4C-409237C0B79E}"/>
                  </a:ext>
                </a:extLst>
              </p:cNvPr>
              <p:cNvSpPr/>
              <p:nvPr/>
            </p:nvSpPr>
            <p:spPr>
              <a:xfrm>
                <a:off x="3396656" y="3398900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182AA1D-AC80-41D4-8383-0CC896ADE1F2}"/>
                  </a:ext>
                </a:extLst>
              </p:cNvPr>
              <p:cNvSpPr/>
              <p:nvPr/>
            </p:nvSpPr>
            <p:spPr>
              <a:xfrm>
                <a:off x="3998959" y="324167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236479-423C-4035-92FA-60DB4DC1B32D}"/>
                  </a:ext>
                </a:extLst>
              </p:cNvPr>
              <p:cNvSpPr/>
              <p:nvPr/>
            </p:nvSpPr>
            <p:spPr>
              <a:xfrm>
                <a:off x="5622688" y="193142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8054C4D-4DEA-48C9-B8CB-3BBFC820A444}"/>
                  </a:ext>
                </a:extLst>
              </p:cNvPr>
              <p:cNvSpPr/>
              <p:nvPr/>
            </p:nvSpPr>
            <p:spPr>
              <a:xfrm>
                <a:off x="4593305" y="5852433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6" name="Oval 40">
                <a:extLst>
                  <a:ext uri="{FF2B5EF4-FFF2-40B4-BE49-F238E27FC236}">
                    <a16:creationId xmlns:a16="http://schemas.microsoft.com/office/drawing/2014/main" id="{1B3DDEBE-3364-4868-BCF2-4A45DE9D702C}"/>
                  </a:ext>
                </a:extLst>
              </p:cNvPr>
              <p:cNvSpPr/>
              <p:nvPr/>
            </p:nvSpPr>
            <p:spPr>
              <a:xfrm>
                <a:off x="2927021" y="4538537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7" name="Oval 30">
                <a:extLst>
                  <a:ext uri="{FF2B5EF4-FFF2-40B4-BE49-F238E27FC236}">
                    <a16:creationId xmlns:a16="http://schemas.microsoft.com/office/drawing/2014/main" id="{2E6BE91B-EA8F-4303-9E2D-5F4DCB07C963}"/>
                  </a:ext>
                </a:extLst>
              </p:cNvPr>
              <p:cNvSpPr/>
              <p:nvPr/>
            </p:nvSpPr>
            <p:spPr>
              <a:xfrm>
                <a:off x="6063159" y="2804632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30" name="Oval 36">
                <a:extLst>
                  <a:ext uri="{FF2B5EF4-FFF2-40B4-BE49-F238E27FC236}">
                    <a16:creationId xmlns:a16="http://schemas.microsoft.com/office/drawing/2014/main" id="{E121C6D4-23BF-4E19-BA1C-394098B3492C}"/>
                  </a:ext>
                </a:extLst>
              </p:cNvPr>
              <p:cNvSpPr/>
              <p:nvPr/>
            </p:nvSpPr>
            <p:spPr>
              <a:xfrm>
                <a:off x="5523070" y="5429243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</p:grpSp>
        <p:sp>
          <p:nvSpPr>
            <p:cNvPr id="54" name="Rectangle 9">
              <a:extLst>
                <a:ext uri="{FF2B5EF4-FFF2-40B4-BE49-F238E27FC236}">
                  <a16:creationId xmlns:a16="http://schemas.microsoft.com/office/drawing/2014/main" id="{9C71253D-F360-4587-83FB-70A3DCB2E67E}"/>
                </a:ext>
              </a:extLst>
            </p:cNvPr>
            <p:cNvSpPr/>
            <p:nvPr/>
          </p:nvSpPr>
          <p:spPr>
            <a:xfrm>
              <a:off x="3024929" y="2980761"/>
              <a:ext cx="271254" cy="270814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438430">
                <a:defRPr/>
              </a:pPr>
              <a:endParaRPr lang="ko-KR" altLang="en-US" sz="360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1765916" y="3247984"/>
              <a:ext cx="86200" cy="19203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6" name="Pie 24">
              <a:extLst>
                <a:ext uri="{FF2B5EF4-FFF2-40B4-BE49-F238E27FC236}">
                  <a16:creationId xmlns:a16="http://schemas.microsoft.com/office/drawing/2014/main" id="{DB38F196-AF37-4B00-AA3E-183F9372FBAD}"/>
                </a:ext>
              </a:extLst>
            </p:cNvPr>
            <p:cNvSpPr/>
            <p:nvPr/>
          </p:nvSpPr>
          <p:spPr>
            <a:xfrm>
              <a:off x="3268502" y="1759549"/>
              <a:ext cx="270750" cy="269251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57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1487896" y="1579928"/>
              <a:ext cx="271696" cy="272368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8" name="Rectangle 16">
              <a:extLst>
                <a:ext uri="{FF2B5EF4-FFF2-40B4-BE49-F238E27FC236}">
                  <a16:creationId xmlns:a16="http://schemas.microsoft.com/office/drawing/2014/main" id="{EE8124F3-717D-48CF-A47F-1E6B4110895D}"/>
                </a:ext>
              </a:extLst>
            </p:cNvPr>
            <p:cNvSpPr/>
            <p:nvPr/>
          </p:nvSpPr>
          <p:spPr>
            <a:xfrm rot="2700000">
              <a:off x="2335423" y="1419354"/>
              <a:ext cx="124036" cy="222373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409" y="2348158"/>
              <a:ext cx="303487" cy="342769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2C3C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187" y="2299537"/>
              <a:ext cx="584058" cy="259582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2475782" y="2286286"/>
              <a:ext cx="98463" cy="86646"/>
            </a:xfrm>
            <a:prstGeom prst="rect">
              <a:avLst/>
            </a:prstGeom>
            <a:solidFill>
              <a:srgbClr val="E76618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en-GB" sz="36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085925" y="2485180"/>
              <a:ext cx="680585" cy="204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438430">
                <a:defRPr/>
              </a:pPr>
              <a:r>
                <a:rPr lang="en-US" sz="1867" kern="0" dirty="0">
                  <a:solidFill>
                    <a:prstClr val="white"/>
                  </a:solidFill>
                  <a:latin typeface="Trebuchet MS" panose="020B0603020202020204"/>
                </a:rPr>
                <a:t>device</a:t>
              </a:r>
              <a:endParaRPr lang="en-GB" sz="1867" kern="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2622" y="659852"/>
            <a:ext cx="23146395" cy="144849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699D9D"/>
                </a:solidFill>
              </a:rPr>
              <a:t>Masuratori</a:t>
            </a:r>
            <a:r>
              <a:rPr lang="en-US" dirty="0">
                <a:solidFill>
                  <a:srgbClr val="699D9D"/>
                </a:solidFill>
              </a:rPr>
              <a:t> active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3097098" y="5541680"/>
            <a:ext cx="18427869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67" b="1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Tabelul</a:t>
            </a:r>
            <a:r>
              <a:rPr lang="en-GB" sz="2667" b="1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2.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Statistica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descriptiva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pentru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factorii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corectie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cu o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rezolutie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lunara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redati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ca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medie</a:t>
            </a:r>
            <a:r>
              <a:rPr lang="en-GB" sz="2667" dirty="0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DC2B91"/>
                </a:solidFill>
                <a:latin typeface="+mj-lt"/>
                <a:cs typeface="Arial" panose="020B0604020202020204" pitchFamily="34" charset="0"/>
              </a:rPr>
              <a:t>geometrica</a:t>
            </a:r>
            <a:endParaRPr lang="en-GB" sz="2667" dirty="0">
              <a:solidFill>
                <a:srgbClr val="DC2B91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236787" y="6440128"/>
          <a:ext cx="19913600" cy="6604000"/>
        </p:xfrm>
        <a:graphic>
          <a:graphicData uri="http://schemas.openxmlformats.org/drawingml/2006/table">
            <a:tbl>
              <a:tblPr firstRow="1" firstCol="1" bandRow="1"/>
              <a:tblGrid>
                <a:gridCol w="2032000">
                  <a:extLst>
                    <a:ext uri="{9D8B030D-6E8A-4147-A177-3AD203B41FA5}">
                      <a16:colId xmlns:a16="http://schemas.microsoft.com/office/drawing/2014/main" val="19370769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114337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118946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116275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172266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880137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89375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105040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798226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683754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388041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65987007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Luna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48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Ianuarie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9999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1.18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4945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Martie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1.17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1.32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1.45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1.21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4681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1.72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1.66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1.43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23277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1.21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1.63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1.91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2.09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1.91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1.54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1.34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52617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Iunie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2.91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2.92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2.32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1.65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84871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Iulie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3.47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621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August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3.68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469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Septembrie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1.68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640219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Octombrie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70653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Noiembrie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77989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Decembrie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25400" marR="25400" marT="2540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658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951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685422" y="1009443"/>
            <a:ext cx="5376597" cy="4127938"/>
            <a:chOff x="736408" y="1376378"/>
            <a:chExt cx="2898332" cy="2225224"/>
          </a:xfrm>
        </p:grpSpPr>
        <p:grpSp>
          <p:nvGrpSpPr>
            <p:cNvPr id="53" name="그룹 2">
              <a:extLst>
                <a:ext uri="{FF2B5EF4-FFF2-40B4-BE49-F238E27FC236}">
                  <a16:creationId xmlns:a16="http://schemas.microsoft.com/office/drawing/2014/main" id="{4F7711B4-5400-4B3E-AC74-09D3BB19AAF0}"/>
                </a:ext>
              </a:extLst>
            </p:cNvPr>
            <p:cNvGrpSpPr/>
            <p:nvPr/>
          </p:nvGrpSpPr>
          <p:grpSpPr>
            <a:xfrm>
              <a:off x="736408" y="1376378"/>
              <a:ext cx="2898332" cy="2225224"/>
              <a:chOff x="1944920" y="1835170"/>
              <a:chExt cx="5493530" cy="42177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A08EDCD-74F1-41C8-958C-B050B447B5DF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>
                <a:off x="4936446" y="3871740"/>
                <a:ext cx="1178797" cy="86881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1615CC8-42FF-41DC-937E-95D318228071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4216238" y="3871740"/>
                <a:ext cx="720210" cy="1422439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0BC499C-0CF9-4426-BD7E-E11F19F96885}"/>
                  </a:ext>
                </a:extLst>
              </p:cNvPr>
              <p:cNvCxnSpPr>
                <a:cxnSpLocks/>
                <a:endCxn id="74" idx="6"/>
              </p:cNvCxnSpPr>
              <p:nvPr/>
            </p:nvCxnSpPr>
            <p:spPr>
              <a:xfrm flipH="1">
                <a:off x="3134007" y="3871740"/>
                <a:ext cx="1802438" cy="12170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2EF54AA-4131-4105-A870-1526A5C6A764}"/>
                  </a:ext>
                </a:extLst>
              </p:cNvPr>
              <p:cNvCxnSpPr>
                <a:cxnSpLocks/>
                <a:endCxn id="75" idx="5"/>
              </p:cNvCxnSpPr>
              <p:nvPr/>
            </p:nvCxnSpPr>
            <p:spPr>
              <a:xfrm flipH="1" flipV="1">
                <a:off x="3944492" y="2779668"/>
                <a:ext cx="991954" cy="109207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3EFC4C0-F436-419C-B1ED-F168FDA550F5}"/>
                  </a:ext>
                </a:extLst>
              </p:cNvPr>
              <p:cNvCxnSpPr>
                <a:cxnSpLocks/>
                <a:endCxn id="71" idx="4"/>
              </p:cNvCxnSpPr>
              <p:nvPr/>
            </p:nvCxnSpPr>
            <p:spPr>
              <a:xfrm flipV="1">
                <a:off x="4936444" y="2428572"/>
                <a:ext cx="154013" cy="1443170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986AD8E-B080-425A-956A-79FF71FB6555}"/>
                  </a:ext>
                </a:extLst>
              </p:cNvPr>
              <p:cNvCxnSpPr>
                <a:cxnSpLocks/>
                <a:endCxn id="70" idx="3"/>
              </p:cNvCxnSpPr>
              <p:nvPr/>
            </p:nvCxnSpPr>
            <p:spPr>
              <a:xfrm flipV="1">
                <a:off x="4976826" y="3135562"/>
                <a:ext cx="1694473" cy="76280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48393A-CDA2-49E7-B504-5101F8C155B9}"/>
                  </a:ext>
                </a:extLst>
              </p:cNvPr>
              <p:cNvSpPr/>
              <p:nvPr/>
            </p:nvSpPr>
            <p:spPr>
              <a:xfrm>
                <a:off x="4180360" y="3115656"/>
                <a:ext cx="1512168" cy="1512168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8A4036F-EAB2-4995-8211-7DB8B5668C35}"/>
                  </a:ext>
                </a:extLst>
              </p:cNvPr>
              <p:cNvSpPr/>
              <p:nvPr/>
            </p:nvSpPr>
            <p:spPr>
              <a:xfrm>
                <a:off x="6539677" y="2368411"/>
                <a:ext cx="898773" cy="898773"/>
              </a:xfrm>
              <a:prstGeom prst="ellipse">
                <a:avLst/>
              </a:prstGeom>
              <a:solidFill>
                <a:srgbClr val="E6B91E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28D9C7-A140-41B3-B62F-B487807F1D73}"/>
                  </a:ext>
                </a:extLst>
              </p:cNvPr>
              <p:cNvSpPr/>
              <p:nvPr/>
            </p:nvSpPr>
            <p:spPr>
              <a:xfrm>
                <a:off x="4793756" y="1835170"/>
                <a:ext cx="593402" cy="593402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91D6EA0-F8E0-4656-8671-76544FA829AF}"/>
                  </a:ext>
                </a:extLst>
              </p:cNvPr>
              <p:cNvSpPr/>
              <p:nvPr/>
            </p:nvSpPr>
            <p:spPr>
              <a:xfrm>
                <a:off x="5951985" y="4577296"/>
                <a:ext cx="1114797" cy="1114797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EF639CC-E99F-4E18-BAC2-D587FB87AA4A}"/>
                  </a:ext>
                </a:extLst>
              </p:cNvPr>
              <p:cNvSpPr/>
              <p:nvPr/>
            </p:nvSpPr>
            <p:spPr>
              <a:xfrm>
                <a:off x="3640970" y="5195479"/>
                <a:ext cx="673968" cy="673968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5B1A38A-2FE3-4EB2-825B-8F1DA73F8F35}"/>
                  </a:ext>
                </a:extLst>
              </p:cNvPr>
              <p:cNvSpPr/>
              <p:nvPr/>
            </p:nvSpPr>
            <p:spPr>
              <a:xfrm>
                <a:off x="1944920" y="3398900"/>
                <a:ext cx="1189087" cy="1189087"/>
              </a:xfrm>
              <a:prstGeom prst="ellipse">
                <a:avLst/>
              </a:prstGeom>
              <a:solidFill>
                <a:srgbClr val="90C226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AAB1F60-C20A-4999-A397-9C19D211306E}"/>
                  </a:ext>
                </a:extLst>
              </p:cNvPr>
              <p:cNvSpPr/>
              <p:nvPr/>
            </p:nvSpPr>
            <p:spPr>
              <a:xfrm>
                <a:off x="3218871" y="2054047"/>
                <a:ext cx="850118" cy="850118"/>
              </a:xfrm>
              <a:prstGeom prst="ellipse">
                <a:avLst/>
              </a:prstGeom>
              <a:solidFill>
                <a:srgbClr val="54A021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DCC7241-E753-4AFB-A3B3-ED37ECD3E84A}"/>
                  </a:ext>
                </a:extLst>
              </p:cNvPr>
              <p:cNvSpPr/>
              <p:nvPr/>
            </p:nvSpPr>
            <p:spPr>
              <a:xfrm>
                <a:off x="5066607" y="4878024"/>
                <a:ext cx="532389" cy="532389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08EC45C-4E4B-4A42-8776-210E541B7B9B}"/>
                  </a:ext>
                </a:extLst>
              </p:cNvPr>
              <p:cNvSpPr/>
              <p:nvPr/>
            </p:nvSpPr>
            <p:spPr>
              <a:xfrm>
                <a:off x="5389316" y="2579950"/>
                <a:ext cx="459035" cy="459035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2D2AC98-E1FB-45EA-BC3C-3F7F830AE74D}"/>
                  </a:ext>
                </a:extLst>
              </p:cNvPr>
              <p:cNvSpPr/>
              <p:nvPr/>
            </p:nvSpPr>
            <p:spPr>
              <a:xfrm>
                <a:off x="3684871" y="4480235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F29401-43F2-4ACC-9A2B-B25058FF869D}"/>
                  </a:ext>
                </a:extLst>
              </p:cNvPr>
              <p:cNvSpPr/>
              <p:nvPr/>
            </p:nvSpPr>
            <p:spPr>
              <a:xfrm>
                <a:off x="6476486" y="3551209"/>
                <a:ext cx="282855" cy="282855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689A24-4319-41B5-B469-5BEA5E9FEE1B}"/>
                  </a:ext>
                </a:extLst>
              </p:cNvPr>
              <p:cNvSpPr/>
              <p:nvPr/>
            </p:nvSpPr>
            <p:spPr>
              <a:xfrm>
                <a:off x="2668761" y="2196177"/>
                <a:ext cx="266700" cy="266700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9478BC5-1BD6-4ADC-A11D-90DF4387FB25}"/>
                  </a:ext>
                </a:extLst>
              </p:cNvPr>
              <p:cNvSpPr/>
              <p:nvPr/>
            </p:nvSpPr>
            <p:spPr>
              <a:xfrm>
                <a:off x="5924795" y="4117523"/>
                <a:ext cx="352320" cy="352320"/>
              </a:xfrm>
              <a:prstGeom prst="ellipse">
                <a:avLst/>
              </a:prstGeom>
              <a:solidFill>
                <a:srgbClr val="C42F1A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BD73B67-25FA-457E-8D4C-409237C0B79E}"/>
                  </a:ext>
                </a:extLst>
              </p:cNvPr>
              <p:cNvSpPr/>
              <p:nvPr/>
            </p:nvSpPr>
            <p:spPr>
              <a:xfrm>
                <a:off x="3396656" y="3398900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182AA1D-AC80-41D4-8383-0CC896ADE1F2}"/>
                  </a:ext>
                </a:extLst>
              </p:cNvPr>
              <p:cNvSpPr/>
              <p:nvPr/>
            </p:nvSpPr>
            <p:spPr>
              <a:xfrm>
                <a:off x="3998959" y="324167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236479-423C-4035-92FA-60DB4DC1B32D}"/>
                  </a:ext>
                </a:extLst>
              </p:cNvPr>
              <p:cNvSpPr/>
              <p:nvPr/>
            </p:nvSpPr>
            <p:spPr>
              <a:xfrm>
                <a:off x="5622688" y="193142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8054C4D-4DEA-48C9-B8CB-3BBFC820A444}"/>
                  </a:ext>
                </a:extLst>
              </p:cNvPr>
              <p:cNvSpPr/>
              <p:nvPr/>
            </p:nvSpPr>
            <p:spPr>
              <a:xfrm>
                <a:off x="4593305" y="5852433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6" name="Oval 40">
                <a:extLst>
                  <a:ext uri="{FF2B5EF4-FFF2-40B4-BE49-F238E27FC236}">
                    <a16:creationId xmlns:a16="http://schemas.microsoft.com/office/drawing/2014/main" id="{1B3DDEBE-3364-4868-BCF2-4A45DE9D702C}"/>
                  </a:ext>
                </a:extLst>
              </p:cNvPr>
              <p:cNvSpPr/>
              <p:nvPr/>
            </p:nvSpPr>
            <p:spPr>
              <a:xfrm>
                <a:off x="2927021" y="4538537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7" name="Oval 30">
                <a:extLst>
                  <a:ext uri="{FF2B5EF4-FFF2-40B4-BE49-F238E27FC236}">
                    <a16:creationId xmlns:a16="http://schemas.microsoft.com/office/drawing/2014/main" id="{2E6BE91B-EA8F-4303-9E2D-5F4DCB07C963}"/>
                  </a:ext>
                </a:extLst>
              </p:cNvPr>
              <p:cNvSpPr/>
              <p:nvPr/>
            </p:nvSpPr>
            <p:spPr>
              <a:xfrm>
                <a:off x="6063159" y="2804632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30" name="Oval 36">
                <a:extLst>
                  <a:ext uri="{FF2B5EF4-FFF2-40B4-BE49-F238E27FC236}">
                    <a16:creationId xmlns:a16="http://schemas.microsoft.com/office/drawing/2014/main" id="{E121C6D4-23BF-4E19-BA1C-394098B3492C}"/>
                  </a:ext>
                </a:extLst>
              </p:cNvPr>
              <p:cNvSpPr/>
              <p:nvPr/>
            </p:nvSpPr>
            <p:spPr>
              <a:xfrm>
                <a:off x="5523070" y="5429243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</p:grpSp>
        <p:sp>
          <p:nvSpPr>
            <p:cNvPr id="54" name="Rectangle 9">
              <a:extLst>
                <a:ext uri="{FF2B5EF4-FFF2-40B4-BE49-F238E27FC236}">
                  <a16:creationId xmlns:a16="http://schemas.microsoft.com/office/drawing/2014/main" id="{9C71253D-F360-4587-83FB-70A3DCB2E67E}"/>
                </a:ext>
              </a:extLst>
            </p:cNvPr>
            <p:cNvSpPr/>
            <p:nvPr/>
          </p:nvSpPr>
          <p:spPr>
            <a:xfrm>
              <a:off x="3024929" y="2980761"/>
              <a:ext cx="271254" cy="270814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438430">
                <a:defRPr/>
              </a:pPr>
              <a:endParaRPr lang="ko-KR" altLang="en-US" sz="360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1765916" y="3247984"/>
              <a:ext cx="86200" cy="19203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6" name="Pie 24">
              <a:extLst>
                <a:ext uri="{FF2B5EF4-FFF2-40B4-BE49-F238E27FC236}">
                  <a16:creationId xmlns:a16="http://schemas.microsoft.com/office/drawing/2014/main" id="{DB38F196-AF37-4B00-AA3E-183F9372FBAD}"/>
                </a:ext>
              </a:extLst>
            </p:cNvPr>
            <p:cNvSpPr/>
            <p:nvPr/>
          </p:nvSpPr>
          <p:spPr>
            <a:xfrm>
              <a:off x="3268502" y="1759549"/>
              <a:ext cx="270750" cy="269251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57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1487896" y="1579928"/>
              <a:ext cx="271696" cy="272368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8" name="Rectangle 16">
              <a:extLst>
                <a:ext uri="{FF2B5EF4-FFF2-40B4-BE49-F238E27FC236}">
                  <a16:creationId xmlns:a16="http://schemas.microsoft.com/office/drawing/2014/main" id="{EE8124F3-717D-48CF-A47F-1E6B4110895D}"/>
                </a:ext>
              </a:extLst>
            </p:cNvPr>
            <p:cNvSpPr/>
            <p:nvPr/>
          </p:nvSpPr>
          <p:spPr>
            <a:xfrm rot="2700000">
              <a:off x="2335423" y="1419354"/>
              <a:ext cx="124036" cy="222373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409" y="2348158"/>
              <a:ext cx="303487" cy="342769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2C3C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187" y="2299537"/>
              <a:ext cx="584058" cy="259582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2475782" y="2286286"/>
              <a:ext cx="98463" cy="86646"/>
            </a:xfrm>
            <a:prstGeom prst="rect">
              <a:avLst/>
            </a:prstGeom>
            <a:solidFill>
              <a:srgbClr val="E76618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en-GB" sz="36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085925" y="2485180"/>
              <a:ext cx="680585" cy="204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438430">
                <a:defRPr/>
              </a:pPr>
              <a:r>
                <a:rPr lang="en-US" sz="1867" kern="0" dirty="0">
                  <a:solidFill>
                    <a:prstClr val="white"/>
                  </a:solidFill>
                  <a:latin typeface="Trebuchet MS" panose="020B0603020202020204"/>
                </a:rPr>
                <a:t>device</a:t>
              </a:r>
              <a:endParaRPr lang="en-GB" sz="1867" kern="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2622" y="659852"/>
            <a:ext cx="23146395" cy="144849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699D9D"/>
                </a:solidFill>
              </a:rPr>
              <a:t>Masuratori</a:t>
            </a:r>
            <a:r>
              <a:rPr lang="en-US" dirty="0">
                <a:solidFill>
                  <a:srgbClr val="699D9D"/>
                </a:solidFill>
              </a:rPr>
              <a:t> active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842805" y="5609880"/>
            <a:ext cx="18427869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67" b="1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Tabelul</a:t>
            </a:r>
            <a:r>
              <a:rPr lang="en-GB" sz="2667" b="1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3.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Statistica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descriptiva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pentru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factorii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corectie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cu o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rezolutie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lunara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redati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prin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coeficientul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GB" sz="2667" dirty="0" err="1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variatie</a:t>
            </a:r>
            <a:r>
              <a:rPr lang="en-GB" sz="2667" dirty="0">
                <a:solidFill>
                  <a:srgbClr val="70AD47"/>
                </a:solidFill>
                <a:latin typeface="+mj-lt"/>
                <a:cs typeface="Arial" panose="020B0604020202020204" pitchFamily="34" charset="0"/>
              </a:rPr>
              <a:t> (%)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66040"/>
              </p:ext>
            </p:extLst>
          </p:nvPr>
        </p:nvGraphicFramePr>
        <p:xfrm>
          <a:off x="2932256" y="6708381"/>
          <a:ext cx="17816578" cy="5577672"/>
        </p:xfrm>
        <a:graphic>
          <a:graphicData uri="http://schemas.openxmlformats.org/drawingml/2006/table">
            <a:tbl>
              <a:tblPr firstRow="1" firstCol="1" bandRow="1"/>
              <a:tblGrid>
                <a:gridCol w="2329196">
                  <a:extLst>
                    <a:ext uri="{9D8B030D-6E8A-4147-A177-3AD203B41FA5}">
                      <a16:colId xmlns:a16="http://schemas.microsoft.com/office/drawing/2014/main" val="2188854620"/>
                    </a:ext>
                  </a:extLst>
                </a:gridCol>
                <a:gridCol w="1407262">
                  <a:extLst>
                    <a:ext uri="{9D8B030D-6E8A-4147-A177-3AD203B41FA5}">
                      <a16:colId xmlns:a16="http://schemas.microsoft.com/office/drawing/2014/main" val="1273705698"/>
                    </a:ext>
                  </a:extLst>
                </a:gridCol>
                <a:gridCol w="1407262">
                  <a:extLst>
                    <a:ext uri="{9D8B030D-6E8A-4147-A177-3AD203B41FA5}">
                      <a16:colId xmlns:a16="http://schemas.microsoft.com/office/drawing/2014/main" val="411405576"/>
                    </a:ext>
                  </a:extLst>
                </a:gridCol>
                <a:gridCol w="1407262">
                  <a:extLst>
                    <a:ext uri="{9D8B030D-6E8A-4147-A177-3AD203B41FA5}">
                      <a16:colId xmlns:a16="http://schemas.microsoft.com/office/drawing/2014/main" val="265940670"/>
                    </a:ext>
                  </a:extLst>
                </a:gridCol>
                <a:gridCol w="1407262">
                  <a:extLst>
                    <a:ext uri="{9D8B030D-6E8A-4147-A177-3AD203B41FA5}">
                      <a16:colId xmlns:a16="http://schemas.microsoft.com/office/drawing/2014/main" val="1235396972"/>
                    </a:ext>
                  </a:extLst>
                </a:gridCol>
                <a:gridCol w="1407262">
                  <a:extLst>
                    <a:ext uri="{9D8B030D-6E8A-4147-A177-3AD203B41FA5}">
                      <a16:colId xmlns:a16="http://schemas.microsoft.com/office/drawing/2014/main" val="1898541462"/>
                    </a:ext>
                  </a:extLst>
                </a:gridCol>
                <a:gridCol w="1407262">
                  <a:extLst>
                    <a:ext uri="{9D8B030D-6E8A-4147-A177-3AD203B41FA5}">
                      <a16:colId xmlns:a16="http://schemas.microsoft.com/office/drawing/2014/main" val="3135908444"/>
                    </a:ext>
                  </a:extLst>
                </a:gridCol>
                <a:gridCol w="1407262">
                  <a:extLst>
                    <a:ext uri="{9D8B030D-6E8A-4147-A177-3AD203B41FA5}">
                      <a16:colId xmlns:a16="http://schemas.microsoft.com/office/drawing/2014/main" val="1551760033"/>
                    </a:ext>
                  </a:extLst>
                </a:gridCol>
                <a:gridCol w="1409137">
                  <a:extLst>
                    <a:ext uri="{9D8B030D-6E8A-4147-A177-3AD203B41FA5}">
                      <a16:colId xmlns:a16="http://schemas.microsoft.com/office/drawing/2014/main" val="1542722163"/>
                    </a:ext>
                  </a:extLst>
                </a:gridCol>
                <a:gridCol w="1409137">
                  <a:extLst>
                    <a:ext uri="{9D8B030D-6E8A-4147-A177-3AD203B41FA5}">
                      <a16:colId xmlns:a16="http://schemas.microsoft.com/office/drawing/2014/main" val="4038090474"/>
                    </a:ext>
                  </a:extLst>
                </a:gridCol>
                <a:gridCol w="1409137">
                  <a:extLst>
                    <a:ext uri="{9D8B030D-6E8A-4147-A177-3AD203B41FA5}">
                      <a16:colId xmlns:a16="http://schemas.microsoft.com/office/drawing/2014/main" val="2945493703"/>
                    </a:ext>
                  </a:extLst>
                </a:gridCol>
                <a:gridCol w="1409137">
                  <a:extLst>
                    <a:ext uri="{9D8B030D-6E8A-4147-A177-3AD203B41FA5}">
                      <a16:colId xmlns:a16="http://schemas.microsoft.com/office/drawing/2014/main" val="3336705867"/>
                    </a:ext>
                  </a:extLst>
                </a:gridCol>
              </a:tblGrid>
              <a:tr h="447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Luna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9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57984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  <a:latin typeface="+mn-lt"/>
                          <a:ea typeface="+mn-ea"/>
                          <a:cs typeface="+mn-cs"/>
                        </a:rPr>
                        <a:t>Ianuarie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29533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 err="1">
                          <a:effectLst/>
                          <a:latin typeface="+mn-lt"/>
                        </a:rPr>
                        <a:t>Februarie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94867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 err="1">
                          <a:effectLst/>
                          <a:latin typeface="+mn-lt"/>
                        </a:rPr>
                        <a:t>Martie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70420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 err="1">
                          <a:effectLst/>
                          <a:latin typeface="+mn-lt"/>
                        </a:rPr>
                        <a:t>Aprilie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276731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  <a:latin typeface="+mn-lt"/>
                        </a:rPr>
                        <a:t>Mai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780948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  <a:latin typeface="+mn-lt"/>
                          <a:ea typeface="+mn-ea"/>
                          <a:cs typeface="+mn-cs"/>
                        </a:rPr>
                        <a:t>Iunie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664022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  <a:latin typeface="+mn-lt"/>
                          <a:ea typeface="+mn-ea"/>
                          <a:cs typeface="+mn-cs"/>
                        </a:rPr>
                        <a:t>Iulie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91741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effectLst/>
                          <a:latin typeface="+mn-lt"/>
                        </a:rPr>
                        <a:t>August</a:t>
                      </a:r>
                      <a:endParaRPr lang="en-GB" sz="2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865554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 err="1">
                          <a:effectLst/>
                          <a:latin typeface="+mn-lt"/>
                        </a:rPr>
                        <a:t>Septembrie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14239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 err="1">
                          <a:effectLst/>
                          <a:latin typeface="+mn-lt"/>
                        </a:rPr>
                        <a:t>Octombrie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859434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 err="1">
                          <a:effectLst/>
                          <a:latin typeface="+mn-lt"/>
                        </a:rPr>
                        <a:t>Noiembrie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72684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 err="1">
                          <a:effectLst/>
                          <a:latin typeface="+mn-lt"/>
                        </a:rPr>
                        <a:t>Decembrie</a:t>
                      </a:r>
                      <a:endParaRPr lang="en-GB" sz="2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GB" sz="2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GB" sz="2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6658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1026569" y="10929011"/>
          <a:ext cx="3072341" cy="1736092"/>
        </p:xfrm>
        <a:graphic>
          <a:graphicData uri="http://schemas.openxmlformats.org/drawingml/2006/table">
            <a:tbl>
              <a:tblPr firstRow="1" firstCol="1" bandRow="1"/>
              <a:tblGrid>
                <a:gridCol w="3072341">
                  <a:extLst>
                    <a:ext uri="{9D8B030D-6E8A-4147-A177-3AD203B41FA5}">
                      <a16:colId xmlns:a16="http://schemas.microsoft.com/office/drawing/2014/main" val="887919602"/>
                    </a:ext>
                  </a:extLst>
                </a:gridCol>
              </a:tblGrid>
              <a:tr h="43400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– 10 %</a:t>
                      </a:r>
                      <a:endParaRPr lang="en-GB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38791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 – 20 %</a:t>
                      </a:r>
                      <a:endParaRPr lang="en-GB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554610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 – 30%</a:t>
                      </a:r>
                      <a:endParaRPr lang="en-GB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24876"/>
                  </a:ext>
                </a:extLst>
              </a:tr>
              <a:tr h="4340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30 %</a:t>
                      </a:r>
                      <a:endParaRPr lang="en-GB" sz="2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2880" marR="1828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861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758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59ADD44-0C50-43C1-B5C3-0CED2159BBB3}"/>
              </a:ext>
            </a:extLst>
          </p:cNvPr>
          <p:cNvGrpSpPr/>
          <p:nvPr/>
        </p:nvGrpSpPr>
        <p:grpSpPr>
          <a:xfrm>
            <a:off x="5856883" y="3856304"/>
            <a:ext cx="3039568" cy="4352635"/>
            <a:chOff x="3692771" y="1580738"/>
            <a:chExt cx="1954016" cy="2798134"/>
          </a:xfrm>
          <a:solidFill>
            <a:srgbClr val="699D9D"/>
          </a:solidFill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878C136-D428-405D-8437-588BD660C472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19" name="Down Arrow 1">
              <a:extLst>
                <a:ext uri="{FF2B5EF4-FFF2-40B4-BE49-F238E27FC236}">
                  <a16:creationId xmlns:a16="http://schemas.microsoft.com/office/drawing/2014/main" id="{D6888AEA-E72F-47DF-85BD-9F61C6D06C40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3153695" y="516959"/>
            <a:ext cx="5390851" cy="539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98F84E-08A9-4D55-8B06-7BA863E1825F}"/>
              </a:ext>
            </a:extLst>
          </p:cNvPr>
          <p:cNvGrpSpPr/>
          <p:nvPr/>
        </p:nvGrpSpPr>
        <p:grpSpPr>
          <a:xfrm rot="16574622">
            <a:off x="19154946" y="-4604085"/>
            <a:ext cx="3737731" cy="26270496"/>
            <a:chOff x="3692771" y="1580738"/>
            <a:chExt cx="1954016" cy="2798134"/>
          </a:xfrm>
        </p:grpSpPr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AB9B6C4-E525-4467-AED6-1D3AACD4AA0F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6" name="Down Arrow 1">
              <a:extLst>
                <a:ext uri="{FF2B5EF4-FFF2-40B4-BE49-F238E27FC236}">
                  <a16:creationId xmlns:a16="http://schemas.microsoft.com/office/drawing/2014/main" id="{9C930316-0704-4E84-9172-320A94894759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3E2D81-7AB5-4DA3-BEE4-97422C242662}"/>
              </a:ext>
            </a:extLst>
          </p:cNvPr>
          <p:cNvGrpSpPr/>
          <p:nvPr/>
        </p:nvGrpSpPr>
        <p:grpSpPr>
          <a:xfrm rot="8531373">
            <a:off x="7789902" y="8933333"/>
            <a:ext cx="3039568" cy="4352635"/>
            <a:chOff x="3692771" y="1580738"/>
            <a:chExt cx="1954016" cy="2798134"/>
          </a:xfrm>
        </p:grpSpPr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B3A9E33B-1596-4835-B9CA-4B057E8EEF7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3" name="Down Arrow 1">
              <a:extLst>
                <a:ext uri="{FF2B5EF4-FFF2-40B4-BE49-F238E27FC236}">
                  <a16:creationId xmlns:a16="http://schemas.microsoft.com/office/drawing/2014/main" id="{A76859E5-997B-4CC0-8157-D70857AB2C55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0B0F94-D491-4905-9507-3D18691988F4}"/>
              </a:ext>
            </a:extLst>
          </p:cNvPr>
          <p:cNvGrpSpPr/>
          <p:nvPr/>
        </p:nvGrpSpPr>
        <p:grpSpPr>
          <a:xfrm rot="13128837">
            <a:off x="4368230" y="8975349"/>
            <a:ext cx="3039568" cy="4352635"/>
            <a:chOff x="3692771" y="1580738"/>
            <a:chExt cx="1954016" cy="2798134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BA181364-0351-4869-BF8C-0FB7F07CF0F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6" name="Down Arrow 1">
              <a:extLst>
                <a:ext uri="{FF2B5EF4-FFF2-40B4-BE49-F238E27FC236}">
                  <a16:creationId xmlns:a16="http://schemas.microsoft.com/office/drawing/2014/main" id="{6086FF56-271F-4F27-B49E-A3740C22E868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C87246-71AA-42E3-9281-84DD30DAAD6B}"/>
              </a:ext>
            </a:extLst>
          </p:cNvPr>
          <p:cNvGrpSpPr/>
          <p:nvPr/>
        </p:nvGrpSpPr>
        <p:grpSpPr>
          <a:xfrm rot="17414357">
            <a:off x="3231696" y="5849443"/>
            <a:ext cx="3039568" cy="4352635"/>
            <a:chOff x="3692771" y="1580738"/>
            <a:chExt cx="1954016" cy="2798134"/>
          </a:xfrm>
        </p:grpSpPr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1C2255A6-0CBA-49D7-96ED-323CB60ABC87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Down Arrow 1">
              <a:extLst>
                <a:ext uri="{FF2B5EF4-FFF2-40B4-BE49-F238E27FC236}">
                  <a16:creationId xmlns:a16="http://schemas.microsoft.com/office/drawing/2014/main" id="{3521EC0A-0581-4DA2-80C4-90906121AFF4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3243407-0756-4C45-B1B9-5B0CD89D0519}"/>
              </a:ext>
            </a:extLst>
          </p:cNvPr>
          <p:cNvSpPr txBox="1"/>
          <p:nvPr/>
        </p:nvSpPr>
        <p:spPr>
          <a:xfrm>
            <a:off x="9122843" y="12470623"/>
            <a:ext cx="5182981" cy="58477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just"/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Umezeala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relativa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interior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ardrop 1">
            <a:extLst>
              <a:ext uri="{FF2B5EF4-FFF2-40B4-BE49-F238E27FC236}">
                <a16:creationId xmlns:a16="http://schemas.microsoft.com/office/drawing/2014/main" id="{F1B16400-9110-4873-A841-F80F5E0F1897}"/>
              </a:ext>
            </a:extLst>
          </p:cNvPr>
          <p:cNvSpPr/>
          <p:nvPr/>
        </p:nvSpPr>
        <p:spPr>
          <a:xfrm rot="18805991">
            <a:off x="5160470" y="7726547"/>
            <a:ext cx="1004965" cy="99448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3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5669086" y="9784476"/>
            <a:ext cx="1202677" cy="1213997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  <p:sp>
        <p:nvSpPr>
          <p:cNvPr id="6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8398695" y="10094869"/>
            <a:ext cx="1084744" cy="1101787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  <p:sp>
        <p:nvSpPr>
          <p:cNvPr id="65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7214498" y="6173448"/>
            <a:ext cx="565976" cy="1123184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/>
          </a:p>
        </p:txBody>
      </p:sp>
      <p:grpSp>
        <p:nvGrpSpPr>
          <p:cNvPr id="66" name="그룹 8">
            <a:extLst>
              <a:ext uri="{FF2B5EF4-FFF2-40B4-BE49-F238E27FC236}">
                <a16:creationId xmlns:a16="http://schemas.microsoft.com/office/drawing/2014/main" id="{DD02F19E-C43A-49B7-B9A0-1B061CFA5FDA}"/>
              </a:ext>
            </a:extLst>
          </p:cNvPr>
          <p:cNvGrpSpPr/>
          <p:nvPr/>
        </p:nvGrpSpPr>
        <p:grpSpPr>
          <a:xfrm>
            <a:off x="7773622" y="3548172"/>
            <a:ext cx="11816587" cy="2667627"/>
            <a:chOff x="7677309" y="2787192"/>
            <a:chExt cx="2498672" cy="100036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243407-0756-4C45-B1B9-5B0CD89D0519}"/>
                </a:ext>
              </a:extLst>
            </p:cNvPr>
            <p:cNvSpPr txBox="1"/>
            <p:nvPr/>
          </p:nvSpPr>
          <p:spPr>
            <a:xfrm>
              <a:off x="7677309" y="2787192"/>
              <a:ext cx="2304256" cy="219291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just"/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Impactul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comportamentului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uman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(r CO</a:t>
              </a:r>
              <a:r>
                <a:rPr lang="en-US" altLang="ko-KR" sz="32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6A9D95A-5478-4940-B163-F6D0974A3F5A}"/>
                </a:ext>
              </a:extLst>
            </p:cNvPr>
            <p:cNvSpPr txBox="1"/>
            <p:nvPr/>
          </p:nvSpPr>
          <p:spPr>
            <a:xfrm>
              <a:off x="7871725" y="3014263"/>
              <a:ext cx="2304256" cy="77328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just"/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Pentru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cuantifica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acest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parametru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3200" b="1" dirty="0" err="1">
                  <a:solidFill>
                    <a:srgbClr val="1A4A79"/>
                  </a:solidFill>
                  <a:cs typeface="Arial" pitchFamily="34" charset="0"/>
                </a:rPr>
                <a:t>raportul</a:t>
              </a:r>
              <a:r>
                <a:rPr lang="en-US" altLang="ko-KR" sz="3200" b="1" dirty="0">
                  <a:solidFill>
                    <a:srgbClr val="1A4A79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rgbClr val="1A4A79"/>
                  </a:solidFill>
                  <a:cs typeface="Arial" pitchFamily="34" charset="0"/>
                </a:rPr>
                <a:t>dintre</a:t>
              </a:r>
              <a:r>
                <a:rPr lang="en-US" altLang="ko-KR" sz="3200" b="1" dirty="0">
                  <a:solidFill>
                    <a:srgbClr val="1A4A79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rgbClr val="1A4A79"/>
                  </a:solidFill>
                  <a:cs typeface="Arial" pitchFamily="34" charset="0"/>
                </a:rPr>
                <a:t>concentratia</a:t>
              </a:r>
              <a:r>
                <a:rPr lang="en-US" altLang="ko-KR" sz="3200" b="1" dirty="0">
                  <a:solidFill>
                    <a:srgbClr val="1A4A79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rgbClr val="1A4A79"/>
                  </a:solidFill>
                  <a:cs typeface="Arial" pitchFamily="34" charset="0"/>
                </a:rPr>
                <a:t>anuala</a:t>
              </a:r>
              <a:r>
                <a:rPr lang="en-US" altLang="ko-KR" sz="3200" b="1" dirty="0">
                  <a:solidFill>
                    <a:srgbClr val="1A4A79"/>
                  </a:solidFill>
                  <a:cs typeface="Arial" pitchFamily="34" charset="0"/>
                </a:rPr>
                <a:t> de CO</a:t>
              </a:r>
              <a:r>
                <a:rPr lang="en-US" altLang="ko-KR" sz="3200" b="1" baseline="-25000" dirty="0">
                  <a:solidFill>
                    <a:srgbClr val="1A4A79"/>
                  </a:solidFill>
                  <a:cs typeface="Arial" pitchFamily="34" charset="0"/>
                </a:rPr>
                <a:t>2</a:t>
              </a:r>
              <a:r>
                <a:rPr lang="en-US" altLang="ko-KR" sz="3200" b="1" dirty="0">
                  <a:solidFill>
                    <a:srgbClr val="1A4A79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rgbClr val="1A4A79"/>
                  </a:solidFill>
                  <a:cs typeface="Arial" pitchFamily="34" charset="0"/>
                </a:rPr>
                <a:t>si</a:t>
              </a:r>
              <a:r>
                <a:rPr lang="en-US" altLang="ko-KR" sz="3200" b="1" dirty="0">
                  <a:solidFill>
                    <a:srgbClr val="1A4A79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rgbClr val="1A4A79"/>
                  </a:solidFill>
                  <a:cs typeface="Arial" pitchFamily="34" charset="0"/>
                </a:rPr>
                <a:t>cea</a:t>
              </a:r>
              <a:r>
                <a:rPr lang="en-US" altLang="ko-KR" sz="3200" b="1" dirty="0">
                  <a:solidFill>
                    <a:srgbClr val="1A4A79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>
                  <a:solidFill>
                    <a:srgbClr val="1A4A79"/>
                  </a:solidFill>
                  <a:cs typeface="Arial" pitchFamily="34" charset="0"/>
                </a:rPr>
                <a:t>lunara</a:t>
              </a:r>
              <a:r>
                <a:rPr lang="en-US" altLang="ko-KR" sz="3200" b="1" dirty="0">
                  <a:solidFill>
                    <a:srgbClr val="1A4A79"/>
                  </a:solidFill>
                  <a:cs typeface="Arial" pitchFamily="34" charset="0"/>
                </a:rPr>
                <a:t> (r)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fost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calculata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pentru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fiecare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casa.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Raportul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acesta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reprezinta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indicator al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gradului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ocupare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</a:t>
              </a: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locuintei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3243407-0756-4C45-B1B9-5B0CD89D0519}"/>
              </a:ext>
            </a:extLst>
          </p:cNvPr>
          <p:cNvSpPr txBox="1"/>
          <p:nvPr/>
        </p:nvSpPr>
        <p:spPr>
          <a:xfrm>
            <a:off x="670393" y="12461257"/>
            <a:ext cx="5182981" cy="58477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just"/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Temperatura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interioara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243407-0756-4C45-B1B9-5B0CD89D0519}"/>
              </a:ext>
            </a:extLst>
          </p:cNvPr>
          <p:cNvSpPr txBox="1"/>
          <p:nvPr/>
        </p:nvSpPr>
        <p:spPr>
          <a:xfrm>
            <a:off x="687715" y="6175095"/>
            <a:ext cx="5182981" cy="58477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just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Luna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anului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775326" y="640276"/>
            <a:ext cx="11312847" cy="2918970"/>
            <a:chOff x="4674177" y="1946854"/>
            <a:chExt cx="4855643" cy="145948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273969" y="1946854"/>
              <a:ext cx="4255851" cy="9694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12000" cap="all" dirty="0" err="1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cĂutarea</a:t>
              </a:r>
              <a:endParaRPr lang="en-US" altLang="ko-KR" sz="12000" cap="all" dirty="0">
                <a:solidFill>
                  <a:schemeClr val="accent2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307010" y="2704372"/>
              <a:ext cx="4222810" cy="661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8000" b="1" dirty="0" err="1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predictorilor</a:t>
              </a:r>
              <a:endParaRPr lang="en-US" altLang="ko-KR" sz="8000" b="1" dirty="0">
                <a:solidFill>
                  <a:schemeClr val="accent4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 rot="16200000">
              <a:off x="4244160" y="2408285"/>
              <a:ext cx="1428073" cy="5680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2">
                      <a:lumMod val="50000"/>
                    </a:schemeClr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ÎN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997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685422" y="1009443"/>
            <a:ext cx="5376597" cy="4127938"/>
            <a:chOff x="736408" y="1376378"/>
            <a:chExt cx="2898332" cy="2225224"/>
          </a:xfrm>
        </p:grpSpPr>
        <p:grpSp>
          <p:nvGrpSpPr>
            <p:cNvPr id="53" name="그룹 2">
              <a:extLst>
                <a:ext uri="{FF2B5EF4-FFF2-40B4-BE49-F238E27FC236}">
                  <a16:creationId xmlns:a16="http://schemas.microsoft.com/office/drawing/2014/main" id="{4F7711B4-5400-4B3E-AC74-09D3BB19AAF0}"/>
                </a:ext>
              </a:extLst>
            </p:cNvPr>
            <p:cNvGrpSpPr/>
            <p:nvPr/>
          </p:nvGrpSpPr>
          <p:grpSpPr>
            <a:xfrm>
              <a:off x="736408" y="1376378"/>
              <a:ext cx="2898332" cy="2225224"/>
              <a:chOff x="1944920" y="1835170"/>
              <a:chExt cx="5493530" cy="42177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A08EDCD-74F1-41C8-958C-B050B447B5DF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>
                <a:off x="4936446" y="3871740"/>
                <a:ext cx="1178797" cy="86881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1615CC8-42FF-41DC-937E-95D318228071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4216238" y="3871740"/>
                <a:ext cx="720210" cy="1422439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0BC499C-0CF9-4426-BD7E-E11F19F96885}"/>
                  </a:ext>
                </a:extLst>
              </p:cNvPr>
              <p:cNvCxnSpPr>
                <a:cxnSpLocks/>
                <a:endCxn id="74" idx="6"/>
              </p:cNvCxnSpPr>
              <p:nvPr/>
            </p:nvCxnSpPr>
            <p:spPr>
              <a:xfrm flipH="1">
                <a:off x="3134007" y="3871740"/>
                <a:ext cx="1802438" cy="12170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2EF54AA-4131-4105-A870-1526A5C6A764}"/>
                  </a:ext>
                </a:extLst>
              </p:cNvPr>
              <p:cNvCxnSpPr>
                <a:cxnSpLocks/>
                <a:endCxn id="75" idx="5"/>
              </p:cNvCxnSpPr>
              <p:nvPr/>
            </p:nvCxnSpPr>
            <p:spPr>
              <a:xfrm flipH="1" flipV="1">
                <a:off x="3944492" y="2779668"/>
                <a:ext cx="991954" cy="109207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3EFC4C0-F436-419C-B1ED-F168FDA550F5}"/>
                  </a:ext>
                </a:extLst>
              </p:cNvPr>
              <p:cNvCxnSpPr>
                <a:cxnSpLocks/>
                <a:endCxn id="71" idx="4"/>
              </p:cNvCxnSpPr>
              <p:nvPr/>
            </p:nvCxnSpPr>
            <p:spPr>
              <a:xfrm flipV="1">
                <a:off x="4936444" y="2428572"/>
                <a:ext cx="154013" cy="1443170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986AD8E-B080-425A-956A-79FF71FB6555}"/>
                  </a:ext>
                </a:extLst>
              </p:cNvPr>
              <p:cNvCxnSpPr>
                <a:cxnSpLocks/>
                <a:endCxn id="70" idx="3"/>
              </p:cNvCxnSpPr>
              <p:nvPr/>
            </p:nvCxnSpPr>
            <p:spPr>
              <a:xfrm flipV="1">
                <a:off x="4976826" y="3135562"/>
                <a:ext cx="1694473" cy="76280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48393A-CDA2-49E7-B504-5101F8C155B9}"/>
                  </a:ext>
                </a:extLst>
              </p:cNvPr>
              <p:cNvSpPr/>
              <p:nvPr/>
            </p:nvSpPr>
            <p:spPr>
              <a:xfrm>
                <a:off x="4180360" y="3115656"/>
                <a:ext cx="1512168" cy="1512168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8A4036F-EAB2-4995-8211-7DB8B5668C35}"/>
                  </a:ext>
                </a:extLst>
              </p:cNvPr>
              <p:cNvSpPr/>
              <p:nvPr/>
            </p:nvSpPr>
            <p:spPr>
              <a:xfrm>
                <a:off x="6539677" y="2368411"/>
                <a:ext cx="898773" cy="898773"/>
              </a:xfrm>
              <a:prstGeom prst="ellipse">
                <a:avLst/>
              </a:prstGeom>
              <a:solidFill>
                <a:srgbClr val="E6B91E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28D9C7-A140-41B3-B62F-B487807F1D73}"/>
                  </a:ext>
                </a:extLst>
              </p:cNvPr>
              <p:cNvSpPr/>
              <p:nvPr/>
            </p:nvSpPr>
            <p:spPr>
              <a:xfrm>
                <a:off x="4793756" y="1835170"/>
                <a:ext cx="593402" cy="593402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91D6EA0-F8E0-4656-8671-76544FA829AF}"/>
                  </a:ext>
                </a:extLst>
              </p:cNvPr>
              <p:cNvSpPr/>
              <p:nvPr/>
            </p:nvSpPr>
            <p:spPr>
              <a:xfrm>
                <a:off x="5951985" y="4577296"/>
                <a:ext cx="1114797" cy="1114797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EF639CC-E99F-4E18-BAC2-D587FB87AA4A}"/>
                  </a:ext>
                </a:extLst>
              </p:cNvPr>
              <p:cNvSpPr/>
              <p:nvPr/>
            </p:nvSpPr>
            <p:spPr>
              <a:xfrm>
                <a:off x="3640970" y="5195479"/>
                <a:ext cx="673968" cy="673968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5B1A38A-2FE3-4EB2-825B-8F1DA73F8F35}"/>
                  </a:ext>
                </a:extLst>
              </p:cNvPr>
              <p:cNvSpPr/>
              <p:nvPr/>
            </p:nvSpPr>
            <p:spPr>
              <a:xfrm>
                <a:off x="1944920" y="3398900"/>
                <a:ext cx="1189087" cy="1189087"/>
              </a:xfrm>
              <a:prstGeom prst="ellipse">
                <a:avLst/>
              </a:prstGeom>
              <a:solidFill>
                <a:srgbClr val="90C226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AAB1F60-C20A-4999-A397-9C19D211306E}"/>
                  </a:ext>
                </a:extLst>
              </p:cNvPr>
              <p:cNvSpPr/>
              <p:nvPr/>
            </p:nvSpPr>
            <p:spPr>
              <a:xfrm>
                <a:off x="3218871" y="2054047"/>
                <a:ext cx="850118" cy="850118"/>
              </a:xfrm>
              <a:prstGeom prst="ellipse">
                <a:avLst/>
              </a:prstGeom>
              <a:solidFill>
                <a:srgbClr val="54A021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DCC7241-E753-4AFB-A3B3-ED37ECD3E84A}"/>
                  </a:ext>
                </a:extLst>
              </p:cNvPr>
              <p:cNvSpPr/>
              <p:nvPr/>
            </p:nvSpPr>
            <p:spPr>
              <a:xfrm>
                <a:off x="5066607" y="4878024"/>
                <a:ext cx="532389" cy="532389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08EC45C-4E4B-4A42-8776-210E541B7B9B}"/>
                  </a:ext>
                </a:extLst>
              </p:cNvPr>
              <p:cNvSpPr/>
              <p:nvPr/>
            </p:nvSpPr>
            <p:spPr>
              <a:xfrm>
                <a:off x="5389316" y="2579950"/>
                <a:ext cx="459035" cy="459035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2D2AC98-E1FB-45EA-BC3C-3F7F830AE74D}"/>
                  </a:ext>
                </a:extLst>
              </p:cNvPr>
              <p:cNvSpPr/>
              <p:nvPr/>
            </p:nvSpPr>
            <p:spPr>
              <a:xfrm>
                <a:off x="3684871" y="4480235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F29401-43F2-4ACC-9A2B-B25058FF869D}"/>
                  </a:ext>
                </a:extLst>
              </p:cNvPr>
              <p:cNvSpPr/>
              <p:nvPr/>
            </p:nvSpPr>
            <p:spPr>
              <a:xfrm>
                <a:off x="6476486" y="3551209"/>
                <a:ext cx="282855" cy="282855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689A24-4319-41B5-B469-5BEA5E9FEE1B}"/>
                  </a:ext>
                </a:extLst>
              </p:cNvPr>
              <p:cNvSpPr/>
              <p:nvPr/>
            </p:nvSpPr>
            <p:spPr>
              <a:xfrm>
                <a:off x="2668761" y="2196177"/>
                <a:ext cx="266700" cy="266700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9478BC5-1BD6-4ADC-A11D-90DF4387FB25}"/>
                  </a:ext>
                </a:extLst>
              </p:cNvPr>
              <p:cNvSpPr/>
              <p:nvPr/>
            </p:nvSpPr>
            <p:spPr>
              <a:xfrm>
                <a:off x="5924795" y="4117523"/>
                <a:ext cx="352320" cy="352320"/>
              </a:xfrm>
              <a:prstGeom prst="ellipse">
                <a:avLst/>
              </a:prstGeom>
              <a:solidFill>
                <a:srgbClr val="C42F1A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BD73B67-25FA-457E-8D4C-409237C0B79E}"/>
                  </a:ext>
                </a:extLst>
              </p:cNvPr>
              <p:cNvSpPr/>
              <p:nvPr/>
            </p:nvSpPr>
            <p:spPr>
              <a:xfrm>
                <a:off x="3396656" y="3398900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182AA1D-AC80-41D4-8383-0CC896ADE1F2}"/>
                  </a:ext>
                </a:extLst>
              </p:cNvPr>
              <p:cNvSpPr/>
              <p:nvPr/>
            </p:nvSpPr>
            <p:spPr>
              <a:xfrm>
                <a:off x="3998959" y="324167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236479-423C-4035-92FA-60DB4DC1B32D}"/>
                  </a:ext>
                </a:extLst>
              </p:cNvPr>
              <p:cNvSpPr/>
              <p:nvPr/>
            </p:nvSpPr>
            <p:spPr>
              <a:xfrm>
                <a:off x="5622688" y="193142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8054C4D-4DEA-48C9-B8CB-3BBFC820A444}"/>
                  </a:ext>
                </a:extLst>
              </p:cNvPr>
              <p:cNvSpPr/>
              <p:nvPr/>
            </p:nvSpPr>
            <p:spPr>
              <a:xfrm>
                <a:off x="4593305" y="5852433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6" name="Oval 40">
                <a:extLst>
                  <a:ext uri="{FF2B5EF4-FFF2-40B4-BE49-F238E27FC236}">
                    <a16:creationId xmlns:a16="http://schemas.microsoft.com/office/drawing/2014/main" id="{1B3DDEBE-3364-4868-BCF2-4A45DE9D702C}"/>
                  </a:ext>
                </a:extLst>
              </p:cNvPr>
              <p:cNvSpPr/>
              <p:nvPr/>
            </p:nvSpPr>
            <p:spPr>
              <a:xfrm>
                <a:off x="2927021" y="4538537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7" name="Oval 30">
                <a:extLst>
                  <a:ext uri="{FF2B5EF4-FFF2-40B4-BE49-F238E27FC236}">
                    <a16:creationId xmlns:a16="http://schemas.microsoft.com/office/drawing/2014/main" id="{2E6BE91B-EA8F-4303-9E2D-5F4DCB07C963}"/>
                  </a:ext>
                </a:extLst>
              </p:cNvPr>
              <p:cNvSpPr/>
              <p:nvPr/>
            </p:nvSpPr>
            <p:spPr>
              <a:xfrm>
                <a:off x="6063159" y="2804632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30" name="Oval 36">
                <a:extLst>
                  <a:ext uri="{FF2B5EF4-FFF2-40B4-BE49-F238E27FC236}">
                    <a16:creationId xmlns:a16="http://schemas.microsoft.com/office/drawing/2014/main" id="{E121C6D4-23BF-4E19-BA1C-394098B3492C}"/>
                  </a:ext>
                </a:extLst>
              </p:cNvPr>
              <p:cNvSpPr/>
              <p:nvPr/>
            </p:nvSpPr>
            <p:spPr>
              <a:xfrm>
                <a:off x="5523070" y="5429243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</p:grpSp>
        <p:sp>
          <p:nvSpPr>
            <p:cNvPr id="54" name="Rectangle 9">
              <a:extLst>
                <a:ext uri="{FF2B5EF4-FFF2-40B4-BE49-F238E27FC236}">
                  <a16:creationId xmlns:a16="http://schemas.microsoft.com/office/drawing/2014/main" id="{9C71253D-F360-4587-83FB-70A3DCB2E67E}"/>
                </a:ext>
              </a:extLst>
            </p:cNvPr>
            <p:cNvSpPr/>
            <p:nvPr/>
          </p:nvSpPr>
          <p:spPr>
            <a:xfrm>
              <a:off x="3024929" y="2980761"/>
              <a:ext cx="271254" cy="270814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438430">
                <a:defRPr/>
              </a:pPr>
              <a:endParaRPr lang="ko-KR" altLang="en-US" sz="360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1765916" y="3247984"/>
              <a:ext cx="86200" cy="19203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6" name="Pie 24">
              <a:extLst>
                <a:ext uri="{FF2B5EF4-FFF2-40B4-BE49-F238E27FC236}">
                  <a16:creationId xmlns:a16="http://schemas.microsoft.com/office/drawing/2014/main" id="{DB38F196-AF37-4B00-AA3E-183F9372FBAD}"/>
                </a:ext>
              </a:extLst>
            </p:cNvPr>
            <p:cNvSpPr/>
            <p:nvPr/>
          </p:nvSpPr>
          <p:spPr>
            <a:xfrm>
              <a:off x="3268502" y="1759549"/>
              <a:ext cx="270750" cy="269251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57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1487896" y="1579928"/>
              <a:ext cx="271696" cy="272368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8" name="Rectangle 16">
              <a:extLst>
                <a:ext uri="{FF2B5EF4-FFF2-40B4-BE49-F238E27FC236}">
                  <a16:creationId xmlns:a16="http://schemas.microsoft.com/office/drawing/2014/main" id="{EE8124F3-717D-48CF-A47F-1E6B4110895D}"/>
                </a:ext>
              </a:extLst>
            </p:cNvPr>
            <p:cNvSpPr/>
            <p:nvPr/>
          </p:nvSpPr>
          <p:spPr>
            <a:xfrm rot="2700000">
              <a:off x="2335423" y="1419354"/>
              <a:ext cx="124036" cy="222373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409" y="2348158"/>
              <a:ext cx="303487" cy="342769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2C3C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187" y="2299537"/>
              <a:ext cx="584058" cy="259582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2475782" y="2286286"/>
              <a:ext cx="98463" cy="86646"/>
            </a:xfrm>
            <a:prstGeom prst="rect">
              <a:avLst/>
            </a:prstGeom>
            <a:solidFill>
              <a:srgbClr val="E76618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en-GB" sz="36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085925" y="2485180"/>
              <a:ext cx="680585" cy="204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438430">
                <a:defRPr/>
              </a:pPr>
              <a:r>
                <a:rPr lang="en-US" sz="1867" kern="0" dirty="0">
                  <a:solidFill>
                    <a:prstClr val="white"/>
                  </a:solidFill>
                  <a:latin typeface="Trebuchet MS" panose="020B0603020202020204"/>
                </a:rPr>
                <a:t>device</a:t>
              </a:r>
              <a:endParaRPr lang="en-GB" sz="1867" kern="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2622" y="659852"/>
            <a:ext cx="23146395" cy="144849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699D9D"/>
                </a:solidFill>
              </a:rPr>
              <a:t>Masuratori</a:t>
            </a:r>
            <a:r>
              <a:rPr lang="en-US" dirty="0">
                <a:solidFill>
                  <a:srgbClr val="699D9D"/>
                </a:solidFill>
              </a:rPr>
              <a:t> active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8582A-5856-4532-9C46-B408198D2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649489" y="144695"/>
            <a:ext cx="11329995" cy="15668191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BFF76FBF-F645-45FD-9CED-1A52C74A768E}"/>
              </a:ext>
            </a:extLst>
          </p:cNvPr>
          <p:cNvSpPr txBox="1"/>
          <p:nvPr/>
        </p:nvSpPr>
        <p:spPr>
          <a:xfrm>
            <a:off x="1052192" y="12814681"/>
            <a:ext cx="733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Sursa</a:t>
            </a:r>
            <a:r>
              <a:rPr lang="en-US" dirty="0"/>
              <a:t>: https://www.nature.com/articles/s41598-021-88904-2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0820116-FD05-445A-9C97-77C2D4F4AD82}"/>
              </a:ext>
            </a:extLst>
          </p:cNvPr>
          <p:cNvGrpSpPr/>
          <p:nvPr/>
        </p:nvGrpSpPr>
        <p:grpSpPr>
          <a:xfrm>
            <a:off x="2034032" y="4311732"/>
            <a:ext cx="5919828" cy="8263702"/>
            <a:chOff x="1303155" y="3995678"/>
            <a:chExt cx="5919828" cy="826370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6106CD3-94E1-4750-BE96-31EC0AB93150}"/>
                </a:ext>
              </a:extLst>
            </p:cNvPr>
            <p:cNvGrpSpPr/>
            <p:nvPr/>
          </p:nvGrpSpPr>
          <p:grpSpPr>
            <a:xfrm>
              <a:off x="6239323" y="6765237"/>
              <a:ext cx="822696" cy="750082"/>
              <a:chOff x="7835488" y="1790159"/>
              <a:chExt cx="1015754" cy="926100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A8DF86D-1071-44F9-8D26-120F2C3F472B}"/>
                  </a:ext>
                </a:extLst>
              </p:cNvPr>
              <p:cNvSpPr/>
              <p:nvPr/>
            </p:nvSpPr>
            <p:spPr>
              <a:xfrm>
                <a:off x="7835488" y="1790159"/>
                <a:ext cx="1015754" cy="926100"/>
              </a:xfrm>
              <a:custGeom>
                <a:avLst/>
                <a:gdLst>
                  <a:gd name="connsiteX0" fmla="*/ 2686434 w 3047335"/>
                  <a:gd name="connsiteY0" fmla="*/ 649222 h 2778367"/>
                  <a:gd name="connsiteX1" fmla="*/ 2480724 w 3047335"/>
                  <a:gd name="connsiteY1" fmla="*/ 868916 h 2778367"/>
                  <a:gd name="connsiteX2" fmla="*/ 2831980 w 3047335"/>
                  <a:gd name="connsiteY2" fmla="*/ 868916 h 2778367"/>
                  <a:gd name="connsiteX3" fmla="*/ 2831980 w 3047335"/>
                  <a:gd name="connsiteY3" fmla="*/ 866747 h 2778367"/>
                  <a:gd name="connsiteX4" fmla="*/ 2939658 w 3047335"/>
                  <a:gd name="connsiteY4" fmla="*/ 759069 h 2778367"/>
                  <a:gd name="connsiteX5" fmla="*/ 2831980 w 3047335"/>
                  <a:gd name="connsiteY5" fmla="*/ 651391 h 2778367"/>
                  <a:gd name="connsiteX6" fmla="*/ 2831980 w 3047335"/>
                  <a:gd name="connsiteY6" fmla="*/ 649222 h 2778367"/>
                  <a:gd name="connsiteX7" fmla="*/ 32816 w 3047335"/>
                  <a:gd name="connsiteY7" fmla="*/ 0 h 2778367"/>
                  <a:gd name="connsiteX8" fmla="*/ 2993848 w 3047335"/>
                  <a:gd name="connsiteY8" fmla="*/ 0 h 2778367"/>
                  <a:gd name="connsiteX9" fmla="*/ 3026664 w 3047335"/>
                  <a:gd name="connsiteY9" fmla="*/ 32816 h 2778367"/>
                  <a:gd name="connsiteX10" fmla="*/ 3026664 w 3047335"/>
                  <a:gd name="connsiteY10" fmla="*/ 285864 h 2778367"/>
                  <a:gd name="connsiteX11" fmla="*/ 3026664 w 3047335"/>
                  <a:gd name="connsiteY11" fmla="*/ 290147 h 2778367"/>
                  <a:gd name="connsiteX12" fmla="*/ 3022654 w 3047335"/>
                  <a:gd name="connsiteY12" fmla="*/ 290147 h 2778367"/>
                  <a:gd name="connsiteX13" fmla="*/ 2785226 w 3047335"/>
                  <a:gd name="connsiteY13" fmla="*/ 543714 h 2778367"/>
                  <a:gd name="connsiteX14" fmla="*/ 2831980 w 3047335"/>
                  <a:gd name="connsiteY14" fmla="*/ 543714 h 2778367"/>
                  <a:gd name="connsiteX15" fmla="*/ 2834863 w 3047335"/>
                  <a:gd name="connsiteY15" fmla="*/ 543714 h 2778367"/>
                  <a:gd name="connsiteX16" fmla="*/ 2834863 w 3047335"/>
                  <a:gd name="connsiteY16" fmla="*/ 544005 h 2778367"/>
                  <a:gd name="connsiteX17" fmla="*/ 2875382 w 3047335"/>
                  <a:gd name="connsiteY17" fmla="*/ 548089 h 2778367"/>
                  <a:gd name="connsiteX18" fmla="*/ 3047335 w 3047335"/>
                  <a:gd name="connsiteY18" fmla="*/ 759069 h 2778367"/>
                  <a:gd name="connsiteX19" fmla="*/ 2875382 w 3047335"/>
                  <a:gd name="connsiteY19" fmla="*/ 970049 h 2778367"/>
                  <a:gd name="connsiteX20" fmla="*/ 2834863 w 3047335"/>
                  <a:gd name="connsiteY20" fmla="*/ 974134 h 2778367"/>
                  <a:gd name="connsiteX21" fmla="*/ 2834863 w 3047335"/>
                  <a:gd name="connsiteY21" fmla="*/ 974424 h 2778367"/>
                  <a:gd name="connsiteX22" fmla="*/ 2831980 w 3047335"/>
                  <a:gd name="connsiteY22" fmla="*/ 974424 h 2778367"/>
                  <a:gd name="connsiteX23" fmla="*/ 2381931 w 3047335"/>
                  <a:gd name="connsiteY23" fmla="*/ 974424 h 2778367"/>
                  <a:gd name="connsiteX24" fmla="*/ 1891751 w 3047335"/>
                  <a:gd name="connsiteY24" fmla="*/ 1497925 h 2778367"/>
                  <a:gd name="connsiteX25" fmla="*/ 1891751 w 3047335"/>
                  <a:gd name="connsiteY25" fmla="*/ 2250406 h 2778367"/>
                  <a:gd name="connsiteX26" fmla="*/ 1142998 w 3047335"/>
                  <a:gd name="connsiteY26" fmla="*/ 2778367 h 2778367"/>
                  <a:gd name="connsiteX27" fmla="*/ 1142998 w 3047335"/>
                  <a:gd name="connsiteY27" fmla="*/ 1506560 h 2778367"/>
                  <a:gd name="connsiteX28" fmla="*/ 4010 w 3047335"/>
                  <a:gd name="connsiteY28" fmla="*/ 290147 h 2778367"/>
                  <a:gd name="connsiteX29" fmla="*/ 0 w 3047335"/>
                  <a:gd name="connsiteY29" fmla="*/ 290147 h 2778367"/>
                  <a:gd name="connsiteX30" fmla="*/ 0 w 3047335"/>
                  <a:gd name="connsiteY30" fmla="*/ 285864 h 2778367"/>
                  <a:gd name="connsiteX31" fmla="*/ 0 w 3047335"/>
                  <a:gd name="connsiteY31" fmla="*/ 32816 h 2778367"/>
                  <a:gd name="connsiteX32" fmla="*/ 32816 w 3047335"/>
                  <a:gd name="connsiteY32" fmla="*/ 0 h 27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47335" h="2778367">
                    <a:moveTo>
                      <a:pt x="2686434" y="649222"/>
                    </a:moveTo>
                    <a:lnTo>
                      <a:pt x="2480724" y="868916"/>
                    </a:lnTo>
                    <a:lnTo>
                      <a:pt x="2831980" y="868916"/>
                    </a:lnTo>
                    <a:lnTo>
                      <a:pt x="2831980" y="866747"/>
                    </a:lnTo>
                    <a:cubicBezTo>
                      <a:pt x="2891449" y="866747"/>
                      <a:pt x="2939658" y="818538"/>
                      <a:pt x="2939658" y="759069"/>
                    </a:cubicBezTo>
                    <a:cubicBezTo>
                      <a:pt x="2939658" y="699600"/>
                      <a:pt x="2891449" y="651391"/>
                      <a:pt x="2831980" y="651391"/>
                    </a:cubicBezTo>
                    <a:lnTo>
                      <a:pt x="2831980" y="649222"/>
                    </a:lnTo>
                    <a:close/>
                    <a:moveTo>
                      <a:pt x="32816" y="0"/>
                    </a:moveTo>
                    <a:lnTo>
                      <a:pt x="2993848" y="0"/>
                    </a:lnTo>
                    <a:cubicBezTo>
                      <a:pt x="3011972" y="0"/>
                      <a:pt x="3026664" y="14692"/>
                      <a:pt x="3026664" y="32816"/>
                    </a:cubicBezTo>
                    <a:lnTo>
                      <a:pt x="3026664" y="285864"/>
                    </a:lnTo>
                    <a:lnTo>
                      <a:pt x="3026664" y="290147"/>
                    </a:lnTo>
                    <a:lnTo>
                      <a:pt x="3022654" y="290147"/>
                    </a:lnTo>
                    <a:lnTo>
                      <a:pt x="2785226" y="543714"/>
                    </a:lnTo>
                    <a:lnTo>
                      <a:pt x="2831980" y="543714"/>
                    </a:lnTo>
                    <a:lnTo>
                      <a:pt x="2834863" y="543714"/>
                    </a:lnTo>
                    <a:lnTo>
                      <a:pt x="2834863" y="544005"/>
                    </a:lnTo>
                    <a:lnTo>
                      <a:pt x="2875382" y="548089"/>
                    </a:lnTo>
                    <a:cubicBezTo>
                      <a:pt x="2973515" y="568170"/>
                      <a:pt x="3047335" y="654999"/>
                      <a:pt x="3047335" y="759069"/>
                    </a:cubicBezTo>
                    <a:cubicBezTo>
                      <a:pt x="3047335" y="863139"/>
                      <a:pt x="2973515" y="949968"/>
                      <a:pt x="2875382" y="970049"/>
                    </a:cubicBezTo>
                    <a:lnTo>
                      <a:pt x="2834863" y="974134"/>
                    </a:lnTo>
                    <a:lnTo>
                      <a:pt x="2834863" y="974424"/>
                    </a:lnTo>
                    <a:lnTo>
                      <a:pt x="2831980" y="974424"/>
                    </a:lnTo>
                    <a:lnTo>
                      <a:pt x="2381931" y="974424"/>
                    </a:lnTo>
                    <a:lnTo>
                      <a:pt x="1891751" y="1497925"/>
                    </a:lnTo>
                    <a:lnTo>
                      <a:pt x="1891751" y="2250406"/>
                    </a:lnTo>
                    <a:lnTo>
                      <a:pt x="1142998" y="2778367"/>
                    </a:lnTo>
                    <a:lnTo>
                      <a:pt x="1142998" y="1506560"/>
                    </a:lnTo>
                    <a:lnTo>
                      <a:pt x="4010" y="290147"/>
                    </a:lnTo>
                    <a:lnTo>
                      <a:pt x="0" y="290147"/>
                    </a:lnTo>
                    <a:lnTo>
                      <a:pt x="0" y="285864"/>
                    </a:lnTo>
                    <a:lnTo>
                      <a:pt x="0" y="32816"/>
                    </a:lnTo>
                    <a:cubicBezTo>
                      <a:pt x="0" y="14692"/>
                      <a:pt x="14692" y="0"/>
                      <a:pt x="32816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90452F8-F253-42AB-B4F9-3032AE56A4DD}"/>
                  </a:ext>
                </a:extLst>
              </p:cNvPr>
              <p:cNvSpPr/>
              <p:nvPr/>
            </p:nvSpPr>
            <p:spPr>
              <a:xfrm>
                <a:off x="7835488" y="1851704"/>
                <a:ext cx="1008864" cy="3516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6825FE5-0562-4D4B-A159-C170E713119F}"/>
                </a:ext>
              </a:extLst>
            </p:cNvPr>
            <p:cNvSpPr txBox="1"/>
            <p:nvPr/>
          </p:nvSpPr>
          <p:spPr>
            <a:xfrm>
              <a:off x="6156482" y="3995678"/>
              <a:ext cx="106650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chemeClr val="accent2"/>
                  </a:solidFill>
                  <a:cs typeface="Arial" pitchFamily="34" charset="0"/>
                </a:rPr>
                <a:t>101001101001000010101001111011101101101101010100001110010101101001101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BDEB261-133D-4EEC-993F-79B396D0BDB4}"/>
                </a:ext>
              </a:extLst>
            </p:cNvPr>
            <p:cNvGrpSpPr/>
            <p:nvPr/>
          </p:nvGrpSpPr>
          <p:grpSpPr>
            <a:xfrm>
              <a:off x="1303155" y="7395669"/>
              <a:ext cx="5886373" cy="4863711"/>
              <a:chOff x="5341503" y="1641366"/>
              <a:chExt cx="6129058" cy="5064234"/>
            </a:xfrm>
          </p:grpSpPr>
          <p:sp>
            <p:nvSpPr>
              <p:cNvPr id="101" name="Freeform: Shape 34">
                <a:extLst>
                  <a:ext uri="{FF2B5EF4-FFF2-40B4-BE49-F238E27FC236}">
                    <a16:creationId xmlns:a16="http://schemas.microsoft.com/office/drawing/2014/main" id="{DACE3008-EA9C-4547-91C0-5BC94111B2F5}"/>
                  </a:ext>
                </a:extLst>
              </p:cNvPr>
              <p:cNvSpPr/>
              <p:nvPr/>
            </p:nvSpPr>
            <p:spPr>
              <a:xfrm>
                <a:off x="5921212" y="5501859"/>
                <a:ext cx="838200" cy="1104900"/>
              </a:xfrm>
              <a:custGeom>
                <a:avLst/>
                <a:gdLst>
                  <a:gd name="connsiteX0" fmla="*/ 117521 w 838200"/>
                  <a:gd name="connsiteY0" fmla="*/ 577215 h 1104900"/>
                  <a:gd name="connsiteX1" fmla="*/ 29891 w 838200"/>
                  <a:gd name="connsiteY1" fmla="*/ 904875 h 1104900"/>
                  <a:gd name="connsiteX2" fmla="*/ 7984 w 838200"/>
                  <a:gd name="connsiteY2" fmla="*/ 949643 h 1104900"/>
                  <a:gd name="connsiteX3" fmla="*/ 90851 w 838200"/>
                  <a:gd name="connsiteY3" fmla="*/ 1094423 h 1104900"/>
                  <a:gd name="connsiteX4" fmla="*/ 192769 w 838200"/>
                  <a:gd name="connsiteY4" fmla="*/ 1097280 h 1104900"/>
                  <a:gd name="connsiteX5" fmla="*/ 492806 w 838200"/>
                  <a:gd name="connsiteY5" fmla="*/ 1102995 h 1104900"/>
                  <a:gd name="connsiteX6" fmla="*/ 526144 w 838200"/>
                  <a:gd name="connsiteY6" fmla="*/ 1105853 h 1104900"/>
                  <a:gd name="connsiteX7" fmla="*/ 570912 w 838200"/>
                  <a:gd name="connsiteY7" fmla="*/ 1061085 h 1104900"/>
                  <a:gd name="connsiteX8" fmla="*/ 605202 w 838200"/>
                  <a:gd name="connsiteY8" fmla="*/ 1031557 h 1104900"/>
                  <a:gd name="connsiteX9" fmla="*/ 773794 w 838200"/>
                  <a:gd name="connsiteY9" fmla="*/ 1045845 h 1104900"/>
                  <a:gd name="connsiteX10" fmla="*/ 841421 w 838200"/>
                  <a:gd name="connsiteY10" fmla="*/ 1002983 h 1104900"/>
                  <a:gd name="connsiteX11" fmla="*/ 789987 w 838200"/>
                  <a:gd name="connsiteY11" fmla="*/ 919163 h 1104900"/>
                  <a:gd name="connsiteX12" fmla="*/ 720454 w 838200"/>
                  <a:gd name="connsiteY12" fmla="*/ 871538 h 1104900"/>
                  <a:gd name="connsiteX13" fmla="*/ 623299 w 838200"/>
                  <a:gd name="connsiteY13" fmla="*/ 565785 h 1104900"/>
                  <a:gd name="connsiteX14" fmla="*/ 674734 w 838200"/>
                  <a:gd name="connsiteY14" fmla="*/ 110490 h 1104900"/>
                  <a:gd name="connsiteX15" fmla="*/ 704262 w 838200"/>
                  <a:gd name="connsiteY15" fmla="*/ 0 h 1104900"/>
                  <a:gd name="connsiteX16" fmla="*/ 20366 w 838200"/>
                  <a:gd name="connsiteY16" fmla="*/ 0 h 1104900"/>
                  <a:gd name="connsiteX17" fmla="*/ 117521 w 838200"/>
                  <a:gd name="connsiteY17" fmla="*/ 577215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8200" h="1104900">
                    <a:moveTo>
                      <a:pt x="117521" y="577215"/>
                    </a:moveTo>
                    <a:cubicBezTo>
                      <a:pt x="120379" y="695325"/>
                      <a:pt x="101329" y="806768"/>
                      <a:pt x="29891" y="904875"/>
                    </a:cubicBezTo>
                    <a:cubicBezTo>
                      <a:pt x="20366" y="918210"/>
                      <a:pt x="13699" y="934403"/>
                      <a:pt x="7984" y="949643"/>
                    </a:cubicBezTo>
                    <a:cubicBezTo>
                      <a:pt x="-16781" y="1019175"/>
                      <a:pt x="17509" y="1079182"/>
                      <a:pt x="90851" y="1094423"/>
                    </a:cubicBezTo>
                    <a:cubicBezTo>
                      <a:pt x="125141" y="1101090"/>
                      <a:pt x="159431" y="1102995"/>
                      <a:pt x="192769" y="1097280"/>
                    </a:cubicBezTo>
                    <a:cubicBezTo>
                      <a:pt x="292781" y="1082993"/>
                      <a:pt x="393746" y="1082993"/>
                      <a:pt x="492806" y="1102995"/>
                    </a:cubicBezTo>
                    <a:cubicBezTo>
                      <a:pt x="503284" y="1104900"/>
                      <a:pt x="514714" y="1105853"/>
                      <a:pt x="526144" y="1105853"/>
                    </a:cubicBezTo>
                    <a:cubicBezTo>
                      <a:pt x="567102" y="1106805"/>
                      <a:pt x="573769" y="1100138"/>
                      <a:pt x="570912" y="1061085"/>
                    </a:cubicBezTo>
                    <a:cubicBezTo>
                      <a:pt x="569006" y="1032510"/>
                      <a:pt x="578531" y="1027748"/>
                      <a:pt x="605202" y="1031557"/>
                    </a:cubicBezTo>
                    <a:cubicBezTo>
                      <a:pt x="661399" y="1040130"/>
                      <a:pt x="717596" y="1045845"/>
                      <a:pt x="773794" y="1045845"/>
                    </a:cubicBezTo>
                    <a:cubicBezTo>
                      <a:pt x="819514" y="1044893"/>
                      <a:pt x="838564" y="1033463"/>
                      <a:pt x="841421" y="1002983"/>
                    </a:cubicBezTo>
                    <a:cubicBezTo>
                      <a:pt x="846184" y="959168"/>
                      <a:pt x="829039" y="930593"/>
                      <a:pt x="789987" y="919163"/>
                    </a:cubicBezTo>
                    <a:cubicBezTo>
                      <a:pt x="760459" y="911543"/>
                      <a:pt x="737599" y="895350"/>
                      <a:pt x="720454" y="871538"/>
                    </a:cubicBezTo>
                    <a:cubicBezTo>
                      <a:pt x="654732" y="780098"/>
                      <a:pt x="607106" y="682943"/>
                      <a:pt x="623299" y="565785"/>
                    </a:cubicBezTo>
                    <a:cubicBezTo>
                      <a:pt x="643301" y="414338"/>
                      <a:pt x="651874" y="260985"/>
                      <a:pt x="674734" y="110490"/>
                    </a:cubicBezTo>
                    <a:cubicBezTo>
                      <a:pt x="680449" y="71438"/>
                      <a:pt x="690926" y="35243"/>
                      <a:pt x="704262" y="0"/>
                    </a:cubicBezTo>
                    <a:lnTo>
                      <a:pt x="20366" y="0"/>
                    </a:lnTo>
                    <a:cubicBezTo>
                      <a:pt x="82279" y="186690"/>
                      <a:pt x="111806" y="381000"/>
                      <a:pt x="117521" y="57721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35">
                <a:extLst>
                  <a:ext uri="{FF2B5EF4-FFF2-40B4-BE49-F238E27FC236}">
                    <a16:creationId xmlns:a16="http://schemas.microsoft.com/office/drawing/2014/main" id="{A019FA9F-1B48-40D5-B0F7-C89BB1E8B8E4}"/>
                  </a:ext>
                </a:extLst>
              </p:cNvPr>
              <p:cNvSpPr/>
              <p:nvPr/>
            </p:nvSpPr>
            <p:spPr>
              <a:xfrm>
                <a:off x="8955288" y="5494973"/>
                <a:ext cx="876300" cy="1190625"/>
              </a:xfrm>
              <a:custGeom>
                <a:avLst/>
                <a:gdLst>
                  <a:gd name="connsiteX0" fmla="*/ 199072 w 876300"/>
                  <a:gd name="connsiteY0" fmla="*/ 361950 h 1190625"/>
                  <a:gd name="connsiteX1" fmla="*/ 263843 w 876300"/>
                  <a:gd name="connsiteY1" fmla="*/ 594360 h 1190625"/>
                  <a:gd name="connsiteX2" fmla="*/ 296228 w 876300"/>
                  <a:gd name="connsiteY2" fmla="*/ 702945 h 1190625"/>
                  <a:gd name="connsiteX3" fmla="*/ 323850 w 876300"/>
                  <a:gd name="connsiteY3" fmla="*/ 898207 h 1190625"/>
                  <a:gd name="connsiteX4" fmla="*/ 290513 w 876300"/>
                  <a:gd name="connsiteY4" fmla="*/ 965835 h 1190625"/>
                  <a:gd name="connsiteX5" fmla="*/ 231458 w 876300"/>
                  <a:gd name="connsiteY5" fmla="*/ 1045845 h 1190625"/>
                  <a:gd name="connsiteX6" fmla="*/ 279083 w 876300"/>
                  <a:gd name="connsiteY6" fmla="*/ 1165860 h 1190625"/>
                  <a:gd name="connsiteX7" fmla="*/ 435293 w 876300"/>
                  <a:gd name="connsiteY7" fmla="*/ 1192530 h 1190625"/>
                  <a:gd name="connsiteX8" fmla="*/ 753428 w 876300"/>
                  <a:gd name="connsiteY8" fmla="*/ 1170623 h 1190625"/>
                  <a:gd name="connsiteX9" fmla="*/ 839153 w 876300"/>
                  <a:gd name="connsiteY9" fmla="*/ 1162050 h 1190625"/>
                  <a:gd name="connsiteX10" fmla="*/ 878205 w 876300"/>
                  <a:gd name="connsiteY10" fmla="*/ 1102995 h 1190625"/>
                  <a:gd name="connsiteX11" fmla="*/ 826770 w 876300"/>
                  <a:gd name="connsiteY11" fmla="*/ 1023938 h 1190625"/>
                  <a:gd name="connsiteX12" fmla="*/ 678180 w 876300"/>
                  <a:gd name="connsiteY12" fmla="*/ 703897 h 1190625"/>
                  <a:gd name="connsiteX13" fmla="*/ 674370 w 876300"/>
                  <a:gd name="connsiteY13" fmla="*/ 627697 h 1190625"/>
                  <a:gd name="connsiteX14" fmla="*/ 577215 w 876300"/>
                  <a:gd name="connsiteY14" fmla="*/ 139065 h 1190625"/>
                  <a:gd name="connsiteX15" fmla="*/ 543878 w 876300"/>
                  <a:gd name="connsiteY15" fmla="*/ 0 h 1190625"/>
                  <a:gd name="connsiteX16" fmla="*/ 0 w 876300"/>
                  <a:gd name="connsiteY16" fmla="*/ 0 h 1190625"/>
                  <a:gd name="connsiteX17" fmla="*/ 199072 w 876300"/>
                  <a:gd name="connsiteY17" fmla="*/ 36195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76300" h="1190625">
                    <a:moveTo>
                      <a:pt x="199072" y="361950"/>
                    </a:moveTo>
                    <a:cubicBezTo>
                      <a:pt x="233363" y="436245"/>
                      <a:pt x="250508" y="515303"/>
                      <a:pt x="263843" y="594360"/>
                    </a:cubicBezTo>
                    <a:cubicBezTo>
                      <a:pt x="270510" y="631507"/>
                      <a:pt x="280035" y="668655"/>
                      <a:pt x="296228" y="702945"/>
                    </a:cubicBezTo>
                    <a:cubicBezTo>
                      <a:pt x="324803" y="765810"/>
                      <a:pt x="328613" y="831532"/>
                      <a:pt x="323850" y="898207"/>
                    </a:cubicBezTo>
                    <a:cubicBezTo>
                      <a:pt x="322897" y="924878"/>
                      <a:pt x="307658" y="945832"/>
                      <a:pt x="290513" y="965835"/>
                    </a:cubicBezTo>
                    <a:cubicBezTo>
                      <a:pt x="268605" y="991553"/>
                      <a:pt x="244793" y="1014413"/>
                      <a:pt x="231458" y="1045845"/>
                    </a:cubicBezTo>
                    <a:cubicBezTo>
                      <a:pt x="205740" y="1102995"/>
                      <a:pt x="220980" y="1142048"/>
                      <a:pt x="279083" y="1165860"/>
                    </a:cubicBezTo>
                    <a:cubicBezTo>
                      <a:pt x="328613" y="1186815"/>
                      <a:pt x="381953" y="1190625"/>
                      <a:pt x="435293" y="1192530"/>
                    </a:cubicBezTo>
                    <a:cubicBezTo>
                      <a:pt x="541972" y="1195388"/>
                      <a:pt x="647700" y="1183005"/>
                      <a:pt x="753428" y="1170623"/>
                    </a:cubicBezTo>
                    <a:cubicBezTo>
                      <a:pt x="782003" y="1167765"/>
                      <a:pt x="811530" y="1167765"/>
                      <a:pt x="839153" y="1162050"/>
                    </a:cubicBezTo>
                    <a:cubicBezTo>
                      <a:pt x="875347" y="1155382"/>
                      <a:pt x="883920" y="1139190"/>
                      <a:pt x="878205" y="1102995"/>
                    </a:cubicBezTo>
                    <a:cubicBezTo>
                      <a:pt x="872490" y="1068705"/>
                      <a:pt x="852488" y="1044893"/>
                      <a:pt x="826770" y="1023938"/>
                    </a:cubicBezTo>
                    <a:cubicBezTo>
                      <a:pt x="726758" y="941070"/>
                      <a:pt x="676275" y="834390"/>
                      <a:pt x="678180" y="703897"/>
                    </a:cubicBezTo>
                    <a:cubicBezTo>
                      <a:pt x="678180" y="678180"/>
                      <a:pt x="676275" y="652463"/>
                      <a:pt x="674370" y="627697"/>
                    </a:cubicBezTo>
                    <a:cubicBezTo>
                      <a:pt x="660083" y="461010"/>
                      <a:pt x="618172" y="300038"/>
                      <a:pt x="577215" y="139065"/>
                    </a:cubicBezTo>
                    <a:cubicBezTo>
                      <a:pt x="565785" y="92393"/>
                      <a:pt x="554355" y="46672"/>
                      <a:pt x="543878" y="0"/>
                    </a:cubicBezTo>
                    <a:lnTo>
                      <a:pt x="0" y="0"/>
                    </a:lnTo>
                    <a:cubicBezTo>
                      <a:pt x="74295" y="115253"/>
                      <a:pt x="140970" y="236220"/>
                      <a:pt x="199072" y="36195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36">
                <a:extLst>
                  <a:ext uri="{FF2B5EF4-FFF2-40B4-BE49-F238E27FC236}">
                    <a16:creationId xmlns:a16="http://schemas.microsoft.com/office/drawing/2014/main" id="{5D1AC40F-2D2C-4668-9751-8BF688AF7F4F}"/>
                  </a:ext>
                </a:extLst>
              </p:cNvPr>
              <p:cNvSpPr/>
              <p:nvPr/>
            </p:nvSpPr>
            <p:spPr>
              <a:xfrm>
                <a:off x="5341503" y="4411070"/>
                <a:ext cx="4152900" cy="1093647"/>
              </a:xfrm>
              <a:custGeom>
                <a:avLst/>
                <a:gdLst>
                  <a:gd name="connsiteX0" fmla="*/ 6668 w 4152900"/>
                  <a:gd name="connsiteY0" fmla="*/ 648653 h 1057275"/>
                  <a:gd name="connsiteX1" fmla="*/ 58103 w 4152900"/>
                  <a:gd name="connsiteY1" fmla="*/ 617220 h 1057275"/>
                  <a:gd name="connsiteX2" fmla="*/ 206693 w 4152900"/>
                  <a:gd name="connsiteY2" fmla="*/ 402907 h 1057275"/>
                  <a:gd name="connsiteX3" fmla="*/ 280035 w 4152900"/>
                  <a:gd name="connsiteY3" fmla="*/ 181928 h 1057275"/>
                  <a:gd name="connsiteX4" fmla="*/ 315278 w 4152900"/>
                  <a:gd name="connsiteY4" fmla="*/ 85725 h 1057275"/>
                  <a:gd name="connsiteX5" fmla="*/ 331470 w 4152900"/>
                  <a:gd name="connsiteY5" fmla="*/ 71438 h 1057275"/>
                  <a:gd name="connsiteX6" fmla="*/ 347663 w 4152900"/>
                  <a:gd name="connsiteY6" fmla="*/ 90488 h 1057275"/>
                  <a:gd name="connsiteX7" fmla="*/ 361950 w 4152900"/>
                  <a:gd name="connsiteY7" fmla="*/ 159067 h 1057275"/>
                  <a:gd name="connsiteX8" fmla="*/ 574358 w 4152900"/>
                  <a:gd name="connsiteY8" fmla="*/ 987742 h 1057275"/>
                  <a:gd name="connsiteX9" fmla="*/ 599123 w 4152900"/>
                  <a:gd name="connsiteY9" fmla="*/ 1056323 h 1057275"/>
                  <a:gd name="connsiteX10" fmla="*/ 1283970 w 4152900"/>
                  <a:gd name="connsiteY10" fmla="*/ 1056323 h 1057275"/>
                  <a:gd name="connsiteX11" fmla="*/ 1400175 w 4152900"/>
                  <a:gd name="connsiteY11" fmla="*/ 882015 h 1057275"/>
                  <a:gd name="connsiteX12" fmla="*/ 1508760 w 4152900"/>
                  <a:gd name="connsiteY12" fmla="*/ 768667 h 1057275"/>
                  <a:gd name="connsiteX13" fmla="*/ 1689735 w 4152900"/>
                  <a:gd name="connsiteY13" fmla="*/ 706755 h 1057275"/>
                  <a:gd name="connsiteX14" fmla="*/ 1968818 w 4152900"/>
                  <a:gd name="connsiteY14" fmla="*/ 701040 h 1057275"/>
                  <a:gd name="connsiteX15" fmla="*/ 2546985 w 4152900"/>
                  <a:gd name="connsiteY15" fmla="*/ 502920 h 1057275"/>
                  <a:gd name="connsiteX16" fmla="*/ 2591753 w 4152900"/>
                  <a:gd name="connsiteY16" fmla="*/ 518160 h 1057275"/>
                  <a:gd name="connsiteX17" fmla="*/ 2619375 w 4152900"/>
                  <a:gd name="connsiteY17" fmla="*/ 582930 h 1057275"/>
                  <a:gd name="connsiteX18" fmla="*/ 2704148 w 4152900"/>
                  <a:gd name="connsiteY18" fmla="*/ 965835 h 1057275"/>
                  <a:gd name="connsiteX19" fmla="*/ 2703195 w 4152900"/>
                  <a:gd name="connsiteY19" fmla="*/ 1057275 h 1057275"/>
                  <a:gd name="connsiteX20" fmla="*/ 3198495 w 4152900"/>
                  <a:gd name="connsiteY20" fmla="*/ 1057275 h 1057275"/>
                  <a:gd name="connsiteX21" fmla="*/ 3264218 w 4152900"/>
                  <a:gd name="connsiteY21" fmla="*/ 647700 h 1057275"/>
                  <a:gd name="connsiteX22" fmla="*/ 3283268 w 4152900"/>
                  <a:gd name="connsiteY22" fmla="*/ 620078 h 1057275"/>
                  <a:gd name="connsiteX23" fmla="*/ 3325178 w 4152900"/>
                  <a:gd name="connsiteY23" fmla="*/ 632460 h 1057275"/>
                  <a:gd name="connsiteX24" fmla="*/ 3356610 w 4152900"/>
                  <a:gd name="connsiteY24" fmla="*/ 686753 h 1057275"/>
                  <a:gd name="connsiteX25" fmla="*/ 3460433 w 4152900"/>
                  <a:gd name="connsiteY25" fmla="*/ 852488 h 1057275"/>
                  <a:gd name="connsiteX26" fmla="*/ 3610928 w 4152900"/>
                  <a:gd name="connsiteY26" fmla="*/ 1057275 h 1057275"/>
                  <a:gd name="connsiteX27" fmla="*/ 4154805 w 4152900"/>
                  <a:gd name="connsiteY27" fmla="*/ 1057275 h 1057275"/>
                  <a:gd name="connsiteX28" fmla="*/ 4009073 w 4152900"/>
                  <a:gd name="connsiteY28" fmla="*/ 368617 h 1057275"/>
                  <a:gd name="connsiteX29" fmla="*/ 3931920 w 4152900"/>
                  <a:gd name="connsiteY29" fmla="*/ 0 h 1057275"/>
                  <a:gd name="connsiteX30" fmla="*/ 244793 w 4152900"/>
                  <a:gd name="connsiteY30" fmla="*/ 0 h 1057275"/>
                  <a:gd name="connsiteX31" fmla="*/ 23813 w 4152900"/>
                  <a:gd name="connsiteY31" fmla="*/ 591503 h 1057275"/>
                  <a:gd name="connsiteX32" fmla="*/ 0 w 4152900"/>
                  <a:gd name="connsiteY32" fmla="*/ 632460 h 1057275"/>
                  <a:gd name="connsiteX33" fmla="*/ 0 w 4152900"/>
                  <a:gd name="connsiteY33" fmla="*/ 638175 h 1057275"/>
                  <a:gd name="connsiteX34" fmla="*/ 6668 w 4152900"/>
                  <a:gd name="connsiteY34" fmla="*/ 648653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152900" h="1057275">
                    <a:moveTo>
                      <a:pt x="6668" y="648653"/>
                    </a:moveTo>
                    <a:cubicBezTo>
                      <a:pt x="20955" y="660082"/>
                      <a:pt x="42863" y="630555"/>
                      <a:pt x="58103" y="617220"/>
                    </a:cubicBezTo>
                    <a:cubicBezTo>
                      <a:pt x="124778" y="559117"/>
                      <a:pt x="171450" y="483870"/>
                      <a:pt x="206693" y="402907"/>
                    </a:cubicBezTo>
                    <a:cubicBezTo>
                      <a:pt x="239078" y="331470"/>
                      <a:pt x="263843" y="258128"/>
                      <a:pt x="280035" y="181928"/>
                    </a:cubicBezTo>
                    <a:cubicBezTo>
                      <a:pt x="287655" y="147638"/>
                      <a:pt x="297180" y="115253"/>
                      <a:pt x="315278" y="85725"/>
                    </a:cubicBezTo>
                    <a:cubicBezTo>
                      <a:pt x="319088" y="79057"/>
                      <a:pt x="322898" y="71438"/>
                      <a:pt x="331470" y="71438"/>
                    </a:cubicBezTo>
                    <a:cubicBezTo>
                      <a:pt x="342900" y="71438"/>
                      <a:pt x="345758" y="80963"/>
                      <a:pt x="347663" y="90488"/>
                    </a:cubicBezTo>
                    <a:cubicBezTo>
                      <a:pt x="353378" y="113347"/>
                      <a:pt x="358140" y="135255"/>
                      <a:pt x="361950" y="159067"/>
                    </a:cubicBezTo>
                    <a:cubicBezTo>
                      <a:pt x="401003" y="443865"/>
                      <a:pt x="470535" y="719138"/>
                      <a:pt x="574358" y="987742"/>
                    </a:cubicBezTo>
                    <a:cubicBezTo>
                      <a:pt x="582930" y="1010603"/>
                      <a:pt x="591503" y="1033463"/>
                      <a:pt x="599123" y="1056323"/>
                    </a:cubicBezTo>
                    <a:lnTo>
                      <a:pt x="1283970" y="1056323"/>
                    </a:lnTo>
                    <a:cubicBezTo>
                      <a:pt x="1309688" y="991553"/>
                      <a:pt x="1347788" y="932497"/>
                      <a:pt x="1400175" y="882015"/>
                    </a:cubicBezTo>
                    <a:cubicBezTo>
                      <a:pt x="1437323" y="845820"/>
                      <a:pt x="1471613" y="806767"/>
                      <a:pt x="1508760" y="768667"/>
                    </a:cubicBezTo>
                    <a:cubicBezTo>
                      <a:pt x="1558290" y="717232"/>
                      <a:pt x="1624013" y="710565"/>
                      <a:pt x="1689735" y="706755"/>
                    </a:cubicBezTo>
                    <a:cubicBezTo>
                      <a:pt x="1783080" y="701992"/>
                      <a:pt x="1875473" y="708660"/>
                      <a:pt x="1968818" y="701040"/>
                    </a:cubicBezTo>
                    <a:cubicBezTo>
                      <a:pt x="2179320" y="683895"/>
                      <a:pt x="2371725" y="620078"/>
                      <a:pt x="2546985" y="502920"/>
                    </a:cubicBezTo>
                    <a:cubicBezTo>
                      <a:pt x="2574608" y="484822"/>
                      <a:pt x="2583180" y="489585"/>
                      <a:pt x="2591753" y="518160"/>
                    </a:cubicBezTo>
                    <a:cubicBezTo>
                      <a:pt x="2598420" y="540067"/>
                      <a:pt x="2607945" y="561975"/>
                      <a:pt x="2619375" y="582930"/>
                    </a:cubicBezTo>
                    <a:cubicBezTo>
                      <a:pt x="2684145" y="702945"/>
                      <a:pt x="2704148" y="831532"/>
                      <a:pt x="2704148" y="965835"/>
                    </a:cubicBezTo>
                    <a:cubicBezTo>
                      <a:pt x="2704148" y="996315"/>
                      <a:pt x="2704148" y="1026795"/>
                      <a:pt x="2703195" y="1057275"/>
                    </a:cubicBezTo>
                    <a:lnTo>
                      <a:pt x="3198495" y="1057275"/>
                    </a:lnTo>
                    <a:cubicBezTo>
                      <a:pt x="3228023" y="922020"/>
                      <a:pt x="3252788" y="785813"/>
                      <a:pt x="3264218" y="647700"/>
                    </a:cubicBezTo>
                    <a:cubicBezTo>
                      <a:pt x="3265170" y="634365"/>
                      <a:pt x="3268980" y="622935"/>
                      <a:pt x="3283268" y="620078"/>
                    </a:cubicBezTo>
                    <a:cubicBezTo>
                      <a:pt x="3299460" y="617220"/>
                      <a:pt x="3315653" y="616267"/>
                      <a:pt x="3325178" y="632460"/>
                    </a:cubicBezTo>
                    <a:cubicBezTo>
                      <a:pt x="3336608" y="650557"/>
                      <a:pt x="3348038" y="667703"/>
                      <a:pt x="3356610" y="686753"/>
                    </a:cubicBezTo>
                    <a:cubicBezTo>
                      <a:pt x="3382328" y="747713"/>
                      <a:pt x="3418523" y="802005"/>
                      <a:pt x="3460433" y="852488"/>
                    </a:cubicBezTo>
                    <a:cubicBezTo>
                      <a:pt x="3513773" y="918210"/>
                      <a:pt x="3564255" y="986790"/>
                      <a:pt x="3610928" y="1057275"/>
                    </a:cubicBezTo>
                    <a:lnTo>
                      <a:pt x="4154805" y="1057275"/>
                    </a:lnTo>
                    <a:cubicBezTo>
                      <a:pt x="4102418" y="828675"/>
                      <a:pt x="4059555" y="597217"/>
                      <a:pt x="4009073" y="368617"/>
                    </a:cubicBezTo>
                    <a:cubicBezTo>
                      <a:pt x="3982403" y="245745"/>
                      <a:pt x="3948113" y="124778"/>
                      <a:pt x="3931920" y="0"/>
                    </a:cubicBezTo>
                    <a:lnTo>
                      <a:pt x="244793" y="0"/>
                    </a:lnTo>
                    <a:cubicBezTo>
                      <a:pt x="207645" y="205740"/>
                      <a:pt x="131445" y="402907"/>
                      <a:pt x="23813" y="591503"/>
                    </a:cubicBezTo>
                    <a:cubicBezTo>
                      <a:pt x="16193" y="603885"/>
                      <a:pt x="1905" y="619125"/>
                      <a:pt x="0" y="632460"/>
                    </a:cubicBezTo>
                    <a:lnTo>
                      <a:pt x="0" y="638175"/>
                    </a:lnTo>
                    <a:cubicBezTo>
                      <a:pt x="953" y="641985"/>
                      <a:pt x="2858" y="645795"/>
                      <a:pt x="6668" y="64865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37">
                <a:extLst>
                  <a:ext uri="{FF2B5EF4-FFF2-40B4-BE49-F238E27FC236}">
                    <a16:creationId xmlns:a16="http://schemas.microsoft.com/office/drawing/2014/main" id="{D29013C3-6A94-44AF-85E9-B12F9B62FBF8}"/>
                  </a:ext>
                </a:extLst>
              </p:cNvPr>
              <p:cNvSpPr/>
              <p:nvPr/>
            </p:nvSpPr>
            <p:spPr>
              <a:xfrm>
                <a:off x="7861308" y="5495925"/>
                <a:ext cx="676275" cy="1209675"/>
              </a:xfrm>
              <a:custGeom>
                <a:avLst/>
                <a:gdLst>
                  <a:gd name="connsiteX0" fmla="*/ 647257 w 676275"/>
                  <a:gd name="connsiteY0" fmla="*/ 1192530 h 1209675"/>
                  <a:gd name="connsiteX1" fmla="*/ 679642 w 676275"/>
                  <a:gd name="connsiteY1" fmla="*/ 1157287 h 1209675"/>
                  <a:gd name="connsiteX2" fmla="*/ 643447 w 676275"/>
                  <a:gd name="connsiteY2" fmla="*/ 1059180 h 1209675"/>
                  <a:gd name="connsiteX3" fmla="*/ 567247 w 676275"/>
                  <a:gd name="connsiteY3" fmla="*/ 989647 h 1209675"/>
                  <a:gd name="connsiteX4" fmla="*/ 529147 w 676275"/>
                  <a:gd name="connsiteY4" fmla="*/ 772478 h 1209675"/>
                  <a:gd name="connsiteX5" fmla="*/ 567247 w 676275"/>
                  <a:gd name="connsiteY5" fmla="*/ 637222 h 1209675"/>
                  <a:gd name="connsiteX6" fmla="*/ 569152 w 676275"/>
                  <a:gd name="connsiteY6" fmla="*/ 621030 h 1209675"/>
                  <a:gd name="connsiteX7" fmla="*/ 665355 w 676275"/>
                  <a:gd name="connsiteY7" fmla="*/ 68580 h 1209675"/>
                  <a:gd name="connsiteX8" fmla="*/ 680595 w 676275"/>
                  <a:gd name="connsiteY8" fmla="*/ 0 h 1209675"/>
                  <a:gd name="connsiteX9" fmla="*/ 185295 w 676275"/>
                  <a:gd name="connsiteY9" fmla="*/ 0 h 1209675"/>
                  <a:gd name="connsiteX10" fmla="*/ 165292 w 676275"/>
                  <a:gd name="connsiteY10" fmla="*/ 453390 h 1209675"/>
                  <a:gd name="connsiteX11" fmla="*/ 155767 w 676275"/>
                  <a:gd name="connsiteY11" fmla="*/ 719138 h 1209675"/>
                  <a:gd name="connsiteX12" fmla="*/ 129097 w 676275"/>
                  <a:gd name="connsiteY12" fmla="*/ 886778 h 1209675"/>
                  <a:gd name="connsiteX13" fmla="*/ 105285 w 676275"/>
                  <a:gd name="connsiteY13" fmla="*/ 916305 h 1209675"/>
                  <a:gd name="connsiteX14" fmla="*/ 510 w 676275"/>
                  <a:gd name="connsiteY14" fmla="*/ 1100137 h 1209675"/>
                  <a:gd name="connsiteX15" fmla="*/ 21465 w 676275"/>
                  <a:gd name="connsiteY15" fmla="*/ 1143953 h 1209675"/>
                  <a:gd name="connsiteX16" fmla="*/ 176722 w 676275"/>
                  <a:gd name="connsiteY16" fmla="*/ 1219200 h 1209675"/>
                  <a:gd name="connsiteX17" fmla="*/ 532005 w 676275"/>
                  <a:gd name="connsiteY17" fmla="*/ 1219200 h 1209675"/>
                  <a:gd name="connsiteX18" fmla="*/ 598680 w 676275"/>
                  <a:gd name="connsiteY18" fmla="*/ 1201103 h 1209675"/>
                  <a:gd name="connsiteX19" fmla="*/ 647257 w 676275"/>
                  <a:gd name="connsiteY19" fmla="*/ 1192530 h 12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76275" h="1209675">
                    <a:moveTo>
                      <a:pt x="647257" y="1192530"/>
                    </a:moveTo>
                    <a:cubicBezTo>
                      <a:pt x="671070" y="1193483"/>
                      <a:pt x="681547" y="1180148"/>
                      <a:pt x="679642" y="1157287"/>
                    </a:cubicBezTo>
                    <a:cubicBezTo>
                      <a:pt x="677737" y="1121092"/>
                      <a:pt x="668212" y="1087755"/>
                      <a:pt x="643447" y="1059180"/>
                    </a:cubicBezTo>
                    <a:cubicBezTo>
                      <a:pt x="620587" y="1033462"/>
                      <a:pt x="593917" y="1011555"/>
                      <a:pt x="567247" y="989647"/>
                    </a:cubicBezTo>
                    <a:cubicBezTo>
                      <a:pt x="495810" y="927735"/>
                      <a:pt x="482475" y="854392"/>
                      <a:pt x="529147" y="772478"/>
                    </a:cubicBezTo>
                    <a:cubicBezTo>
                      <a:pt x="552960" y="729615"/>
                      <a:pt x="570105" y="686753"/>
                      <a:pt x="567247" y="637222"/>
                    </a:cubicBezTo>
                    <a:cubicBezTo>
                      <a:pt x="567247" y="631507"/>
                      <a:pt x="567247" y="625792"/>
                      <a:pt x="569152" y="621030"/>
                    </a:cubicBezTo>
                    <a:cubicBezTo>
                      <a:pt x="625350" y="441007"/>
                      <a:pt x="624397" y="251460"/>
                      <a:pt x="665355" y="68580"/>
                    </a:cubicBezTo>
                    <a:cubicBezTo>
                      <a:pt x="670117" y="45720"/>
                      <a:pt x="675832" y="22860"/>
                      <a:pt x="680595" y="0"/>
                    </a:cubicBezTo>
                    <a:lnTo>
                      <a:pt x="185295" y="0"/>
                    </a:lnTo>
                    <a:cubicBezTo>
                      <a:pt x="182437" y="151447"/>
                      <a:pt x="171960" y="301942"/>
                      <a:pt x="165292" y="453390"/>
                    </a:cubicBezTo>
                    <a:cubicBezTo>
                      <a:pt x="161482" y="541972"/>
                      <a:pt x="159577" y="630555"/>
                      <a:pt x="155767" y="719138"/>
                    </a:cubicBezTo>
                    <a:cubicBezTo>
                      <a:pt x="152910" y="775335"/>
                      <a:pt x="138622" y="830580"/>
                      <a:pt x="129097" y="886778"/>
                    </a:cubicBezTo>
                    <a:cubicBezTo>
                      <a:pt x="126240" y="901065"/>
                      <a:pt x="119572" y="909638"/>
                      <a:pt x="105285" y="916305"/>
                    </a:cubicBezTo>
                    <a:cubicBezTo>
                      <a:pt x="53850" y="939165"/>
                      <a:pt x="-6158" y="1044892"/>
                      <a:pt x="510" y="1100137"/>
                    </a:cubicBezTo>
                    <a:cubicBezTo>
                      <a:pt x="2415" y="1117283"/>
                      <a:pt x="10035" y="1132523"/>
                      <a:pt x="21465" y="1143953"/>
                    </a:cubicBezTo>
                    <a:cubicBezTo>
                      <a:pt x="64327" y="1188720"/>
                      <a:pt x="114810" y="1216342"/>
                      <a:pt x="176722" y="1219200"/>
                    </a:cubicBezTo>
                    <a:lnTo>
                      <a:pt x="532005" y="1219200"/>
                    </a:lnTo>
                    <a:cubicBezTo>
                      <a:pt x="554865" y="1217295"/>
                      <a:pt x="577725" y="1211580"/>
                      <a:pt x="598680" y="1201103"/>
                    </a:cubicBezTo>
                    <a:cubicBezTo>
                      <a:pt x="613920" y="1192530"/>
                      <a:pt x="631065" y="1192530"/>
                      <a:pt x="647257" y="119253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38">
                <a:extLst>
                  <a:ext uri="{FF2B5EF4-FFF2-40B4-BE49-F238E27FC236}">
                    <a16:creationId xmlns:a16="http://schemas.microsoft.com/office/drawing/2014/main" id="{8802F3D7-2C83-417A-9871-FAE84D2EE85C}"/>
                  </a:ext>
                </a:extLst>
              </p:cNvPr>
              <p:cNvSpPr/>
              <p:nvPr/>
            </p:nvSpPr>
            <p:spPr>
              <a:xfrm>
                <a:off x="5585343" y="3380423"/>
                <a:ext cx="5610225" cy="1057275"/>
              </a:xfrm>
              <a:custGeom>
                <a:avLst/>
                <a:gdLst>
                  <a:gd name="connsiteX0" fmla="*/ 3676650 w 5610225"/>
                  <a:gd name="connsiteY0" fmla="*/ 693420 h 1057275"/>
                  <a:gd name="connsiteX1" fmla="*/ 3679508 w 5610225"/>
                  <a:gd name="connsiteY1" fmla="*/ 537210 h 1057275"/>
                  <a:gd name="connsiteX2" fmla="*/ 3707130 w 5610225"/>
                  <a:gd name="connsiteY2" fmla="*/ 521017 h 1057275"/>
                  <a:gd name="connsiteX3" fmla="*/ 3951923 w 5610225"/>
                  <a:gd name="connsiteY3" fmla="*/ 623888 h 1057275"/>
                  <a:gd name="connsiteX4" fmla="*/ 4186238 w 5610225"/>
                  <a:gd name="connsiteY4" fmla="*/ 641033 h 1057275"/>
                  <a:gd name="connsiteX5" fmla="*/ 4285298 w 5610225"/>
                  <a:gd name="connsiteY5" fmla="*/ 541020 h 1057275"/>
                  <a:gd name="connsiteX6" fmla="*/ 4287203 w 5610225"/>
                  <a:gd name="connsiteY6" fmla="*/ 361950 h 1057275"/>
                  <a:gd name="connsiteX7" fmla="*/ 4330065 w 5610225"/>
                  <a:gd name="connsiteY7" fmla="*/ 312420 h 1057275"/>
                  <a:gd name="connsiteX8" fmla="*/ 4591050 w 5610225"/>
                  <a:gd name="connsiteY8" fmla="*/ 200978 h 1057275"/>
                  <a:gd name="connsiteX9" fmla="*/ 4659630 w 5610225"/>
                  <a:gd name="connsiteY9" fmla="*/ 208597 h 1057275"/>
                  <a:gd name="connsiteX10" fmla="*/ 4672013 w 5610225"/>
                  <a:gd name="connsiteY10" fmla="*/ 228600 h 1057275"/>
                  <a:gd name="connsiteX11" fmla="*/ 4927283 w 5610225"/>
                  <a:gd name="connsiteY11" fmla="*/ 368617 h 1057275"/>
                  <a:gd name="connsiteX12" fmla="*/ 5003483 w 5610225"/>
                  <a:gd name="connsiteY12" fmla="*/ 398145 h 1057275"/>
                  <a:gd name="connsiteX13" fmla="*/ 5200650 w 5610225"/>
                  <a:gd name="connsiteY13" fmla="*/ 657225 h 1057275"/>
                  <a:gd name="connsiteX14" fmla="*/ 5283518 w 5610225"/>
                  <a:gd name="connsiteY14" fmla="*/ 761047 h 1057275"/>
                  <a:gd name="connsiteX15" fmla="*/ 5305425 w 5610225"/>
                  <a:gd name="connsiteY15" fmla="*/ 781050 h 1057275"/>
                  <a:gd name="connsiteX16" fmla="*/ 5348288 w 5610225"/>
                  <a:gd name="connsiteY16" fmla="*/ 771525 h 1057275"/>
                  <a:gd name="connsiteX17" fmla="*/ 5342573 w 5610225"/>
                  <a:gd name="connsiteY17" fmla="*/ 743903 h 1057275"/>
                  <a:gd name="connsiteX18" fmla="*/ 5166360 w 5610225"/>
                  <a:gd name="connsiteY18" fmla="*/ 465772 h 1057275"/>
                  <a:gd name="connsiteX19" fmla="*/ 5102543 w 5610225"/>
                  <a:gd name="connsiteY19" fmla="*/ 376238 h 1057275"/>
                  <a:gd name="connsiteX20" fmla="*/ 5074920 w 5610225"/>
                  <a:gd name="connsiteY20" fmla="*/ 327660 h 1057275"/>
                  <a:gd name="connsiteX21" fmla="*/ 5091113 w 5610225"/>
                  <a:gd name="connsiteY21" fmla="*/ 312420 h 1057275"/>
                  <a:gd name="connsiteX22" fmla="*/ 5143500 w 5610225"/>
                  <a:gd name="connsiteY22" fmla="*/ 333375 h 1057275"/>
                  <a:gd name="connsiteX23" fmla="*/ 5334953 w 5610225"/>
                  <a:gd name="connsiteY23" fmla="*/ 385763 h 1057275"/>
                  <a:gd name="connsiteX24" fmla="*/ 5455920 w 5610225"/>
                  <a:gd name="connsiteY24" fmla="*/ 344805 h 1057275"/>
                  <a:gd name="connsiteX25" fmla="*/ 5335905 w 5610225"/>
                  <a:gd name="connsiteY25" fmla="*/ 318135 h 1057275"/>
                  <a:gd name="connsiteX26" fmla="*/ 5175885 w 5610225"/>
                  <a:gd name="connsiteY26" fmla="*/ 242888 h 1057275"/>
                  <a:gd name="connsiteX27" fmla="*/ 5159693 w 5610225"/>
                  <a:gd name="connsiteY27" fmla="*/ 213360 h 1057275"/>
                  <a:gd name="connsiteX28" fmla="*/ 5188268 w 5610225"/>
                  <a:gd name="connsiteY28" fmla="*/ 200978 h 1057275"/>
                  <a:gd name="connsiteX29" fmla="*/ 5400675 w 5610225"/>
                  <a:gd name="connsiteY29" fmla="*/ 122872 h 1057275"/>
                  <a:gd name="connsiteX30" fmla="*/ 5496878 w 5610225"/>
                  <a:gd name="connsiteY30" fmla="*/ 78105 h 1057275"/>
                  <a:gd name="connsiteX31" fmla="*/ 5615940 w 5610225"/>
                  <a:gd name="connsiteY31" fmla="*/ 0 h 1057275"/>
                  <a:gd name="connsiteX32" fmla="*/ 115253 w 5610225"/>
                  <a:gd name="connsiteY32" fmla="*/ 0 h 1057275"/>
                  <a:gd name="connsiteX33" fmla="*/ 108585 w 5610225"/>
                  <a:gd name="connsiteY33" fmla="*/ 15240 h 1057275"/>
                  <a:gd name="connsiteX34" fmla="*/ 19050 w 5610225"/>
                  <a:gd name="connsiteY34" fmla="*/ 626745 h 1057275"/>
                  <a:gd name="connsiteX35" fmla="*/ 0 w 5610225"/>
                  <a:gd name="connsiteY35" fmla="*/ 1057275 h 1057275"/>
                  <a:gd name="connsiteX36" fmla="*/ 3689985 w 5610225"/>
                  <a:gd name="connsiteY36" fmla="*/ 1057275 h 1057275"/>
                  <a:gd name="connsiteX37" fmla="*/ 3685223 w 5610225"/>
                  <a:gd name="connsiteY37" fmla="*/ 1015365 h 1057275"/>
                  <a:gd name="connsiteX38" fmla="*/ 3676650 w 5610225"/>
                  <a:gd name="connsiteY38" fmla="*/ 693420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610225" h="1057275">
                    <a:moveTo>
                      <a:pt x="3676650" y="693420"/>
                    </a:moveTo>
                    <a:cubicBezTo>
                      <a:pt x="3677603" y="641985"/>
                      <a:pt x="3679508" y="588645"/>
                      <a:pt x="3679508" y="537210"/>
                    </a:cubicBezTo>
                    <a:cubicBezTo>
                      <a:pt x="3679508" y="513397"/>
                      <a:pt x="3687128" y="511492"/>
                      <a:pt x="3707130" y="521017"/>
                    </a:cubicBezTo>
                    <a:cubicBezTo>
                      <a:pt x="3786188" y="561022"/>
                      <a:pt x="3865245" y="601028"/>
                      <a:pt x="3951923" y="623888"/>
                    </a:cubicBezTo>
                    <a:cubicBezTo>
                      <a:pt x="4028123" y="643890"/>
                      <a:pt x="4107180" y="650558"/>
                      <a:pt x="4186238" y="641033"/>
                    </a:cubicBezTo>
                    <a:cubicBezTo>
                      <a:pt x="4257675" y="632460"/>
                      <a:pt x="4278630" y="611505"/>
                      <a:pt x="4285298" y="541020"/>
                    </a:cubicBezTo>
                    <a:cubicBezTo>
                      <a:pt x="4291013" y="481013"/>
                      <a:pt x="4294823" y="421958"/>
                      <a:pt x="4287203" y="361950"/>
                    </a:cubicBezTo>
                    <a:cubicBezTo>
                      <a:pt x="4282440" y="323850"/>
                      <a:pt x="4292918" y="312420"/>
                      <a:pt x="4330065" y="312420"/>
                    </a:cubicBezTo>
                    <a:cubicBezTo>
                      <a:pt x="4432935" y="311467"/>
                      <a:pt x="4520565" y="278130"/>
                      <a:pt x="4591050" y="200978"/>
                    </a:cubicBezTo>
                    <a:cubicBezTo>
                      <a:pt x="4616768" y="173355"/>
                      <a:pt x="4637723" y="178117"/>
                      <a:pt x="4659630" y="208597"/>
                    </a:cubicBezTo>
                    <a:cubicBezTo>
                      <a:pt x="4664393" y="214313"/>
                      <a:pt x="4668203" y="220980"/>
                      <a:pt x="4672013" y="228600"/>
                    </a:cubicBezTo>
                    <a:cubicBezTo>
                      <a:pt x="4719638" y="341947"/>
                      <a:pt x="4818698" y="366713"/>
                      <a:pt x="4927283" y="368617"/>
                    </a:cubicBezTo>
                    <a:cubicBezTo>
                      <a:pt x="4958715" y="369570"/>
                      <a:pt x="4981575" y="375285"/>
                      <a:pt x="5003483" y="398145"/>
                    </a:cubicBezTo>
                    <a:cubicBezTo>
                      <a:pt x="5079683" y="477203"/>
                      <a:pt x="5134928" y="571500"/>
                      <a:pt x="5200650" y="657225"/>
                    </a:cubicBezTo>
                    <a:cubicBezTo>
                      <a:pt x="5227320" y="692468"/>
                      <a:pt x="5254943" y="726757"/>
                      <a:pt x="5283518" y="761047"/>
                    </a:cubicBezTo>
                    <a:cubicBezTo>
                      <a:pt x="5289233" y="768668"/>
                      <a:pt x="5297805" y="775335"/>
                      <a:pt x="5305425" y="781050"/>
                    </a:cubicBezTo>
                    <a:cubicBezTo>
                      <a:pt x="5321618" y="790575"/>
                      <a:pt x="5335905" y="782003"/>
                      <a:pt x="5348288" y="771525"/>
                    </a:cubicBezTo>
                    <a:cubicBezTo>
                      <a:pt x="5361623" y="760095"/>
                      <a:pt x="5347335" y="750570"/>
                      <a:pt x="5342573" y="743903"/>
                    </a:cubicBezTo>
                    <a:cubicBezTo>
                      <a:pt x="5277803" y="654368"/>
                      <a:pt x="5220653" y="561975"/>
                      <a:pt x="5166360" y="465772"/>
                    </a:cubicBezTo>
                    <a:cubicBezTo>
                      <a:pt x="5148263" y="433388"/>
                      <a:pt x="5125403" y="404813"/>
                      <a:pt x="5102543" y="376238"/>
                    </a:cubicBezTo>
                    <a:cubicBezTo>
                      <a:pt x="5090160" y="361950"/>
                      <a:pt x="5079683" y="346710"/>
                      <a:pt x="5074920" y="327660"/>
                    </a:cubicBezTo>
                    <a:cubicBezTo>
                      <a:pt x="5071110" y="313372"/>
                      <a:pt x="5073968" y="304800"/>
                      <a:pt x="5091113" y="312420"/>
                    </a:cubicBezTo>
                    <a:cubicBezTo>
                      <a:pt x="5108258" y="320040"/>
                      <a:pt x="5125403" y="326708"/>
                      <a:pt x="5143500" y="333375"/>
                    </a:cubicBezTo>
                    <a:cubicBezTo>
                      <a:pt x="5205413" y="359092"/>
                      <a:pt x="5268278" y="381000"/>
                      <a:pt x="5334953" y="385763"/>
                    </a:cubicBezTo>
                    <a:cubicBezTo>
                      <a:pt x="5376863" y="386715"/>
                      <a:pt x="5419725" y="380047"/>
                      <a:pt x="5455920" y="344805"/>
                    </a:cubicBezTo>
                    <a:cubicBezTo>
                      <a:pt x="5415915" y="336233"/>
                      <a:pt x="5375910" y="327660"/>
                      <a:pt x="5335905" y="318135"/>
                    </a:cubicBezTo>
                    <a:cubicBezTo>
                      <a:pt x="5277803" y="303847"/>
                      <a:pt x="5220653" y="287655"/>
                      <a:pt x="5175885" y="242888"/>
                    </a:cubicBezTo>
                    <a:cubicBezTo>
                      <a:pt x="5167313" y="235267"/>
                      <a:pt x="5154930" y="226695"/>
                      <a:pt x="5159693" y="213360"/>
                    </a:cubicBezTo>
                    <a:cubicBezTo>
                      <a:pt x="5163503" y="200978"/>
                      <a:pt x="5177790" y="200978"/>
                      <a:pt x="5188268" y="200978"/>
                    </a:cubicBezTo>
                    <a:cubicBezTo>
                      <a:pt x="5266373" y="193358"/>
                      <a:pt x="5336858" y="169545"/>
                      <a:pt x="5400675" y="122872"/>
                    </a:cubicBezTo>
                    <a:cubicBezTo>
                      <a:pt x="5428298" y="101917"/>
                      <a:pt x="5463540" y="90488"/>
                      <a:pt x="5496878" y="78105"/>
                    </a:cubicBezTo>
                    <a:cubicBezTo>
                      <a:pt x="5542598" y="60008"/>
                      <a:pt x="5581650" y="34290"/>
                      <a:pt x="5615940" y="0"/>
                    </a:cubicBezTo>
                    <a:lnTo>
                      <a:pt x="115253" y="0"/>
                    </a:lnTo>
                    <a:cubicBezTo>
                      <a:pt x="113348" y="4763"/>
                      <a:pt x="111442" y="9525"/>
                      <a:pt x="108585" y="15240"/>
                    </a:cubicBezTo>
                    <a:cubicBezTo>
                      <a:pt x="25717" y="212408"/>
                      <a:pt x="953" y="415290"/>
                      <a:pt x="19050" y="626745"/>
                    </a:cubicBezTo>
                    <a:cubicBezTo>
                      <a:pt x="32385" y="774382"/>
                      <a:pt x="24765" y="918210"/>
                      <a:pt x="0" y="1057275"/>
                    </a:cubicBezTo>
                    <a:lnTo>
                      <a:pt x="3689985" y="1057275"/>
                    </a:lnTo>
                    <a:cubicBezTo>
                      <a:pt x="3688080" y="1042988"/>
                      <a:pt x="3686175" y="1029653"/>
                      <a:pt x="3685223" y="1015365"/>
                    </a:cubicBezTo>
                    <a:cubicBezTo>
                      <a:pt x="3673793" y="908685"/>
                      <a:pt x="3674745" y="801053"/>
                      <a:pt x="3676650" y="69342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39">
                <a:extLst>
                  <a:ext uri="{FF2B5EF4-FFF2-40B4-BE49-F238E27FC236}">
                    <a16:creationId xmlns:a16="http://schemas.microsoft.com/office/drawing/2014/main" id="{3F64B8FF-0368-4EC2-BE77-BDE8606E61B5}"/>
                  </a:ext>
                </a:extLst>
              </p:cNvPr>
              <p:cNvSpPr/>
              <p:nvPr/>
            </p:nvSpPr>
            <p:spPr>
              <a:xfrm>
                <a:off x="5701548" y="1641366"/>
                <a:ext cx="5769013" cy="1747850"/>
              </a:xfrm>
              <a:custGeom>
                <a:avLst/>
                <a:gdLst>
                  <a:gd name="connsiteX0" fmla="*/ 5513070 w 5762625"/>
                  <a:gd name="connsiteY0" fmla="*/ 1731657 h 1743075"/>
                  <a:gd name="connsiteX1" fmla="*/ 5724525 w 5762625"/>
                  <a:gd name="connsiteY1" fmla="*/ 1415427 h 1743075"/>
                  <a:gd name="connsiteX2" fmla="*/ 5714048 w 5762625"/>
                  <a:gd name="connsiteY2" fmla="*/ 978230 h 1743075"/>
                  <a:gd name="connsiteX3" fmla="*/ 5607368 w 5762625"/>
                  <a:gd name="connsiteY3" fmla="*/ 775347 h 1743075"/>
                  <a:gd name="connsiteX4" fmla="*/ 5571173 w 5762625"/>
                  <a:gd name="connsiteY4" fmla="*/ 656285 h 1743075"/>
                  <a:gd name="connsiteX5" fmla="*/ 5570220 w 5762625"/>
                  <a:gd name="connsiteY5" fmla="*/ 640092 h 1743075"/>
                  <a:gd name="connsiteX6" fmla="*/ 5384483 w 5762625"/>
                  <a:gd name="connsiteY6" fmla="*/ 107645 h 1743075"/>
                  <a:gd name="connsiteX7" fmla="*/ 5161598 w 5762625"/>
                  <a:gd name="connsiteY7" fmla="*/ 965 h 1743075"/>
                  <a:gd name="connsiteX8" fmla="*/ 5103495 w 5762625"/>
                  <a:gd name="connsiteY8" fmla="*/ 99072 h 1743075"/>
                  <a:gd name="connsiteX9" fmla="*/ 5159693 w 5762625"/>
                  <a:gd name="connsiteY9" fmla="*/ 179082 h 1743075"/>
                  <a:gd name="connsiteX10" fmla="*/ 5288280 w 5762625"/>
                  <a:gd name="connsiteY10" fmla="*/ 487692 h 1743075"/>
                  <a:gd name="connsiteX11" fmla="*/ 5365433 w 5762625"/>
                  <a:gd name="connsiteY11" fmla="*/ 1005852 h 1743075"/>
                  <a:gd name="connsiteX12" fmla="*/ 5373053 w 5762625"/>
                  <a:gd name="connsiteY12" fmla="*/ 1027760 h 1743075"/>
                  <a:gd name="connsiteX13" fmla="*/ 5343525 w 5762625"/>
                  <a:gd name="connsiteY13" fmla="*/ 1240167 h 1743075"/>
                  <a:gd name="connsiteX14" fmla="*/ 5093970 w 5762625"/>
                  <a:gd name="connsiteY14" fmla="*/ 1311605 h 1743075"/>
                  <a:gd name="connsiteX15" fmla="*/ 4958715 w 5762625"/>
                  <a:gd name="connsiteY15" fmla="*/ 1229690 h 1743075"/>
                  <a:gd name="connsiteX16" fmla="*/ 4588193 w 5762625"/>
                  <a:gd name="connsiteY16" fmla="*/ 867740 h 1743075"/>
                  <a:gd name="connsiteX17" fmla="*/ 4558665 w 5762625"/>
                  <a:gd name="connsiteY17" fmla="*/ 823925 h 1743075"/>
                  <a:gd name="connsiteX18" fmla="*/ 4413885 w 5762625"/>
                  <a:gd name="connsiteY18" fmla="*/ 633425 h 1743075"/>
                  <a:gd name="connsiteX19" fmla="*/ 4019550 w 5762625"/>
                  <a:gd name="connsiteY19" fmla="*/ 540080 h 1743075"/>
                  <a:gd name="connsiteX20" fmla="*/ 3741420 w 5762625"/>
                  <a:gd name="connsiteY20" fmla="*/ 601040 h 1743075"/>
                  <a:gd name="connsiteX21" fmla="*/ 3560445 w 5762625"/>
                  <a:gd name="connsiteY21" fmla="*/ 615327 h 1743075"/>
                  <a:gd name="connsiteX22" fmla="*/ 2866073 w 5762625"/>
                  <a:gd name="connsiteY22" fmla="*/ 592467 h 1743075"/>
                  <a:gd name="connsiteX23" fmla="*/ 2697480 w 5762625"/>
                  <a:gd name="connsiteY23" fmla="*/ 609612 h 1743075"/>
                  <a:gd name="connsiteX24" fmla="*/ 2586038 w 5762625"/>
                  <a:gd name="connsiteY24" fmla="*/ 699147 h 1743075"/>
                  <a:gd name="connsiteX25" fmla="*/ 2509838 w 5762625"/>
                  <a:gd name="connsiteY25" fmla="*/ 750582 h 1743075"/>
                  <a:gd name="connsiteX26" fmla="*/ 2319338 w 5762625"/>
                  <a:gd name="connsiteY26" fmla="*/ 782015 h 1743075"/>
                  <a:gd name="connsiteX27" fmla="*/ 1937385 w 5762625"/>
                  <a:gd name="connsiteY27" fmla="*/ 827735 h 1743075"/>
                  <a:gd name="connsiteX28" fmla="*/ 1654493 w 5762625"/>
                  <a:gd name="connsiteY28" fmla="*/ 780110 h 1743075"/>
                  <a:gd name="connsiteX29" fmla="*/ 1360170 w 5762625"/>
                  <a:gd name="connsiteY29" fmla="*/ 703910 h 1743075"/>
                  <a:gd name="connsiteX30" fmla="*/ 894398 w 5762625"/>
                  <a:gd name="connsiteY30" fmla="*/ 783920 h 1743075"/>
                  <a:gd name="connsiteX31" fmla="*/ 288608 w 5762625"/>
                  <a:gd name="connsiteY31" fmla="*/ 1232547 h 1743075"/>
                  <a:gd name="connsiteX32" fmla="*/ 0 w 5762625"/>
                  <a:gd name="connsiteY32" fmla="*/ 1747850 h 1743075"/>
                  <a:gd name="connsiteX33" fmla="*/ 5497830 w 5762625"/>
                  <a:gd name="connsiteY33" fmla="*/ 1747850 h 1743075"/>
                  <a:gd name="connsiteX34" fmla="*/ 5513070 w 5762625"/>
                  <a:gd name="connsiteY34" fmla="*/ 1731657 h 1743075"/>
                  <a:gd name="connsiteX0" fmla="*/ 5513070 w 5769013"/>
                  <a:gd name="connsiteY0" fmla="*/ 1731657 h 1747850"/>
                  <a:gd name="connsiteX1" fmla="*/ 5724525 w 5769013"/>
                  <a:gd name="connsiteY1" fmla="*/ 1415427 h 1747850"/>
                  <a:gd name="connsiteX2" fmla="*/ 5714048 w 5769013"/>
                  <a:gd name="connsiteY2" fmla="*/ 978230 h 1747850"/>
                  <a:gd name="connsiteX3" fmla="*/ 5607368 w 5769013"/>
                  <a:gd name="connsiteY3" fmla="*/ 775347 h 1747850"/>
                  <a:gd name="connsiteX4" fmla="*/ 5571173 w 5769013"/>
                  <a:gd name="connsiteY4" fmla="*/ 656285 h 1747850"/>
                  <a:gd name="connsiteX5" fmla="*/ 5570220 w 5769013"/>
                  <a:gd name="connsiteY5" fmla="*/ 640092 h 1747850"/>
                  <a:gd name="connsiteX6" fmla="*/ 5384483 w 5769013"/>
                  <a:gd name="connsiteY6" fmla="*/ 107645 h 1747850"/>
                  <a:gd name="connsiteX7" fmla="*/ 5161598 w 5769013"/>
                  <a:gd name="connsiteY7" fmla="*/ 965 h 1747850"/>
                  <a:gd name="connsiteX8" fmla="*/ 5103495 w 5769013"/>
                  <a:gd name="connsiteY8" fmla="*/ 99072 h 1747850"/>
                  <a:gd name="connsiteX9" fmla="*/ 5159693 w 5769013"/>
                  <a:gd name="connsiteY9" fmla="*/ 179082 h 1747850"/>
                  <a:gd name="connsiteX10" fmla="*/ 5288280 w 5769013"/>
                  <a:gd name="connsiteY10" fmla="*/ 487692 h 1747850"/>
                  <a:gd name="connsiteX11" fmla="*/ 5365433 w 5769013"/>
                  <a:gd name="connsiteY11" fmla="*/ 1005852 h 1747850"/>
                  <a:gd name="connsiteX12" fmla="*/ 5373053 w 5769013"/>
                  <a:gd name="connsiteY12" fmla="*/ 1027760 h 1747850"/>
                  <a:gd name="connsiteX13" fmla="*/ 5343525 w 5769013"/>
                  <a:gd name="connsiteY13" fmla="*/ 1240167 h 1747850"/>
                  <a:gd name="connsiteX14" fmla="*/ 5093970 w 5769013"/>
                  <a:gd name="connsiteY14" fmla="*/ 1311605 h 1747850"/>
                  <a:gd name="connsiteX15" fmla="*/ 4958715 w 5769013"/>
                  <a:gd name="connsiteY15" fmla="*/ 1229690 h 1747850"/>
                  <a:gd name="connsiteX16" fmla="*/ 4588193 w 5769013"/>
                  <a:gd name="connsiteY16" fmla="*/ 867740 h 1747850"/>
                  <a:gd name="connsiteX17" fmla="*/ 4558665 w 5769013"/>
                  <a:gd name="connsiteY17" fmla="*/ 823925 h 1747850"/>
                  <a:gd name="connsiteX18" fmla="*/ 4413885 w 5769013"/>
                  <a:gd name="connsiteY18" fmla="*/ 633425 h 1747850"/>
                  <a:gd name="connsiteX19" fmla="*/ 4019550 w 5769013"/>
                  <a:gd name="connsiteY19" fmla="*/ 540080 h 1747850"/>
                  <a:gd name="connsiteX20" fmla="*/ 3741420 w 5769013"/>
                  <a:gd name="connsiteY20" fmla="*/ 601040 h 1747850"/>
                  <a:gd name="connsiteX21" fmla="*/ 3560445 w 5769013"/>
                  <a:gd name="connsiteY21" fmla="*/ 615327 h 1747850"/>
                  <a:gd name="connsiteX22" fmla="*/ 2866073 w 5769013"/>
                  <a:gd name="connsiteY22" fmla="*/ 592467 h 1747850"/>
                  <a:gd name="connsiteX23" fmla="*/ 2697480 w 5769013"/>
                  <a:gd name="connsiteY23" fmla="*/ 609612 h 1747850"/>
                  <a:gd name="connsiteX24" fmla="*/ 2586038 w 5769013"/>
                  <a:gd name="connsiteY24" fmla="*/ 699147 h 1747850"/>
                  <a:gd name="connsiteX25" fmla="*/ 2509838 w 5769013"/>
                  <a:gd name="connsiteY25" fmla="*/ 750582 h 1747850"/>
                  <a:gd name="connsiteX26" fmla="*/ 2319338 w 5769013"/>
                  <a:gd name="connsiteY26" fmla="*/ 782015 h 1747850"/>
                  <a:gd name="connsiteX27" fmla="*/ 1937385 w 5769013"/>
                  <a:gd name="connsiteY27" fmla="*/ 827735 h 1747850"/>
                  <a:gd name="connsiteX28" fmla="*/ 1654493 w 5769013"/>
                  <a:gd name="connsiteY28" fmla="*/ 780110 h 1747850"/>
                  <a:gd name="connsiteX29" fmla="*/ 1333793 w 5769013"/>
                  <a:gd name="connsiteY29" fmla="*/ 677533 h 1747850"/>
                  <a:gd name="connsiteX30" fmla="*/ 894398 w 5769013"/>
                  <a:gd name="connsiteY30" fmla="*/ 783920 h 1747850"/>
                  <a:gd name="connsiteX31" fmla="*/ 288608 w 5769013"/>
                  <a:gd name="connsiteY31" fmla="*/ 1232547 h 1747850"/>
                  <a:gd name="connsiteX32" fmla="*/ 0 w 5769013"/>
                  <a:gd name="connsiteY32" fmla="*/ 1747850 h 1747850"/>
                  <a:gd name="connsiteX33" fmla="*/ 5497830 w 5769013"/>
                  <a:gd name="connsiteY33" fmla="*/ 1747850 h 1747850"/>
                  <a:gd name="connsiteX34" fmla="*/ 5513070 w 5769013"/>
                  <a:gd name="connsiteY34" fmla="*/ 1731657 h 17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769013" h="1747850">
                    <a:moveTo>
                      <a:pt x="5513070" y="1731657"/>
                    </a:moveTo>
                    <a:cubicBezTo>
                      <a:pt x="5597843" y="1635455"/>
                      <a:pt x="5674995" y="1534490"/>
                      <a:pt x="5724525" y="1415427"/>
                    </a:cubicBezTo>
                    <a:cubicBezTo>
                      <a:pt x="5785485" y="1267790"/>
                      <a:pt x="5785485" y="1122057"/>
                      <a:pt x="5714048" y="978230"/>
                    </a:cubicBezTo>
                    <a:cubicBezTo>
                      <a:pt x="5679758" y="909650"/>
                      <a:pt x="5645468" y="841070"/>
                      <a:pt x="5607368" y="775347"/>
                    </a:cubicBezTo>
                    <a:cubicBezTo>
                      <a:pt x="5586413" y="738200"/>
                      <a:pt x="5569268" y="700100"/>
                      <a:pt x="5571173" y="656285"/>
                    </a:cubicBezTo>
                    <a:cubicBezTo>
                      <a:pt x="5571173" y="650570"/>
                      <a:pt x="5571173" y="644855"/>
                      <a:pt x="5570220" y="640092"/>
                    </a:cubicBezTo>
                    <a:cubicBezTo>
                      <a:pt x="5524500" y="457212"/>
                      <a:pt x="5491163" y="269570"/>
                      <a:pt x="5384483" y="107645"/>
                    </a:cubicBezTo>
                    <a:cubicBezTo>
                      <a:pt x="5350193" y="54305"/>
                      <a:pt x="5223510" y="-8560"/>
                      <a:pt x="5161598" y="965"/>
                    </a:cubicBezTo>
                    <a:cubicBezTo>
                      <a:pt x="5117783" y="7632"/>
                      <a:pt x="5092065" y="51447"/>
                      <a:pt x="5103495" y="99072"/>
                    </a:cubicBezTo>
                    <a:cubicBezTo>
                      <a:pt x="5111115" y="133362"/>
                      <a:pt x="5133023" y="159080"/>
                      <a:pt x="5159693" y="179082"/>
                    </a:cubicBezTo>
                    <a:cubicBezTo>
                      <a:pt x="5261610" y="257187"/>
                      <a:pt x="5292090" y="365772"/>
                      <a:pt x="5288280" y="487692"/>
                    </a:cubicBezTo>
                    <a:cubicBezTo>
                      <a:pt x="5283518" y="664857"/>
                      <a:pt x="5290185" y="840117"/>
                      <a:pt x="5365433" y="1005852"/>
                    </a:cubicBezTo>
                    <a:cubicBezTo>
                      <a:pt x="5368290" y="1013472"/>
                      <a:pt x="5371148" y="1020140"/>
                      <a:pt x="5373053" y="1027760"/>
                    </a:cubicBezTo>
                    <a:cubicBezTo>
                      <a:pt x="5398770" y="1103960"/>
                      <a:pt x="5409248" y="1174445"/>
                      <a:pt x="5343525" y="1240167"/>
                    </a:cubicBezTo>
                    <a:cubicBezTo>
                      <a:pt x="5272088" y="1312557"/>
                      <a:pt x="5193030" y="1341132"/>
                      <a:pt x="5093970" y="1311605"/>
                    </a:cubicBezTo>
                    <a:cubicBezTo>
                      <a:pt x="5042535" y="1295412"/>
                      <a:pt x="4996815" y="1266837"/>
                      <a:pt x="4958715" y="1229690"/>
                    </a:cubicBezTo>
                    <a:cubicBezTo>
                      <a:pt x="4833938" y="1109675"/>
                      <a:pt x="4711065" y="988707"/>
                      <a:pt x="4588193" y="867740"/>
                    </a:cubicBezTo>
                    <a:cubicBezTo>
                      <a:pt x="4575810" y="855357"/>
                      <a:pt x="4564380" y="841070"/>
                      <a:pt x="4558665" y="823925"/>
                    </a:cubicBezTo>
                    <a:cubicBezTo>
                      <a:pt x="4531995" y="743915"/>
                      <a:pt x="4471988" y="689622"/>
                      <a:pt x="4413885" y="633425"/>
                    </a:cubicBezTo>
                    <a:cubicBezTo>
                      <a:pt x="4300538" y="522935"/>
                      <a:pt x="4164330" y="517220"/>
                      <a:pt x="4019550" y="540080"/>
                    </a:cubicBezTo>
                    <a:cubicBezTo>
                      <a:pt x="3925253" y="554367"/>
                      <a:pt x="3830955" y="569607"/>
                      <a:pt x="3741420" y="601040"/>
                    </a:cubicBezTo>
                    <a:cubicBezTo>
                      <a:pt x="3682365" y="621042"/>
                      <a:pt x="3621405" y="617232"/>
                      <a:pt x="3560445" y="615327"/>
                    </a:cubicBezTo>
                    <a:cubicBezTo>
                      <a:pt x="3328988" y="603897"/>
                      <a:pt x="3098483" y="581990"/>
                      <a:pt x="2866073" y="592467"/>
                    </a:cubicBezTo>
                    <a:cubicBezTo>
                      <a:pt x="2809875" y="595325"/>
                      <a:pt x="2752725" y="598182"/>
                      <a:pt x="2697480" y="609612"/>
                    </a:cubicBezTo>
                    <a:cubicBezTo>
                      <a:pt x="2646045" y="621042"/>
                      <a:pt x="2605088" y="645807"/>
                      <a:pt x="2586038" y="699147"/>
                    </a:cubicBezTo>
                    <a:cubicBezTo>
                      <a:pt x="2573655" y="735342"/>
                      <a:pt x="2542223" y="744867"/>
                      <a:pt x="2509838" y="750582"/>
                    </a:cubicBezTo>
                    <a:cubicBezTo>
                      <a:pt x="2446973" y="762965"/>
                      <a:pt x="2383155" y="771537"/>
                      <a:pt x="2319338" y="782015"/>
                    </a:cubicBezTo>
                    <a:cubicBezTo>
                      <a:pt x="2192655" y="803922"/>
                      <a:pt x="2065973" y="824877"/>
                      <a:pt x="1937385" y="827735"/>
                    </a:cubicBezTo>
                    <a:cubicBezTo>
                      <a:pt x="1839278" y="829640"/>
                      <a:pt x="1755092" y="805144"/>
                      <a:pt x="1654493" y="780110"/>
                    </a:cubicBezTo>
                    <a:cubicBezTo>
                      <a:pt x="1553894" y="755076"/>
                      <a:pt x="1435711" y="687058"/>
                      <a:pt x="1333793" y="677533"/>
                    </a:cubicBezTo>
                    <a:cubicBezTo>
                      <a:pt x="1170916" y="663245"/>
                      <a:pt x="1068595" y="691418"/>
                      <a:pt x="894398" y="783920"/>
                    </a:cubicBezTo>
                    <a:cubicBezTo>
                      <a:pt x="720201" y="876422"/>
                      <a:pt x="446722" y="1024902"/>
                      <a:pt x="288608" y="1232547"/>
                    </a:cubicBezTo>
                    <a:cubicBezTo>
                      <a:pt x="167640" y="1389710"/>
                      <a:pt x="78105" y="1565922"/>
                      <a:pt x="0" y="1747850"/>
                    </a:cubicBezTo>
                    <a:lnTo>
                      <a:pt x="5497830" y="1747850"/>
                    </a:lnTo>
                    <a:cubicBezTo>
                      <a:pt x="5502593" y="1743087"/>
                      <a:pt x="5508308" y="1737372"/>
                      <a:pt x="5513070" y="17316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7223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685422" y="1009443"/>
            <a:ext cx="5376597" cy="4127938"/>
            <a:chOff x="736408" y="1376378"/>
            <a:chExt cx="2898332" cy="2225224"/>
          </a:xfrm>
        </p:grpSpPr>
        <p:grpSp>
          <p:nvGrpSpPr>
            <p:cNvPr id="53" name="그룹 2">
              <a:extLst>
                <a:ext uri="{FF2B5EF4-FFF2-40B4-BE49-F238E27FC236}">
                  <a16:creationId xmlns:a16="http://schemas.microsoft.com/office/drawing/2014/main" id="{4F7711B4-5400-4B3E-AC74-09D3BB19AAF0}"/>
                </a:ext>
              </a:extLst>
            </p:cNvPr>
            <p:cNvGrpSpPr/>
            <p:nvPr/>
          </p:nvGrpSpPr>
          <p:grpSpPr>
            <a:xfrm>
              <a:off x="736408" y="1376378"/>
              <a:ext cx="2898332" cy="2225224"/>
              <a:chOff x="1944920" y="1835170"/>
              <a:chExt cx="5493530" cy="421771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A08EDCD-74F1-41C8-958C-B050B447B5DF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>
                <a:off x="4936446" y="3871740"/>
                <a:ext cx="1178797" cy="86881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1615CC8-42FF-41DC-937E-95D318228071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4216238" y="3871740"/>
                <a:ext cx="720210" cy="1422439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0BC499C-0CF9-4426-BD7E-E11F19F96885}"/>
                  </a:ext>
                </a:extLst>
              </p:cNvPr>
              <p:cNvCxnSpPr>
                <a:cxnSpLocks/>
                <a:endCxn id="74" idx="6"/>
              </p:cNvCxnSpPr>
              <p:nvPr/>
            </p:nvCxnSpPr>
            <p:spPr>
              <a:xfrm flipH="1">
                <a:off x="3134007" y="3871740"/>
                <a:ext cx="1802438" cy="121704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2EF54AA-4131-4105-A870-1526A5C6A764}"/>
                  </a:ext>
                </a:extLst>
              </p:cNvPr>
              <p:cNvCxnSpPr>
                <a:cxnSpLocks/>
                <a:endCxn id="75" idx="5"/>
              </p:cNvCxnSpPr>
              <p:nvPr/>
            </p:nvCxnSpPr>
            <p:spPr>
              <a:xfrm flipH="1" flipV="1">
                <a:off x="3944492" y="2779668"/>
                <a:ext cx="991954" cy="109207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3EFC4C0-F436-419C-B1ED-F168FDA550F5}"/>
                  </a:ext>
                </a:extLst>
              </p:cNvPr>
              <p:cNvCxnSpPr>
                <a:cxnSpLocks/>
                <a:endCxn id="71" idx="4"/>
              </p:cNvCxnSpPr>
              <p:nvPr/>
            </p:nvCxnSpPr>
            <p:spPr>
              <a:xfrm flipV="1">
                <a:off x="4936444" y="2428572"/>
                <a:ext cx="154013" cy="1443170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986AD8E-B080-425A-956A-79FF71FB6555}"/>
                  </a:ext>
                </a:extLst>
              </p:cNvPr>
              <p:cNvCxnSpPr>
                <a:cxnSpLocks/>
                <a:endCxn id="70" idx="3"/>
              </p:cNvCxnSpPr>
              <p:nvPr/>
            </p:nvCxnSpPr>
            <p:spPr>
              <a:xfrm flipV="1">
                <a:off x="4976826" y="3135562"/>
                <a:ext cx="1694473" cy="762802"/>
              </a:xfrm>
              <a:prstGeom prst="line">
                <a:avLst/>
              </a:prstGeom>
              <a:noFill/>
              <a:ln w="19050" cap="rnd" cmpd="sng" algn="ctr">
                <a:solidFill>
                  <a:srgbClr val="918655"/>
                </a:solidFill>
                <a:prstDash val="solid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C48393A-CDA2-49E7-B504-5101F8C155B9}"/>
                  </a:ext>
                </a:extLst>
              </p:cNvPr>
              <p:cNvSpPr/>
              <p:nvPr/>
            </p:nvSpPr>
            <p:spPr>
              <a:xfrm>
                <a:off x="4180360" y="3115656"/>
                <a:ext cx="1512168" cy="1512168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8A4036F-EAB2-4995-8211-7DB8B5668C35}"/>
                  </a:ext>
                </a:extLst>
              </p:cNvPr>
              <p:cNvSpPr/>
              <p:nvPr/>
            </p:nvSpPr>
            <p:spPr>
              <a:xfrm>
                <a:off x="6539677" y="2368411"/>
                <a:ext cx="898773" cy="898773"/>
              </a:xfrm>
              <a:prstGeom prst="ellipse">
                <a:avLst/>
              </a:prstGeom>
              <a:solidFill>
                <a:srgbClr val="E6B91E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28D9C7-A140-41B3-B62F-B487807F1D73}"/>
                  </a:ext>
                </a:extLst>
              </p:cNvPr>
              <p:cNvSpPr/>
              <p:nvPr/>
            </p:nvSpPr>
            <p:spPr>
              <a:xfrm>
                <a:off x="4793756" y="1835170"/>
                <a:ext cx="593402" cy="593402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91D6EA0-F8E0-4656-8671-76544FA829AF}"/>
                  </a:ext>
                </a:extLst>
              </p:cNvPr>
              <p:cNvSpPr/>
              <p:nvPr/>
            </p:nvSpPr>
            <p:spPr>
              <a:xfrm>
                <a:off x="5951985" y="4577296"/>
                <a:ext cx="1114797" cy="1114797"/>
              </a:xfrm>
              <a:prstGeom prst="ellipse">
                <a:avLst/>
              </a:prstGeom>
              <a:solidFill>
                <a:srgbClr val="E76618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 dirty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EF639CC-E99F-4E18-BAC2-D587FB87AA4A}"/>
                  </a:ext>
                </a:extLst>
              </p:cNvPr>
              <p:cNvSpPr/>
              <p:nvPr/>
            </p:nvSpPr>
            <p:spPr>
              <a:xfrm>
                <a:off x="3640970" y="5195479"/>
                <a:ext cx="673968" cy="673968"/>
              </a:xfrm>
              <a:prstGeom prst="ellipse">
                <a:avLst/>
              </a:prstGeom>
              <a:solidFill>
                <a:srgbClr val="C42F1A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5B1A38A-2FE3-4EB2-825B-8F1DA73F8F35}"/>
                  </a:ext>
                </a:extLst>
              </p:cNvPr>
              <p:cNvSpPr/>
              <p:nvPr/>
            </p:nvSpPr>
            <p:spPr>
              <a:xfrm>
                <a:off x="1944920" y="3398900"/>
                <a:ext cx="1189087" cy="1189087"/>
              </a:xfrm>
              <a:prstGeom prst="ellipse">
                <a:avLst/>
              </a:prstGeom>
              <a:solidFill>
                <a:srgbClr val="90C226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AAB1F60-C20A-4999-A397-9C19D211306E}"/>
                  </a:ext>
                </a:extLst>
              </p:cNvPr>
              <p:cNvSpPr/>
              <p:nvPr/>
            </p:nvSpPr>
            <p:spPr>
              <a:xfrm>
                <a:off x="3218871" y="2054047"/>
                <a:ext cx="850118" cy="850118"/>
              </a:xfrm>
              <a:prstGeom prst="ellipse">
                <a:avLst/>
              </a:prstGeom>
              <a:solidFill>
                <a:srgbClr val="54A021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DCC7241-E753-4AFB-A3B3-ED37ECD3E84A}"/>
                  </a:ext>
                </a:extLst>
              </p:cNvPr>
              <p:cNvSpPr/>
              <p:nvPr/>
            </p:nvSpPr>
            <p:spPr>
              <a:xfrm>
                <a:off x="5066607" y="4878024"/>
                <a:ext cx="532389" cy="532389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08EC45C-4E4B-4A42-8776-210E541B7B9B}"/>
                  </a:ext>
                </a:extLst>
              </p:cNvPr>
              <p:cNvSpPr/>
              <p:nvPr/>
            </p:nvSpPr>
            <p:spPr>
              <a:xfrm>
                <a:off x="5389316" y="2579950"/>
                <a:ext cx="459035" cy="459035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2D2AC98-E1FB-45EA-BC3C-3F7F830AE74D}"/>
                  </a:ext>
                </a:extLst>
              </p:cNvPr>
              <p:cNvSpPr/>
              <p:nvPr/>
            </p:nvSpPr>
            <p:spPr>
              <a:xfrm>
                <a:off x="3684871" y="4480235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F29401-43F2-4ACC-9A2B-B25058FF869D}"/>
                  </a:ext>
                </a:extLst>
              </p:cNvPr>
              <p:cNvSpPr/>
              <p:nvPr/>
            </p:nvSpPr>
            <p:spPr>
              <a:xfrm>
                <a:off x="6476486" y="3551209"/>
                <a:ext cx="282855" cy="282855"/>
              </a:xfrm>
              <a:prstGeom prst="ellipse">
                <a:avLst/>
              </a:prstGeom>
              <a:solidFill>
                <a:srgbClr val="54A021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689A24-4319-41B5-B469-5BEA5E9FEE1B}"/>
                  </a:ext>
                </a:extLst>
              </p:cNvPr>
              <p:cNvSpPr/>
              <p:nvPr/>
            </p:nvSpPr>
            <p:spPr>
              <a:xfrm>
                <a:off x="2668761" y="2196177"/>
                <a:ext cx="266700" cy="266700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9478BC5-1BD6-4ADC-A11D-90DF4387FB25}"/>
                  </a:ext>
                </a:extLst>
              </p:cNvPr>
              <p:cNvSpPr/>
              <p:nvPr/>
            </p:nvSpPr>
            <p:spPr>
              <a:xfrm>
                <a:off x="5924795" y="4117523"/>
                <a:ext cx="352320" cy="352320"/>
              </a:xfrm>
              <a:prstGeom prst="ellipse">
                <a:avLst/>
              </a:prstGeom>
              <a:solidFill>
                <a:srgbClr val="C42F1A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BD73B67-25FA-457E-8D4C-409237C0B79E}"/>
                  </a:ext>
                </a:extLst>
              </p:cNvPr>
              <p:cNvSpPr/>
              <p:nvPr/>
            </p:nvSpPr>
            <p:spPr>
              <a:xfrm>
                <a:off x="3396656" y="3398900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182AA1D-AC80-41D4-8383-0CC896ADE1F2}"/>
                  </a:ext>
                </a:extLst>
              </p:cNvPr>
              <p:cNvSpPr/>
              <p:nvPr/>
            </p:nvSpPr>
            <p:spPr>
              <a:xfrm>
                <a:off x="3998959" y="324167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236479-423C-4035-92FA-60DB4DC1B32D}"/>
                  </a:ext>
                </a:extLst>
              </p:cNvPr>
              <p:cNvSpPr/>
              <p:nvPr/>
            </p:nvSpPr>
            <p:spPr>
              <a:xfrm>
                <a:off x="5622688" y="1931420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8054C4D-4DEA-48C9-B8CB-3BBFC820A444}"/>
                  </a:ext>
                </a:extLst>
              </p:cNvPr>
              <p:cNvSpPr/>
              <p:nvPr/>
            </p:nvSpPr>
            <p:spPr>
              <a:xfrm>
                <a:off x="4593305" y="5852433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6" name="Oval 40">
                <a:extLst>
                  <a:ext uri="{FF2B5EF4-FFF2-40B4-BE49-F238E27FC236}">
                    <a16:creationId xmlns:a16="http://schemas.microsoft.com/office/drawing/2014/main" id="{1B3DDEBE-3364-4868-BCF2-4A45DE9D702C}"/>
                  </a:ext>
                </a:extLst>
              </p:cNvPr>
              <p:cNvSpPr/>
              <p:nvPr/>
            </p:nvSpPr>
            <p:spPr>
              <a:xfrm>
                <a:off x="2927021" y="4538537"/>
                <a:ext cx="200451" cy="200451"/>
              </a:xfrm>
              <a:prstGeom prst="ellipse">
                <a:avLst/>
              </a:prstGeom>
              <a:solidFill>
                <a:srgbClr val="E6B91E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87" name="Oval 30">
                <a:extLst>
                  <a:ext uri="{FF2B5EF4-FFF2-40B4-BE49-F238E27FC236}">
                    <a16:creationId xmlns:a16="http://schemas.microsoft.com/office/drawing/2014/main" id="{2E6BE91B-EA8F-4303-9E2D-5F4DCB07C963}"/>
                  </a:ext>
                </a:extLst>
              </p:cNvPr>
              <p:cNvSpPr/>
              <p:nvPr/>
            </p:nvSpPr>
            <p:spPr>
              <a:xfrm>
                <a:off x="6063159" y="2804632"/>
                <a:ext cx="363255" cy="363255"/>
              </a:xfrm>
              <a:prstGeom prst="ellipse">
                <a:avLst/>
              </a:prstGeom>
              <a:solidFill>
                <a:srgbClr val="E76618">
                  <a:alpha val="75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130" name="Oval 36">
                <a:extLst>
                  <a:ext uri="{FF2B5EF4-FFF2-40B4-BE49-F238E27FC236}">
                    <a16:creationId xmlns:a16="http://schemas.microsoft.com/office/drawing/2014/main" id="{E121C6D4-23BF-4E19-BA1C-394098B3492C}"/>
                  </a:ext>
                </a:extLst>
              </p:cNvPr>
              <p:cNvSpPr/>
              <p:nvPr/>
            </p:nvSpPr>
            <p:spPr>
              <a:xfrm>
                <a:off x="5523070" y="5429243"/>
                <a:ext cx="321839" cy="321839"/>
              </a:xfrm>
              <a:prstGeom prst="ellipse">
                <a:avLst/>
              </a:prstGeom>
              <a:solidFill>
                <a:srgbClr val="90C226">
                  <a:alpha val="78000"/>
                </a:srgb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2438430">
                  <a:defRPr/>
                </a:pPr>
                <a:endParaRPr lang="ko-KR" altLang="en-US" sz="5400" kern="0">
                  <a:solidFill>
                    <a:prstClr val="white"/>
                  </a:solidFill>
                  <a:latin typeface="Trebuchet MS" panose="020B0603020202020204"/>
                </a:endParaRPr>
              </a:p>
            </p:txBody>
          </p:sp>
        </p:grpSp>
        <p:sp>
          <p:nvSpPr>
            <p:cNvPr id="54" name="Rectangle 9">
              <a:extLst>
                <a:ext uri="{FF2B5EF4-FFF2-40B4-BE49-F238E27FC236}">
                  <a16:creationId xmlns:a16="http://schemas.microsoft.com/office/drawing/2014/main" id="{9C71253D-F360-4587-83FB-70A3DCB2E67E}"/>
                </a:ext>
              </a:extLst>
            </p:cNvPr>
            <p:cNvSpPr/>
            <p:nvPr/>
          </p:nvSpPr>
          <p:spPr>
            <a:xfrm>
              <a:off x="3024929" y="2980761"/>
              <a:ext cx="271254" cy="270814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438430">
                <a:defRPr/>
              </a:pPr>
              <a:endParaRPr lang="ko-KR" altLang="en-US" sz="360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1765916" y="3247984"/>
              <a:ext cx="86200" cy="192036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6" name="Pie 24">
              <a:extLst>
                <a:ext uri="{FF2B5EF4-FFF2-40B4-BE49-F238E27FC236}">
                  <a16:creationId xmlns:a16="http://schemas.microsoft.com/office/drawing/2014/main" id="{DB38F196-AF37-4B00-AA3E-183F9372FBAD}"/>
                </a:ext>
              </a:extLst>
            </p:cNvPr>
            <p:cNvSpPr/>
            <p:nvPr/>
          </p:nvSpPr>
          <p:spPr>
            <a:xfrm>
              <a:off x="3268502" y="1759549"/>
              <a:ext cx="270750" cy="269251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black"/>
                </a:solidFill>
                <a:latin typeface="Trebuchet MS" panose="020B0603020202020204"/>
              </a:endParaRPr>
            </a:p>
          </p:txBody>
        </p:sp>
        <p:sp>
          <p:nvSpPr>
            <p:cNvPr id="57" name="Parallelogram 30">
              <a:extLst>
                <a:ext uri="{FF2B5EF4-FFF2-40B4-BE49-F238E27FC236}">
                  <a16:creationId xmlns:a16="http://schemas.microsoft.com/office/drawing/2014/main" id="{07A9DF64-EAEC-4F98-A0C9-E2239CA0F425}"/>
                </a:ext>
              </a:extLst>
            </p:cNvPr>
            <p:cNvSpPr/>
            <p:nvPr/>
          </p:nvSpPr>
          <p:spPr>
            <a:xfrm flipH="1">
              <a:off x="1487896" y="1579928"/>
              <a:ext cx="271696" cy="272368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8" name="Rectangle 16">
              <a:extLst>
                <a:ext uri="{FF2B5EF4-FFF2-40B4-BE49-F238E27FC236}">
                  <a16:creationId xmlns:a16="http://schemas.microsoft.com/office/drawing/2014/main" id="{EE8124F3-717D-48CF-A47F-1E6B4110895D}"/>
                </a:ext>
              </a:extLst>
            </p:cNvPr>
            <p:cNvSpPr/>
            <p:nvPr/>
          </p:nvSpPr>
          <p:spPr>
            <a:xfrm rot="2700000">
              <a:off x="2335423" y="1419354"/>
              <a:ext cx="124036" cy="222373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409" y="2348158"/>
              <a:ext cx="303487" cy="342769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ko-KR" altLang="en-US" sz="54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2C3C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187" y="2299537"/>
              <a:ext cx="584058" cy="259582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2475782" y="2286286"/>
              <a:ext cx="98463" cy="86646"/>
            </a:xfrm>
            <a:prstGeom prst="rect">
              <a:avLst/>
            </a:prstGeom>
            <a:solidFill>
              <a:srgbClr val="E76618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2438430">
                <a:defRPr/>
              </a:pPr>
              <a:endParaRPr lang="en-GB" sz="3600" kern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085925" y="2485180"/>
              <a:ext cx="680585" cy="204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438430">
                <a:defRPr/>
              </a:pPr>
              <a:r>
                <a:rPr lang="en-US" sz="1867" kern="0" dirty="0">
                  <a:solidFill>
                    <a:prstClr val="white"/>
                  </a:solidFill>
                  <a:latin typeface="Trebuchet MS" panose="020B0603020202020204"/>
                </a:rPr>
                <a:t>device</a:t>
              </a:r>
              <a:endParaRPr lang="en-GB" sz="1867" kern="0" dirty="0">
                <a:solidFill>
                  <a:prstClr val="white"/>
                </a:solidFill>
                <a:latin typeface="Trebuchet MS" panose="020B0603020202020204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2622" y="659852"/>
            <a:ext cx="23146395" cy="144849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699D9D"/>
                </a:solidFill>
              </a:rPr>
              <a:t>Masuratori</a:t>
            </a:r>
            <a:r>
              <a:rPr lang="en-US" dirty="0">
                <a:solidFill>
                  <a:srgbClr val="699D9D"/>
                </a:solidFill>
              </a:rPr>
              <a:t> active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D7EA6-93CA-409A-946D-2911302A83AD}"/>
              </a:ext>
            </a:extLst>
          </p:cNvPr>
          <p:cNvSpPr txBox="1"/>
          <p:nvPr/>
        </p:nvSpPr>
        <p:spPr>
          <a:xfrm>
            <a:off x="1052192" y="12814681"/>
            <a:ext cx="733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Sursa</a:t>
            </a:r>
            <a:r>
              <a:rPr lang="en-US" dirty="0"/>
              <a:t>: https://www.nature.com/articles/s41598-021-88904-2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7E202-4BD4-4531-8664-F9F4FB83F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516" y="2098166"/>
            <a:ext cx="14768015" cy="1122622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B062D26-7FCC-49D2-AE95-B2794060CDF7}"/>
              </a:ext>
            </a:extLst>
          </p:cNvPr>
          <p:cNvGrpSpPr/>
          <p:nvPr/>
        </p:nvGrpSpPr>
        <p:grpSpPr>
          <a:xfrm>
            <a:off x="2034032" y="4311732"/>
            <a:ext cx="5919828" cy="8263702"/>
            <a:chOff x="1303155" y="3995678"/>
            <a:chExt cx="5919828" cy="826370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60B96E3-0627-48D4-AF48-188A32B274E4}"/>
                </a:ext>
              </a:extLst>
            </p:cNvPr>
            <p:cNvGrpSpPr/>
            <p:nvPr/>
          </p:nvGrpSpPr>
          <p:grpSpPr>
            <a:xfrm>
              <a:off x="6239323" y="6765237"/>
              <a:ext cx="822696" cy="750082"/>
              <a:chOff x="7835488" y="1790159"/>
              <a:chExt cx="1015754" cy="926100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D926828-BA11-4372-AFDC-916CF7216F9D}"/>
                  </a:ext>
                </a:extLst>
              </p:cNvPr>
              <p:cNvSpPr/>
              <p:nvPr/>
            </p:nvSpPr>
            <p:spPr>
              <a:xfrm>
                <a:off x="7835488" y="1790159"/>
                <a:ext cx="1015754" cy="926100"/>
              </a:xfrm>
              <a:custGeom>
                <a:avLst/>
                <a:gdLst>
                  <a:gd name="connsiteX0" fmla="*/ 2686434 w 3047335"/>
                  <a:gd name="connsiteY0" fmla="*/ 649222 h 2778367"/>
                  <a:gd name="connsiteX1" fmla="*/ 2480724 w 3047335"/>
                  <a:gd name="connsiteY1" fmla="*/ 868916 h 2778367"/>
                  <a:gd name="connsiteX2" fmla="*/ 2831980 w 3047335"/>
                  <a:gd name="connsiteY2" fmla="*/ 868916 h 2778367"/>
                  <a:gd name="connsiteX3" fmla="*/ 2831980 w 3047335"/>
                  <a:gd name="connsiteY3" fmla="*/ 866747 h 2778367"/>
                  <a:gd name="connsiteX4" fmla="*/ 2939658 w 3047335"/>
                  <a:gd name="connsiteY4" fmla="*/ 759069 h 2778367"/>
                  <a:gd name="connsiteX5" fmla="*/ 2831980 w 3047335"/>
                  <a:gd name="connsiteY5" fmla="*/ 651391 h 2778367"/>
                  <a:gd name="connsiteX6" fmla="*/ 2831980 w 3047335"/>
                  <a:gd name="connsiteY6" fmla="*/ 649222 h 2778367"/>
                  <a:gd name="connsiteX7" fmla="*/ 32816 w 3047335"/>
                  <a:gd name="connsiteY7" fmla="*/ 0 h 2778367"/>
                  <a:gd name="connsiteX8" fmla="*/ 2993848 w 3047335"/>
                  <a:gd name="connsiteY8" fmla="*/ 0 h 2778367"/>
                  <a:gd name="connsiteX9" fmla="*/ 3026664 w 3047335"/>
                  <a:gd name="connsiteY9" fmla="*/ 32816 h 2778367"/>
                  <a:gd name="connsiteX10" fmla="*/ 3026664 w 3047335"/>
                  <a:gd name="connsiteY10" fmla="*/ 285864 h 2778367"/>
                  <a:gd name="connsiteX11" fmla="*/ 3026664 w 3047335"/>
                  <a:gd name="connsiteY11" fmla="*/ 290147 h 2778367"/>
                  <a:gd name="connsiteX12" fmla="*/ 3022654 w 3047335"/>
                  <a:gd name="connsiteY12" fmla="*/ 290147 h 2778367"/>
                  <a:gd name="connsiteX13" fmla="*/ 2785226 w 3047335"/>
                  <a:gd name="connsiteY13" fmla="*/ 543714 h 2778367"/>
                  <a:gd name="connsiteX14" fmla="*/ 2831980 w 3047335"/>
                  <a:gd name="connsiteY14" fmla="*/ 543714 h 2778367"/>
                  <a:gd name="connsiteX15" fmla="*/ 2834863 w 3047335"/>
                  <a:gd name="connsiteY15" fmla="*/ 543714 h 2778367"/>
                  <a:gd name="connsiteX16" fmla="*/ 2834863 w 3047335"/>
                  <a:gd name="connsiteY16" fmla="*/ 544005 h 2778367"/>
                  <a:gd name="connsiteX17" fmla="*/ 2875382 w 3047335"/>
                  <a:gd name="connsiteY17" fmla="*/ 548089 h 2778367"/>
                  <a:gd name="connsiteX18" fmla="*/ 3047335 w 3047335"/>
                  <a:gd name="connsiteY18" fmla="*/ 759069 h 2778367"/>
                  <a:gd name="connsiteX19" fmla="*/ 2875382 w 3047335"/>
                  <a:gd name="connsiteY19" fmla="*/ 970049 h 2778367"/>
                  <a:gd name="connsiteX20" fmla="*/ 2834863 w 3047335"/>
                  <a:gd name="connsiteY20" fmla="*/ 974134 h 2778367"/>
                  <a:gd name="connsiteX21" fmla="*/ 2834863 w 3047335"/>
                  <a:gd name="connsiteY21" fmla="*/ 974424 h 2778367"/>
                  <a:gd name="connsiteX22" fmla="*/ 2831980 w 3047335"/>
                  <a:gd name="connsiteY22" fmla="*/ 974424 h 2778367"/>
                  <a:gd name="connsiteX23" fmla="*/ 2381931 w 3047335"/>
                  <a:gd name="connsiteY23" fmla="*/ 974424 h 2778367"/>
                  <a:gd name="connsiteX24" fmla="*/ 1891751 w 3047335"/>
                  <a:gd name="connsiteY24" fmla="*/ 1497925 h 2778367"/>
                  <a:gd name="connsiteX25" fmla="*/ 1891751 w 3047335"/>
                  <a:gd name="connsiteY25" fmla="*/ 2250406 h 2778367"/>
                  <a:gd name="connsiteX26" fmla="*/ 1142998 w 3047335"/>
                  <a:gd name="connsiteY26" fmla="*/ 2778367 h 2778367"/>
                  <a:gd name="connsiteX27" fmla="*/ 1142998 w 3047335"/>
                  <a:gd name="connsiteY27" fmla="*/ 1506560 h 2778367"/>
                  <a:gd name="connsiteX28" fmla="*/ 4010 w 3047335"/>
                  <a:gd name="connsiteY28" fmla="*/ 290147 h 2778367"/>
                  <a:gd name="connsiteX29" fmla="*/ 0 w 3047335"/>
                  <a:gd name="connsiteY29" fmla="*/ 290147 h 2778367"/>
                  <a:gd name="connsiteX30" fmla="*/ 0 w 3047335"/>
                  <a:gd name="connsiteY30" fmla="*/ 285864 h 2778367"/>
                  <a:gd name="connsiteX31" fmla="*/ 0 w 3047335"/>
                  <a:gd name="connsiteY31" fmla="*/ 32816 h 2778367"/>
                  <a:gd name="connsiteX32" fmla="*/ 32816 w 3047335"/>
                  <a:gd name="connsiteY32" fmla="*/ 0 h 27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47335" h="2778367">
                    <a:moveTo>
                      <a:pt x="2686434" y="649222"/>
                    </a:moveTo>
                    <a:lnTo>
                      <a:pt x="2480724" y="868916"/>
                    </a:lnTo>
                    <a:lnTo>
                      <a:pt x="2831980" y="868916"/>
                    </a:lnTo>
                    <a:lnTo>
                      <a:pt x="2831980" y="866747"/>
                    </a:lnTo>
                    <a:cubicBezTo>
                      <a:pt x="2891449" y="866747"/>
                      <a:pt x="2939658" y="818538"/>
                      <a:pt x="2939658" y="759069"/>
                    </a:cubicBezTo>
                    <a:cubicBezTo>
                      <a:pt x="2939658" y="699600"/>
                      <a:pt x="2891449" y="651391"/>
                      <a:pt x="2831980" y="651391"/>
                    </a:cubicBezTo>
                    <a:lnTo>
                      <a:pt x="2831980" y="649222"/>
                    </a:lnTo>
                    <a:close/>
                    <a:moveTo>
                      <a:pt x="32816" y="0"/>
                    </a:moveTo>
                    <a:lnTo>
                      <a:pt x="2993848" y="0"/>
                    </a:lnTo>
                    <a:cubicBezTo>
                      <a:pt x="3011972" y="0"/>
                      <a:pt x="3026664" y="14692"/>
                      <a:pt x="3026664" y="32816"/>
                    </a:cubicBezTo>
                    <a:lnTo>
                      <a:pt x="3026664" y="285864"/>
                    </a:lnTo>
                    <a:lnTo>
                      <a:pt x="3026664" y="290147"/>
                    </a:lnTo>
                    <a:lnTo>
                      <a:pt x="3022654" y="290147"/>
                    </a:lnTo>
                    <a:lnTo>
                      <a:pt x="2785226" y="543714"/>
                    </a:lnTo>
                    <a:lnTo>
                      <a:pt x="2831980" y="543714"/>
                    </a:lnTo>
                    <a:lnTo>
                      <a:pt x="2834863" y="543714"/>
                    </a:lnTo>
                    <a:lnTo>
                      <a:pt x="2834863" y="544005"/>
                    </a:lnTo>
                    <a:lnTo>
                      <a:pt x="2875382" y="548089"/>
                    </a:lnTo>
                    <a:cubicBezTo>
                      <a:pt x="2973515" y="568170"/>
                      <a:pt x="3047335" y="654999"/>
                      <a:pt x="3047335" y="759069"/>
                    </a:cubicBezTo>
                    <a:cubicBezTo>
                      <a:pt x="3047335" y="863139"/>
                      <a:pt x="2973515" y="949968"/>
                      <a:pt x="2875382" y="970049"/>
                    </a:cubicBezTo>
                    <a:lnTo>
                      <a:pt x="2834863" y="974134"/>
                    </a:lnTo>
                    <a:lnTo>
                      <a:pt x="2834863" y="974424"/>
                    </a:lnTo>
                    <a:lnTo>
                      <a:pt x="2831980" y="974424"/>
                    </a:lnTo>
                    <a:lnTo>
                      <a:pt x="2381931" y="974424"/>
                    </a:lnTo>
                    <a:lnTo>
                      <a:pt x="1891751" y="1497925"/>
                    </a:lnTo>
                    <a:lnTo>
                      <a:pt x="1891751" y="2250406"/>
                    </a:lnTo>
                    <a:lnTo>
                      <a:pt x="1142998" y="2778367"/>
                    </a:lnTo>
                    <a:lnTo>
                      <a:pt x="1142998" y="1506560"/>
                    </a:lnTo>
                    <a:lnTo>
                      <a:pt x="4010" y="290147"/>
                    </a:lnTo>
                    <a:lnTo>
                      <a:pt x="0" y="290147"/>
                    </a:lnTo>
                    <a:lnTo>
                      <a:pt x="0" y="285864"/>
                    </a:lnTo>
                    <a:lnTo>
                      <a:pt x="0" y="32816"/>
                    </a:lnTo>
                    <a:cubicBezTo>
                      <a:pt x="0" y="14692"/>
                      <a:pt x="14692" y="0"/>
                      <a:pt x="32816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A5CCD46-B015-4AA5-8F3A-A3359C0AC1A5}"/>
                  </a:ext>
                </a:extLst>
              </p:cNvPr>
              <p:cNvSpPr/>
              <p:nvPr/>
            </p:nvSpPr>
            <p:spPr>
              <a:xfrm>
                <a:off x="7835488" y="1851704"/>
                <a:ext cx="1008864" cy="3516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33F5B70-F1C1-4A28-8667-98AB560FF6CD}"/>
                </a:ext>
              </a:extLst>
            </p:cNvPr>
            <p:cNvSpPr txBox="1"/>
            <p:nvPr/>
          </p:nvSpPr>
          <p:spPr>
            <a:xfrm>
              <a:off x="6156482" y="3995678"/>
              <a:ext cx="106650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chemeClr val="accent2"/>
                  </a:solidFill>
                  <a:cs typeface="Arial" pitchFamily="34" charset="0"/>
                </a:rPr>
                <a:t>101001101001000010101001111011101101101101010100001110010101101001101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A819346-CD8B-4F32-858F-1CFDF5B835A2}"/>
                </a:ext>
              </a:extLst>
            </p:cNvPr>
            <p:cNvGrpSpPr/>
            <p:nvPr/>
          </p:nvGrpSpPr>
          <p:grpSpPr>
            <a:xfrm>
              <a:off x="1303155" y="7395669"/>
              <a:ext cx="5886373" cy="4863711"/>
              <a:chOff x="5341503" y="1641366"/>
              <a:chExt cx="6129058" cy="5064234"/>
            </a:xfrm>
          </p:grpSpPr>
          <p:sp>
            <p:nvSpPr>
              <p:cNvPr id="48" name="Freeform: Shape 34">
                <a:extLst>
                  <a:ext uri="{FF2B5EF4-FFF2-40B4-BE49-F238E27FC236}">
                    <a16:creationId xmlns:a16="http://schemas.microsoft.com/office/drawing/2014/main" id="{561B1281-D644-4DF4-8DC6-342ABF3F7ACA}"/>
                  </a:ext>
                </a:extLst>
              </p:cNvPr>
              <p:cNvSpPr/>
              <p:nvPr/>
            </p:nvSpPr>
            <p:spPr>
              <a:xfrm>
                <a:off x="5921212" y="5501859"/>
                <a:ext cx="838200" cy="1104900"/>
              </a:xfrm>
              <a:custGeom>
                <a:avLst/>
                <a:gdLst>
                  <a:gd name="connsiteX0" fmla="*/ 117521 w 838200"/>
                  <a:gd name="connsiteY0" fmla="*/ 577215 h 1104900"/>
                  <a:gd name="connsiteX1" fmla="*/ 29891 w 838200"/>
                  <a:gd name="connsiteY1" fmla="*/ 904875 h 1104900"/>
                  <a:gd name="connsiteX2" fmla="*/ 7984 w 838200"/>
                  <a:gd name="connsiteY2" fmla="*/ 949643 h 1104900"/>
                  <a:gd name="connsiteX3" fmla="*/ 90851 w 838200"/>
                  <a:gd name="connsiteY3" fmla="*/ 1094423 h 1104900"/>
                  <a:gd name="connsiteX4" fmla="*/ 192769 w 838200"/>
                  <a:gd name="connsiteY4" fmla="*/ 1097280 h 1104900"/>
                  <a:gd name="connsiteX5" fmla="*/ 492806 w 838200"/>
                  <a:gd name="connsiteY5" fmla="*/ 1102995 h 1104900"/>
                  <a:gd name="connsiteX6" fmla="*/ 526144 w 838200"/>
                  <a:gd name="connsiteY6" fmla="*/ 1105853 h 1104900"/>
                  <a:gd name="connsiteX7" fmla="*/ 570912 w 838200"/>
                  <a:gd name="connsiteY7" fmla="*/ 1061085 h 1104900"/>
                  <a:gd name="connsiteX8" fmla="*/ 605202 w 838200"/>
                  <a:gd name="connsiteY8" fmla="*/ 1031557 h 1104900"/>
                  <a:gd name="connsiteX9" fmla="*/ 773794 w 838200"/>
                  <a:gd name="connsiteY9" fmla="*/ 1045845 h 1104900"/>
                  <a:gd name="connsiteX10" fmla="*/ 841421 w 838200"/>
                  <a:gd name="connsiteY10" fmla="*/ 1002983 h 1104900"/>
                  <a:gd name="connsiteX11" fmla="*/ 789987 w 838200"/>
                  <a:gd name="connsiteY11" fmla="*/ 919163 h 1104900"/>
                  <a:gd name="connsiteX12" fmla="*/ 720454 w 838200"/>
                  <a:gd name="connsiteY12" fmla="*/ 871538 h 1104900"/>
                  <a:gd name="connsiteX13" fmla="*/ 623299 w 838200"/>
                  <a:gd name="connsiteY13" fmla="*/ 565785 h 1104900"/>
                  <a:gd name="connsiteX14" fmla="*/ 674734 w 838200"/>
                  <a:gd name="connsiteY14" fmla="*/ 110490 h 1104900"/>
                  <a:gd name="connsiteX15" fmla="*/ 704262 w 838200"/>
                  <a:gd name="connsiteY15" fmla="*/ 0 h 1104900"/>
                  <a:gd name="connsiteX16" fmla="*/ 20366 w 838200"/>
                  <a:gd name="connsiteY16" fmla="*/ 0 h 1104900"/>
                  <a:gd name="connsiteX17" fmla="*/ 117521 w 838200"/>
                  <a:gd name="connsiteY17" fmla="*/ 577215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8200" h="1104900">
                    <a:moveTo>
                      <a:pt x="117521" y="577215"/>
                    </a:moveTo>
                    <a:cubicBezTo>
                      <a:pt x="120379" y="695325"/>
                      <a:pt x="101329" y="806768"/>
                      <a:pt x="29891" y="904875"/>
                    </a:cubicBezTo>
                    <a:cubicBezTo>
                      <a:pt x="20366" y="918210"/>
                      <a:pt x="13699" y="934403"/>
                      <a:pt x="7984" y="949643"/>
                    </a:cubicBezTo>
                    <a:cubicBezTo>
                      <a:pt x="-16781" y="1019175"/>
                      <a:pt x="17509" y="1079182"/>
                      <a:pt x="90851" y="1094423"/>
                    </a:cubicBezTo>
                    <a:cubicBezTo>
                      <a:pt x="125141" y="1101090"/>
                      <a:pt x="159431" y="1102995"/>
                      <a:pt x="192769" y="1097280"/>
                    </a:cubicBezTo>
                    <a:cubicBezTo>
                      <a:pt x="292781" y="1082993"/>
                      <a:pt x="393746" y="1082993"/>
                      <a:pt x="492806" y="1102995"/>
                    </a:cubicBezTo>
                    <a:cubicBezTo>
                      <a:pt x="503284" y="1104900"/>
                      <a:pt x="514714" y="1105853"/>
                      <a:pt x="526144" y="1105853"/>
                    </a:cubicBezTo>
                    <a:cubicBezTo>
                      <a:pt x="567102" y="1106805"/>
                      <a:pt x="573769" y="1100138"/>
                      <a:pt x="570912" y="1061085"/>
                    </a:cubicBezTo>
                    <a:cubicBezTo>
                      <a:pt x="569006" y="1032510"/>
                      <a:pt x="578531" y="1027748"/>
                      <a:pt x="605202" y="1031557"/>
                    </a:cubicBezTo>
                    <a:cubicBezTo>
                      <a:pt x="661399" y="1040130"/>
                      <a:pt x="717596" y="1045845"/>
                      <a:pt x="773794" y="1045845"/>
                    </a:cubicBezTo>
                    <a:cubicBezTo>
                      <a:pt x="819514" y="1044893"/>
                      <a:pt x="838564" y="1033463"/>
                      <a:pt x="841421" y="1002983"/>
                    </a:cubicBezTo>
                    <a:cubicBezTo>
                      <a:pt x="846184" y="959168"/>
                      <a:pt x="829039" y="930593"/>
                      <a:pt x="789987" y="919163"/>
                    </a:cubicBezTo>
                    <a:cubicBezTo>
                      <a:pt x="760459" y="911543"/>
                      <a:pt x="737599" y="895350"/>
                      <a:pt x="720454" y="871538"/>
                    </a:cubicBezTo>
                    <a:cubicBezTo>
                      <a:pt x="654732" y="780098"/>
                      <a:pt x="607106" y="682943"/>
                      <a:pt x="623299" y="565785"/>
                    </a:cubicBezTo>
                    <a:cubicBezTo>
                      <a:pt x="643301" y="414338"/>
                      <a:pt x="651874" y="260985"/>
                      <a:pt x="674734" y="110490"/>
                    </a:cubicBezTo>
                    <a:cubicBezTo>
                      <a:pt x="680449" y="71438"/>
                      <a:pt x="690926" y="35243"/>
                      <a:pt x="704262" y="0"/>
                    </a:cubicBezTo>
                    <a:lnTo>
                      <a:pt x="20366" y="0"/>
                    </a:lnTo>
                    <a:cubicBezTo>
                      <a:pt x="82279" y="186690"/>
                      <a:pt x="111806" y="381000"/>
                      <a:pt x="117521" y="57721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35">
                <a:extLst>
                  <a:ext uri="{FF2B5EF4-FFF2-40B4-BE49-F238E27FC236}">
                    <a16:creationId xmlns:a16="http://schemas.microsoft.com/office/drawing/2014/main" id="{4BE76E0B-AB51-4200-AD9B-62E0A679C340}"/>
                  </a:ext>
                </a:extLst>
              </p:cNvPr>
              <p:cNvSpPr/>
              <p:nvPr/>
            </p:nvSpPr>
            <p:spPr>
              <a:xfrm>
                <a:off x="8955288" y="5494973"/>
                <a:ext cx="876300" cy="1190625"/>
              </a:xfrm>
              <a:custGeom>
                <a:avLst/>
                <a:gdLst>
                  <a:gd name="connsiteX0" fmla="*/ 199072 w 876300"/>
                  <a:gd name="connsiteY0" fmla="*/ 361950 h 1190625"/>
                  <a:gd name="connsiteX1" fmla="*/ 263843 w 876300"/>
                  <a:gd name="connsiteY1" fmla="*/ 594360 h 1190625"/>
                  <a:gd name="connsiteX2" fmla="*/ 296228 w 876300"/>
                  <a:gd name="connsiteY2" fmla="*/ 702945 h 1190625"/>
                  <a:gd name="connsiteX3" fmla="*/ 323850 w 876300"/>
                  <a:gd name="connsiteY3" fmla="*/ 898207 h 1190625"/>
                  <a:gd name="connsiteX4" fmla="*/ 290513 w 876300"/>
                  <a:gd name="connsiteY4" fmla="*/ 965835 h 1190625"/>
                  <a:gd name="connsiteX5" fmla="*/ 231458 w 876300"/>
                  <a:gd name="connsiteY5" fmla="*/ 1045845 h 1190625"/>
                  <a:gd name="connsiteX6" fmla="*/ 279083 w 876300"/>
                  <a:gd name="connsiteY6" fmla="*/ 1165860 h 1190625"/>
                  <a:gd name="connsiteX7" fmla="*/ 435293 w 876300"/>
                  <a:gd name="connsiteY7" fmla="*/ 1192530 h 1190625"/>
                  <a:gd name="connsiteX8" fmla="*/ 753428 w 876300"/>
                  <a:gd name="connsiteY8" fmla="*/ 1170623 h 1190625"/>
                  <a:gd name="connsiteX9" fmla="*/ 839153 w 876300"/>
                  <a:gd name="connsiteY9" fmla="*/ 1162050 h 1190625"/>
                  <a:gd name="connsiteX10" fmla="*/ 878205 w 876300"/>
                  <a:gd name="connsiteY10" fmla="*/ 1102995 h 1190625"/>
                  <a:gd name="connsiteX11" fmla="*/ 826770 w 876300"/>
                  <a:gd name="connsiteY11" fmla="*/ 1023938 h 1190625"/>
                  <a:gd name="connsiteX12" fmla="*/ 678180 w 876300"/>
                  <a:gd name="connsiteY12" fmla="*/ 703897 h 1190625"/>
                  <a:gd name="connsiteX13" fmla="*/ 674370 w 876300"/>
                  <a:gd name="connsiteY13" fmla="*/ 627697 h 1190625"/>
                  <a:gd name="connsiteX14" fmla="*/ 577215 w 876300"/>
                  <a:gd name="connsiteY14" fmla="*/ 139065 h 1190625"/>
                  <a:gd name="connsiteX15" fmla="*/ 543878 w 876300"/>
                  <a:gd name="connsiteY15" fmla="*/ 0 h 1190625"/>
                  <a:gd name="connsiteX16" fmla="*/ 0 w 876300"/>
                  <a:gd name="connsiteY16" fmla="*/ 0 h 1190625"/>
                  <a:gd name="connsiteX17" fmla="*/ 199072 w 876300"/>
                  <a:gd name="connsiteY17" fmla="*/ 36195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76300" h="1190625">
                    <a:moveTo>
                      <a:pt x="199072" y="361950"/>
                    </a:moveTo>
                    <a:cubicBezTo>
                      <a:pt x="233363" y="436245"/>
                      <a:pt x="250508" y="515303"/>
                      <a:pt x="263843" y="594360"/>
                    </a:cubicBezTo>
                    <a:cubicBezTo>
                      <a:pt x="270510" y="631507"/>
                      <a:pt x="280035" y="668655"/>
                      <a:pt x="296228" y="702945"/>
                    </a:cubicBezTo>
                    <a:cubicBezTo>
                      <a:pt x="324803" y="765810"/>
                      <a:pt x="328613" y="831532"/>
                      <a:pt x="323850" y="898207"/>
                    </a:cubicBezTo>
                    <a:cubicBezTo>
                      <a:pt x="322897" y="924878"/>
                      <a:pt x="307658" y="945832"/>
                      <a:pt x="290513" y="965835"/>
                    </a:cubicBezTo>
                    <a:cubicBezTo>
                      <a:pt x="268605" y="991553"/>
                      <a:pt x="244793" y="1014413"/>
                      <a:pt x="231458" y="1045845"/>
                    </a:cubicBezTo>
                    <a:cubicBezTo>
                      <a:pt x="205740" y="1102995"/>
                      <a:pt x="220980" y="1142048"/>
                      <a:pt x="279083" y="1165860"/>
                    </a:cubicBezTo>
                    <a:cubicBezTo>
                      <a:pt x="328613" y="1186815"/>
                      <a:pt x="381953" y="1190625"/>
                      <a:pt x="435293" y="1192530"/>
                    </a:cubicBezTo>
                    <a:cubicBezTo>
                      <a:pt x="541972" y="1195388"/>
                      <a:pt x="647700" y="1183005"/>
                      <a:pt x="753428" y="1170623"/>
                    </a:cubicBezTo>
                    <a:cubicBezTo>
                      <a:pt x="782003" y="1167765"/>
                      <a:pt x="811530" y="1167765"/>
                      <a:pt x="839153" y="1162050"/>
                    </a:cubicBezTo>
                    <a:cubicBezTo>
                      <a:pt x="875347" y="1155382"/>
                      <a:pt x="883920" y="1139190"/>
                      <a:pt x="878205" y="1102995"/>
                    </a:cubicBezTo>
                    <a:cubicBezTo>
                      <a:pt x="872490" y="1068705"/>
                      <a:pt x="852488" y="1044893"/>
                      <a:pt x="826770" y="1023938"/>
                    </a:cubicBezTo>
                    <a:cubicBezTo>
                      <a:pt x="726758" y="941070"/>
                      <a:pt x="676275" y="834390"/>
                      <a:pt x="678180" y="703897"/>
                    </a:cubicBezTo>
                    <a:cubicBezTo>
                      <a:pt x="678180" y="678180"/>
                      <a:pt x="676275" y="652463"/>
                      <a:pt x="674370" y="627697"/>
                    </a:cubicBezTo>
                    <a:cubicBezTo>
                      <a:pt x="660083" y="461010"/>
                      <a:pt x="618172" y="300038"/>
                      <a:pt x="577215" y="139065"/>
                    </a:cubicBezTo>
                    <a:cubicBezTo>
                      <a:pt x="565785" y="92393"/>
                      <a:pt x="554355" y="46672"/>
                      <a:pt x="543878" y="0"/>
                    </a:cubicBezTo>
                    <a:lnTo>
                      <a:pt x="0" y="0"/>
                    </a:lnTo>
                    <a:cubicBezTo>
                      <a:pt x="74295" y="115253"/>
                      <a:pt x="140970" y="236220"/>
                      <a:pt x="199072" y="36195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36">
                <a:extLst>
                  <a:ext uri="{FF2B5EF4-FFF2-40B4-BE49-F238E27FC236}">
                    <a16:creationId xmlns:a16="http://schemas.microsoft.com/office/drawing/2014/main" id="{CEAE513B-77AC-4E41-96D1-20C7232977DF}"/>
                  </a:ext>
                </a:extLst>
              </p:cNvPr>
              <p:cNvSpPr/>
              <p:nvPr/>
            </p:nvSpPr>
            <p:spPr>
              <a:xfrm>
                <a:off x="5341503" y="4411070"/>
                <a:ext cx="4152900" cy="1093647"/>
              </a:xfrm>
              <a:custGeom>
                <a:avLst/>
                <a:gdLst>
                  <a:gd name="connsiteX0" fmla="*/ 6668 w 4152900"/>
                  <a:gd name="connsiteY0" fmla="*/ 648653 h 1057275"/>
                  <a:gd name="connsiteX1" fmla="*/ 58103 w 4152900"/>
                  <a:gd name="connsiteY1" fmla="*/ 617220 h 1057275"/>
                  <a:gd name="connsiteX2" fmla="*/ 206693 w 4152900"/>
                  <a:gd name="connsiteY2" fmla="*/ 402907 h 1057275"/>
                  <a:gd name="connsiteX3" fmla="*/ 280035 w 4152900"/>
                  <a:gd name="connsiteY3" fmla="*/ 181928 h 1057275"/>
                  <a:gd name="connsiteX4" fmla="*/ 315278 w 4152900"/>
                  <a:gd name="connsiteY4" fmla="*/ 85725 h 1057275"/>
                  <a:gd name="connsiteX5" fmla="*/ 331470 w 4152900"/>
                  <a:gd name="connsiteY5" fmla="*/ 71438 h 1057275"/>
                  <a:gd name="connsiteX6" fmla="*/ 347663 w 4152900"/>
                  <a:gd name="connsiteY6" fmla="*/ 90488 h 1057275"/>
                  <a:gd name="connsiteX7" fmla="*/ 361950 w 4152900"/>
                  <a:gd name="connsiteY7" fmla="*/ 159067 h 1057275"/>
                  <a:gd name="connsiteX8" fmla="*/ 574358 w 4152900"/>
                  <a:gd name="connsiteY8" fmla="*/ 987742 h 1057275"/>
                  <a:gd name="connsiteX9" fmla="*/ 599123 w 4152900"/>
                  <a:gd name="connsiteY9" fmla="*/ 1056323 h 1057275"/>
                  <a:gd name="connsiteX10" fmla="*/ 1283970 w 4152900"/>
                  <a:gd name="connsiteY10" fmla="*/ 1056323 h 1057275"/>
                  <a:gd name="connsiteX11" fmla="*/ 1400175 w 4152900"/>
                  <a:gd name="connsiteY11" fmla="*/ 882015 h 1057275"/>
                  <a:gd name="connsiteX12" fmla="*/ 1508760 w 4152900"/>
                  <a:gd name="connsiteY12" fmla="*/ 768667 h 1057275"/>
                  <a:gd name="connsiteX13" fmla="*/ 1689735 w 4152900"/>
                  <a:gd name="connsiteY13" fmla="*/ 706755 h 1057275"/>
                  <a:gd name="connsiteX14" fmla="*/ 1968818 w 4152900"/>
                  <a:gd name="connsiteY14" fmla="*/ 701040 h 1057275"/>
                  <a:gd name="connsiteX15" fmla="*/ 2546985 w 4152900"/>
                  <a:gd name="connsiteY15" fmla="*/ 502920 h 1057275"/>
                  <a:gd name="connsiteX16" fmla="*/ 2591753 w 4152900"/>
                  <a:gd name="connsiteY16" fmla="*/ 518160 h 1057275"/>
                  <a:gd name="connsiteX17" fmla="*/ 2619375 w 4152900"/>
                  <a:gd name="connsiteY17" fmla="*/ 582930 h 1057275"/>
                  <a:gd name="connsiteX18" fmla="*/ 2704148 w 4152900"/>
                  <a:gd name="connsiteY18" fmla="*/ 965835 h 1057275"/>
                  <a:gd name="connsiteX19" fmla="*/ 2703195 w 4152900"/>
                  <a:gd name="connsiteY19" fmla="*/ 1057275 h 1057275"/>
                  <a:gd name="connsiteX20" fmla="*/ 3198495 w 4152900"/>
                  <a:gd name="connsiteY20" fmla="*/ 1057275 h 1057275"/>
                  <a:gd name="connsiteX21" fmla="*/ 3264218 w 4152900"/>
                  <a:gd name="connsiteY21" fmla="*/ 647700 h 1057275"/>
                  <a:gd name="connsiteX22" fmla="*/ 3283268 w 4152900"/>
                  <a:gd name="connsiteY22" fmla="*/ 620078 h 1057275"/>
                  <a:gd name="connsiteX23" fmla="*/ 3325178 w 4152900"/>
                  <a:gd name="connsiteY23" fmla="*/ 632460 h 1057275"/>
                  <a:gd name="connsiteX24" fmla="*/ 3356610 w 4152900"/>
                  <a:gd name="connsiteY24" fmla="*/ 686753 h 1057275"/>
                  <a:gd name="connsiteX25" fmla="*/ 3460433 w 4152900"/>
                  <a:gd name="connsiteY25" fmla="*/ 852488 h 1057275"/>
                  <a:gd name="connsiteX26" fmla="*/ 3610928 w 4152900"/>
                  <a:gd name="connsiteY26" fmla="*/ 1057275 h 1057275"/>
                  <a:gd name="connsiteX27" fmla="*/ 4154805 w 4152900"/>
                  <a:gd name="connsiteY27" fmla="*/ 1057275 h 1057275"/>
                  <a:gd name="connsiteX28" fmla="*/ 4009073 w 4152900"/>
                  <a:gd name="connsiteY28" fmla="*/ 368617 h 1057275"/>
                  <a:gd name="connsiteX29" fmla="*/ 3931920 w 4152900"/>
                  <a:gd name="connsiteY29" fmla="*/ 0 h 1057275"/>
                  <a:gd name="connsiteX30" fmla="*/ 244793 w 4152900"/>
                  <a:gd name="connsiteY30" fmla="*/ 0 h 1057275"/>
                  <a:gd name="connsiteX31" fmla="*/ 23813 w 4152900"/>
                  <a:gd name="connsiteY31" fmla="*/ 591503 h 1057275"/>
                  <a:gd name="connsiteX32" fmla="*/ 0 w 4152900"/>
                  <a:gd name="connsiteY32" fmla="*/ 632460 h 1057275"/>
                  <a:gd name="connsiteX33" fmla="*/ 0 w 4152900"/>
                  <a:gd name="connsiteY33" fmla="*/ 638175 h 1057275"/>
                  <a:gd name="connsiteX34" fmla="*/ 6668 w 4152900"/>
                  <a:gd name="connsiteY34" fmla="*/ 648653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152900" h="1057275">
                    <a:moveTo>
                      <a:pt x="6668" y="648653"/>
                    </a:moveTo>
                    <a:cubicBezTo>
                      <a:pt x="20955" y="660082"/>
                      <a:pt x="42863" y="630555"/>
                      <a:pt x="58103" y="617220"/>
                    </a:cubicBezTo>
                    <a:cubicBezTo>
                      <a:pt x="124778" y="559117"/>
                      <a:pt x="171450" y="483870"/>
                      <a:pt x="206693" y="402907"/>
                    </a:cubicBezTo>
                    <a:cubicBezTo>
                      <a:pt x="239078" y="331470"/>
                      <a:pt x="263843" y="258128"/>
                      <a:pt x="280035" y="181928"/>
                    </a:cubicBezTo>
                    <a:cubicBezTo>
                      <a:pt x="287655" y="147638"/>
                      <a:pt x="297180" y="115253"/>
                      <a:pt x="315278" y="85725"/>
                    </a:cubicBezTo>
                    <a:cubicBezTo>
                      <a:pt x="319088" y="79057"/>
                      <a:pt x="322898" y="71438"/>
                      <a:pt x="331470" y="71438"/>
                    </a:cubicBezTo>
                    <a:cubicBezTo>
                      <a:pt x="342900" y="71438"/>
                      <a:pt x="345758" y="80963"/>
                      <a:pt x="347663" y="90488"/>
                    </a:cubicBezTo>
                    <a:cubicBezTo>
                      <a:pt x="353378" y="113347"/>
                      <a:pt x="358140" y="135255"/>
                      <a:pt x="361950" y="159067"/>
                    </a:cubicBezTo>
                    <a:cubicBezTo>
                      <a:pt x="401003" y="443865"/>
                      <a:pt x="470535" y="719138"/>
                      <a:pt x="574358" y="987742"/>
                    </a:cubicBezTo>
                    <a:cubicBezTo>
                      <a:pt x="582930" y="1010603"/>
                      <a:pt x="591503" y="1033463"/>
                      <a:pt x="599123" y="1056323"/>
                    </a:cubicBezTo>
                    <a:lnTo>
                      <a:pt x="1283970" y="1056323"/>
                    </a:lnTo>
                    <a:cubicBezTo>
                      <a:pt x="1309688" y="991553"/>
                      <a:pt x="1347788" y="932497"/>
                      <a:pt x="1400175" y="882015"/>
                    </a:cubicBezTo>
                    <a:cubicBezTo>
                      <a:pt x="1437323" y="845820"/>
                      <a:pt x="1471613" y="806767"/>
                      <a:pt x="1508760" y="768667"/>
                    </a:cubicBezTo>
                    <a:cubicBezTo>
                      <a:pt x="1558290" y="717232"/>
                      <a:pt x="1624013" y="710565"/>
                      <a:pt x="1689735" y="706755"/>
                    </a:cubicBezTo>
                    <a:cubicBezTo>
                      <a:pt x="1783080" y="701992"/>
                      <a:pt x="1875473" y="708660"/>
                      <a:pt x="1968818" y="701040"/>
                    </a:cubicBezTo>
                    <a:cubicBezTo>
                      <a:pt x="2179320" y="683895"/>
                      <a:pt x="2371725" y="620078"/>
                      <a:pt x="2546985" y="502920"/>
                    </a:cubicBezTo>
                    <a:cubicBezTo>
                      <a:pt x="2574608" y="484822"/>
                      <a:pt x="2583180" y="489585"/>
                      <a:pt x="2591753" y="518160"/>
                    </a:cubicBezTo>
                    <a:cubicBezTo>
                      <a:pt x="2598420" y="540067"/>
                      <a:pt x="2607945" y="561975"/>
                      <a:pt x="2619375" y="582930"/>
                    </a:cubicBezTo>
                    <a:cubicBezTo>
                      <a:pt x="2684145" y="702945"/>
                      <a:pt x="2704148" y="831532"/>
                      <a:pt x="2704148" y="965835"/>
                    </a:cubicBezTo>
                    <a:cubicBezTo>
                      <a:pt x="2704148" y="996315"/>
                      <a:pt x="2704148" y="1026795"/>
                      <a:pt x="2703195" y="1057275"/>
                    </a:cubicBezTo>
                    <a:lnTo>
                      <a:pt x="3198495" y="1057275"/>
                    </a:lnTo>
                    <a:cubicBezTo>
                      <a:pt x="3228023" y="922020"/>
                      <a:pt x="3252788" y="785813"/>
                      <a:pt x="3264218" y="647700"/>
                    </a:cubicBezTo>
                    <a:cubicBezTo>
                      <a:pt x="3265170" y="634365"/>
                      <a:pt x="3268980" y="622935"/>
                      <a:pt x="3283268" y="620078"/>
                    </a:cubicBezTo>
                    <a:cubicBezTo>
                      <a:pt x="3299460" y="617220"/>
                      <a:pt x="3315653" y="616267"/>
                      <a:pt x="3325178" y="632460"/>
                    </a:cubicBezTo>
                    <a:cubicBezTo>
                      <a:pt x="3336608" y="650557"/>
                      <a:pt x="3348038" y="667703"/>
                      <a:pt x="3356610" y="686753"/>
                    </a:cubicBezTo>
                    <a:cubicBezTo>
                      <a:pt x="3382328" y="747713"/>
                      <a:pt x="3418523" y="802005"/>
                      <a:pt x="3460433" y="852488"/>
                    </a:cubicBezTo>
                    <a:cubicBezTo>
                      <a:pt x="3513773" y="918210"/>
                      <a:pt x="3564255" y="986790"/>
                      <a:pt x="3610928" y="1057275"/>
                    </a:cubicBezTo>
                    <a:lnTo>
                      <a:pt x="4154805" y="1057275"/>
                    </a:lnTo>
                    <a:cubicBezTo>
                      <a:pt x="4102418" y="828675"/>
                      <a:pt x="4059555" y="597217"/>
                      <a:pt x="4009073" y="368617"/>
                    </a:cubicBezTo>
                    <a:cubicBezTo>
                      <a:pt x="3982403" y="245745"/>
                      <a:pt x="3948113" y="124778"/>
                      <a:pt x="3931920" y="0"/>
                    </a:cubicBezTo>
                    <a:lnTo>
                      <a:pt x="244793" y="0"/>
                    </a:lnTo>
                    <a:cubicBezTo>
                      <a:pt x="207645" y="205740"/>
                      <a:pt x="131445" y="402907"/>
                      <a:pt x="23813" y="591503"/>
                    </a:cubicBezTo>
                    <a:cubicBezTo>
                      <a:pt x="16193" y="603885"/>
                      <a:pt x="1905" y="619125"/>
                      <a:pt x="0" y="632460"/>
                    </a:cubicBezTo>
                    <a:lnTo>
                      <a:pt x="0" y="638175"/>
                    </a:lnTo>
                    <a:cubicBezTo>
                      <a:pt x="953" y="641985"/>
                      <a:pt x="2858" y="645795"/>
                      <a:pt x="6668" y="64865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37">
                <a:extLst>
                  <a:ext uri="{FF2B5EF4-FFF2-40B4-BE49-F238E27FC236}">
                    <a16:creationId xmlns:a16="http://schemas.microsoft.com/office/drawing/2014/main" id="{9D18C480-31F1-477A-82D9-3C17ADADF2C3}"/>
                  </a:ext>
                </a:extLst>
              </p:cNvPr>
              <p:cNvSpPr/>
              <p:nvPr/>
            </p:nvSpPr>
            <p:spPr>
              <a:xfrm>
                <a:off x="7861308" y="5495925"/>
                <a:ext cx="676275" cy="1209675"/>
              </a:xfrm>
              <a:custGeom>
                <a:avLst/>
                <a:gdLst>
                  <a:gd name="connsiteX0" fmla="*/ 647257 w 676275"/>
                  <a:gd name="connsiteY0" fmla="*/ 1192530 h 1209675"/>
                  <a:gd name="connsiteX1" fmla="*/ 679642 w 676275"/>
                  <a:gd name="connsiteY1" fmla="*/ 1157287 h 1209675"/>
                  <a:gd name="connsiteX2" fmla="*/ 643447 w 676275"/>
                  <a:gd name="connsiteY2" fmla="*/ 1059180 h 1209675"/>
                  <a:gd name="connsiteX3" fmla="*/ 567247 w 676275"/>
                  <a:gd name="connsiteY3" fmla="*/ 989647 h 1209675"/>
                  <a:gd name="connsiteX4" fmla="*/ 529147 w 676275"/>
                  <a:gd name="connsiteY4" fmla="*/ 772478 h 1209675"/>
                  <a:gd name="connsiteX5" fmla="*/ 567247 w 676275"/>
                  <a:gd name="connsiteY5" fmla="*/ 637222 h 1209675"/>
                  <a:gd name="connsiteX6" fmla="*/ 569152 w 676275"/>
                  <a:gd name="connsiteY6" fmla="*/ 621030 h 1209675"/>
                  <a:gd name="connsiteX7" fmla="*/ 665355 w 676275"/>
                  <a:gd name="connsiteY7" fmla="*/ 68580 h 1209675"/>
                  <a:gd name="connsiteX8" fmla="*/ 680595 w 676275"/>
                  <a:gd name="connsiteY8" fmla="*/ 0 h 1209675"/>
                  <a:gd name="connsiteX9" fmla="*/ 185295 w 676275"/>
                  <a:gd name="connsiteY9" fmla="*/ 0 h 1209675"/>
                  <a:gd name="connsiteX10" fmla="*/ 165292 w 676275"/>
                  <a:gd name="connsiteY10" fmla="*/ 453390 h 1209675"/>
                  <a:gd name="connsiteX11" fmla="*/ 155767 w 676275"/>
                  <a:gd name="connsiteY11" fmla="*/ 719138 h 1209675"/>
                  <a:gd name="connsiteX12" fmla="*/ 129097 w 676275"/>
                  <a:gd name="connsiteY12" fmla="*/ 886778 h 1209675"/>
                  <a:gd name="connsiteX13" fmla="*/ 105285 w 676275"/>
                  <a:gd name="connsiteY13" fmla="*/ 916305 h 1209675"/>
                  <a:gd name="connsiteX14" fmla="*/ 510 w 676275"/>
                  <a:gd name="connsiteY14" fmla="*/ 1100137 h 1209675"/>
                  <a:gd name="connsiteX15" fmla="*/ 21465 w 676275"/>
                  <a:gd name="connsiteY15" fmla="*/ 1143953 h 1209675"/>
                  <a:gd name="connsiteX16" fmla="*/ 176722 w 676275"/>
                  <a:gd name="connsiteY16" fmla="*/ 1219200 h 1209675"/>
                  <a:gd name="connsiteX17" fmla="*/ 532005 w 676275"/>
                  <a:gd name="connsiteY17" fmla="*/ 1219200 h 1209675"/>
                  <a:gd name="connsiteX18" fmla="*/ 598680 w 676275"/>
                  <a:gd name="connsiteY18" fmla="*/ 1201103 h 1209675"/>
                  <a:gd name="connsiteX19" fmla="*/ 647257 w 676275"/>
                  <a:gd name="connsiteY19" fmla="*/ 1192530 h 12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76275" h="1209675">
                    <a:moveTo>
                      <a:pt x="647257" y="1192530"/>
                    </a:moveTo>
                    <a:cubicBezTo>
                      <a:pt x="671070" y="1193483"/>
                      <a:pt x="681547" y="1180148"/>
                      <a:pt x="679642" y="1157287"/>
                    </a:cubicBezTo>
                    <a:cubicBezTo>
                      <a:pt x="677737" y="1121092"/>
                      <a:pt x="668212" y="1087755"/>
                      <a:pt x="643447" y="1059180"/>
                    </a:cubicBezTo>
                    <a:cubicBezTo>
                      <a:pt x="620587" y="1033462"/>
                      <a:pt x="593917" y="1011555"/>
                      <a:pt x="567247" y="989647"/>
                    </a:cubicBezTo>
                    <a:cubicBezTo>
                      <a:pt x="495810" y="927735"/>
                      <a:pt x="482475" y="854392"/>
                      <a:pt x="529147" y="772478"/>
                    </a:cubicBezTo>
                    <a:cubicBezTo>
                      <a:pt x="552960" y="729615"/>
                      <a:pt x="570105" y="686753"/>
                      <a:pt x="567247" y="637222"/>
                    </a:cubicBezTo>
                    <a:cubicBezTo>
                      <a:pt x="567247" y="631507"/>
                      <a:pt x="567247" y="625792"/>
                      <a:pt x="569152" y="621030"/>
                    </a:cubicBezTo>
                    <a:cubicBezTo>
                      <a:pt x="625350" y="441007"/>
                      <a:pt x="624397" y="251460"/>
                      <a:pt x="665355" y="68580"/>
                    </a:cubicBezTo>
                    <a:cubicBezTo>
                      <a:pt x="670117" y="45720"/>
                      <a:pt x="675832" y="22860"/>
                      <a:pt x="680595" y="0"/>
                    </a:cubicBezTo>
                    <a:lnTo>
                      <a:pt x="185295" y="0"/>
                    </a:lnTo>
                    <a:cubicBezTo>
                      <a:pt x="182437" y="151447"/>
                      <a:pt x="171960" y="301942"/>
                      <a:pt x="165292" y="453390"/>
                    </a:cubicBezTo>
                    <a:cubicBezTo>
                      <a:pt x="161482" y="541972"/>
                      <a:pt x="159577" y="630555"/>
                      <a:pt x="155767" y="719138"/>
                    </a:cubicBezTo>
                    <a:cubicBezTo>
                      <a:pt x="152910" y="775335"/>
                      <a:pt x="138622" y="830580"/>
                      <a:pt x="129097" y="886778"/>
                    </a:cubicBezTo>
                    <a:cubicBezTo>
                      <a:pt x="126240" y="901065"/>
                      <a:pt x="119572" y="909638"/>
                      <a:pt x="105285" y="916305"/>
                    </a:cubicBezTo>
                    <a:cubicBezTo>
                      <a:pt x="53850" y="939165"/>
                      <a:pt x="-6158" y="1044892"/>
                      <a:pt x="510" y="1100137"/>
                    </a:cubicBezTo>
                    <a:cubicBezTo>
                      <a:pt x="2415" y="1117283"/>
                      <a:pt x="10035" y="1132523"/>
                      <a:pt x="21465" y="1143953"/>
                    </a:cubicBezTo>
                    <a:cubicBezTo>
                      <a:pt x="64327" y="1188720"/>
                      <a:pt x="114810" y="1216342"/>
                      <a:pt x="176722" y="1219200"/>
                    </a:cubicBezTo>
                    <a:lnTo>
                      <a:pt x="532005" y="1219200"/>
                    </a:lnTo>
                    <a:cubicBezTo>
                      <a:pt x="554865" y="1217295"/>
                      <a:pt x="577725" y="1211580"/>
                      <a:pt x="598680" y="1201103"/>
                    </a:cubicBezTo>
                    <a:cubicBezTo>
                      <a:pt x="613920" y="1192530"/>
                      <a:pt x="631065" y="1192530"/>
                      <a:pt x="647257" y="119253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38">
                <a:extLst>
                  <a:ext uri="{FF2B5EF4-FFF2-40B4-BE49-F238E27FC236}">
                    <a16:creationId xmlns:a16="http://schemas.microsoft.com/office/drawing/2014/main" id="{D0E177A7-2BCF-4606-AB9D-81827B49938A}"/>
                  </a:ext>
                </a:extLst>
              </p:cNvPr>
              <p:cNvSpPr/>
              <p:nvPr/>
            </p:nvSpPr>
            <p:spPr>
              <a:xfrm>
                <a:off x="5585343" y="3380423"/>
                <a:ext cx="5610225" cy="1057275"/>
              </a:xfrm>
              <a:custGeom>
                <a:avLst/>
                <a:gdLst>
                  <a:gd name="connsiteX0" fmla="*/ 3676650 w 5610225"/>
                  <a:gd name="connsiteY0" fmla="*/ 693420 h 1057275"/>
                  <a:gd name="connsiteX1" fmla="*/ 3679508 w 5610225"/>
                  <a:gd name="connsiteY1" fmla="*/ 537210 h 1057275"/>
                  <a:gd name="connsiteX2" fmla="*/ 3707130 w 5610225"/>
                  <a:gd name="connsiteY2" fmla="*/ 521017 h 1057275"/>
                  <a:gd name="connsiteX3" fmla="*/ 3951923 w 5610225"/>
                  <a:gd name="connsiteY3" fmla="*/ 623888 h 1057275"/>
                  <a:gd name="connsiteX4" fmla="*/ 4186238 w 5610225"/>
                  <a:gd name="connsiteY4" fmla="*/ 641033 h 1057275"/>
                  <a:gd name="connsiteX5" fmla="*/ 4285298 w 5610225"/>
                  <a:gd name="connsiteY5" fmla="*/ 541020 h 1057275"/>
                  <a:gd name="connsiteX6" fmla="*/ 4287203 w 5610225"/>
                  <a:gd name="connsiteY6" fmla="*/ 361950 h 1057275"/>
                  <a:gd name="connsiteX7" fmla="*/ 4330065 w 5610225"/>
                  <a:gd name="connsiteY7" fmla="*/ 312420 h 1057275"/>
                  <a:gd name="connsiteX8" fmla="*/ 4591050 w 5610225"/>
                  <a:gd name="connsiteY8" fmla="*/ 200978 h 1057275"/>
                  <a:gd name="connsiteX9" fmla="*/ 4659630 w 5610225"/>
                  <a:gd name="connsiteY9" fmla="*/ 208597 h 1057275"/>
                  <a:gd name="connsiteX10" fmla="*/ 4672013 w 5610225"/>
                  <a:gd name="connsiteY10" fmla="*/ 228600 h 1057275"/>
                  <a:gd name="connsiteX11" fmla="*/ 4927283 w 5610225"/>
                  <a:gd name="connsiteY11" fmla="*/ 368617 h 1057275"/>
                  <a:gd name="connsiteX12" fmla="*/ 5003483 w 5610225"/>
                  <a:gd name="connsiteY12" fmla="*/ 398145 h 1057275"/>
                  <a:gd name="connsiteX13" fmla="*/ 5200650 w 5610225"/>
                  <a:gd name="connsiteY13" fmla="*/ 657225 h 1057275"/>
                  <a:gd name="connsiteX14" fmla="*/ 5283518 w 5610225"/>
                  <a:gd name="connsiteY14" fmla="*/ 761047 h 1057275"/>
                  <a:gd name="connsiteX15" fmla="*/ 5305425 w 5610225"/>
                  <a:gd name="connsiteY15" fmla="*/ 781050 h 1057275"/>
                  <a:gd name="connsiteX16" fmla="*/ 5348288 w 5610225"/>
                  <a:gd name="connsiteY16" fmla="*/ 771525 h 1057275"/>
                  <a:gd name="connsiteX17" fmla="*/ 5342573 w 5610225"/>
                  <a:gd name="connsiteY17" fmla="*/ 743903 h 1057275"/>
                  <a:gd name="connsiteX18" fmla="*/ 5166360 w 5610225"/>
                  <a:gd name="connsiteY18" fmla="*/ 465772 h 1057275"/>
                  <a:gd name="connsiteX19" fmla="*/ 5102543 w 5610225"/>
                  <a:gd name="connsiteY19" fmla="*/ 376238 h 1057275"/>
                  <a:gd name="connsiteX20" fmla="*/ 5074920 w 5610225"/>
                  <a:gd name="connsiteY20" fmla="*/ 327660 h 1057275"/>
                  <a:gd name="connsiteX21" fmla="*/ 5091113 w 5610225"/>
                  <a:gd name="connsiteY21" fmla="*/ 312420 h 1057275"/>
                  <a:gd name="connsiteX22" fmla="*/ 5143500 w 5610225"/>
                  <a:gd name="connsiteY22" fmla="*/ 333375 h 1057275"/>
                  <a:gd name="connsiteX23" fmla="*/ 5334953 w 5610225"/>
                  <a:gd name="connsiteY23" fmla="*/ 385763 h 1057275"/>
                  <a:gd name="connsiteX24" fmla="*/ 5455920 w 5610225"/>
                  <a:gd name="connsiteY24" fmla="*/ 344805 h 1057275"/>
                  <a:gd name="connsiteX25" fmla="*/ 5335905 w 5610225"/>
                  <a:gd name="connsiteY25" fmla="*/ 318135 h 1057275"/>
                  <a:gd name="connsiteX26" fmla="*/ 5175885 w 5610225"/>
                  <a:gd name="connsiteY26" fmla="*/ 242888 h 1057275"/>
                  <a:gd name="connsiteX27" fmla="*/ 5159693 w 5610225"/>
                  <a:gd name="connsiteY27" fmla="*/ 213360 h 1057275"/>
                  <a:gd name="connsiteX28" fmla="*/ 5188268 w 5610225"/>
                  <a:gd name="connsiteY28" fmla="*/ 200978 h 1057275"/>
                  <a:gd name="connsiteX29" fmla="*/ 5400675 w 5610225"/>
                  <a:gd name="connsiteY29" fmla="*/ 122872 h 1057275"/>
                  <a:gd name="connsiteX30" fmla="*/ 5496878 w 5610225"/>
                  <a:gd name="connsiteY30" fmla="*/ 78105 h 1057275"/>
                  <a:gd name="connsiteX31" fmla="*/ 5615940 w 5610225"/>
                  <a:gd name="connsiteY31" fmla="*/ 0 h 1057275"/>
                  <a:gd name="connsiteX32" fmla="*/ 115253 w 5610225"/>
                  <a:gd name="connsiteY32" fmla="*/ 0 h 1057275"/>
                  <a:gd name="connsiteX33" fmla="*/ 108585 w 5610225"/>
                  <a:gd name="connsiteY33" fmla="*/ 15240 h 1057275"/>
                  <a:gd name="connsiteX34" fmla="*/ 19050 w 5610225"/>
                  <a:gd name="connsiteY34" fmla="*/ 626745 h 1057275"/>
                  <a:gd name="connsiteX35" fmla="*/ 0 w 5610225"/>
                  <a:gd name="connsiteY35" fmla="*/ 1057275 h 1057275"/>
                  <a:gd name="connsiteX36" fmla="*/ 3689985 w 5610225"/>
                  <a:gd name="connsiteY36" fmla="*/ 1057275 h 1057275"/>
                  <a:gd name="connsiteX37" fmla="*/ 3685223 w 5610225"/>
                  <a:gd name="connsiteY37" fmla="*/ 1015365 h 1057275"/>
                  <a:gd name="connsiteX38" fmla="*/ 3676650 w 5610225"/>
                  <a:gd name="connsiteY38" fmla="*/ 693420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610225" h="1057275">
                    <a:moveTo>
                      <a:pt x="3676650" y="693420"/>
                    </a:moveTo>
                    <a:cubicBezTo>
                      <a:pt x="3677603" y="641985"/>
                      <a:pt x="3679508" y="588645"/>
                      <a:pt x="3679508" y="537210"/>
                    </a:cubicBezTo>
                    <a:cubicBezTo>
                      <a:pt x="3679508" y="513397"/>
                      <a:pt x="3687128" y="511492"/>
                      <a:pt x="3707130" y="521017"/>
                    </a:cubicBezTo>
                    <a:cubicBezTo>
                      <a:pt x="3786188" y="561022"/>
                      <a:pt x="3865245" y="601028"/>
                      <a:pt x="3951923" y="623888"/>
                    </a:cubicBezTo>
                    <a:cubicBezTo>
                      <a:pt x="4028123" y="643890"/>
                      <a:pt x="4107180" y="650558"/>
                      <a:pt x="4186238" y="641033"/>
                    </a:cubicBezTo>
                    <a:cubicBezTo>
                      <a:pt x="4257675" y="632460"/>
                      <a:pt x="4278630" y="611505"/>
                      <a:pt x="4285298" y="541020"/>
                    </a:cubicBezTo>
                    <a:cubicBezTo>
                      <a:pt x="4291013" y="481013"/>
                      <a:pt x="4294823" y="421958"/>
                      <a:pt x="4287203" y="361950"/>
                    </a:cubicBezTo>
                    <a:cubicBezTo>
                      <a:pt x="4282440" y="323850"/>
                      <a:pt x="4292918" y="312420"/>
                      <a:pt x="4330065" y="312420"/>
                    </a:cubicBezTo>
                    <a:cubicBezTo>
                      <a:pt x="4432935" y="311467"/>
                      <a:pt x="4520565" y="278130"/>
                      <a:pt x="4591050" y="200978"/>
                    </a:cubicBezTo>
                    <a:cubicBezTo>
                      <a:pt x="4616768" y="173355"/>
                      <a:pt x="4637723" y="178117"/>
                      <a:pt x="4659630" y="208597"/>
                    </a:cubicBezTo>
                    <a:cubicBezTo>
                      <a:pt x="4664393" y="214313"/>
                      <a:pt x="4668203" y="220980"/>
                      <a:pt x="4672013" y="228600"/>
                    </a:cubicBezTo>
                    <a:cubicBezTo>
                      <a:pt x="4719638" y="341947"/>
                      <a:pt x="4818698" y="366713"/>
                      <a:pt x="4927283" y="368617"/>
                    </a:cubicBezTo>
                    <a:cubicBezTo>
                      <a:pt x="4958715" y="369570"/>
                      <a:pt x="4981575" y="375285"/>
                      <a:pt x="5003483" y="398145"/>
                    </a:cubicBezTo>
                    <a:cubicBezTo>
                      <a:pt x="5079683" y="477203"/>
                      <a:pt x="5134928" y="571500"/>
                      <a:pt x="5200650" y="657225"/>
                    </a:cubicBezTo>
                    <a:cubicBezTo>
                      <a:pt x="5227320" y="692468"/>
                      <a:pt x="5254943" y="726757"/>
                      <a:pt x="5283518" y="761047"/>
                    </a:cubicBezTo>
                    <a:cubicBezTo>
                      <a:pt x="5289233" y="768668"/>
                      <a:pt x="5297805" y="775335"/>
                      <a:pt x="5305425" y="781050"/>
                    </a:cubicBezTo>
                    <a:cubicBezTo>
                      <a:pt x="5321618" y="790575"/>
                      <a:pt x="5335905" y="782003"/>
                      <a:pt x="5348288" y="771525"/>
                    </a:cubicBezTo>
                    <a:cubicBezTo>
                      <a:pt x="5361623" y="760095"/>
                      <a:pt x="5347335" y="750570"/>
                      <a:pt x="5342573" y="743903"/>
                    </a:cubicBezTo>
                    <a:cubicBezTo>
                      <a:pt x="5277803" y="654368"/>
                      <a:pt x="5220653" y="561975"/>
                      <a:pt x="5166360" y="465772"/>
                    </a:cubicBezTo>
                    <a:cubicBezTo>
                      <a:pt x="5148263" y="433388"/>
                      <a:pt x="5125403" y="404813"/>
                      <a:pt x="5102543" y="376238"/>
                    </a:cubicBezTo>
                    <a:cubicBezTo>
                      <a:pt x="5090160" y="361950"/>
                      <a:pt x="5079683" y="346710"/>
                      <a:pt x="5074920" y="327660"/>
                    </a:cubicBezTo>
                    <a:cubicBezTo>
                      <a:pt x="5071110" y="313372"/>
                      <a:pt x="5073968" y="304800"/>
                      <a:pt x="5091113" y="312420"/>
                    </a:cubicBezTo>
                    <a:cubicBezTo>
                      <a:pt x="5108258" y="320040"/>
                      <a:pt x="5125403" y="326708"/>
                      <a:pt x="5143500" y="333375"/>
                    </a:cubicBezTo>
                    <a:cubicBezTo>
                      <a:pt x="5205413" y="359092"/>
                      <a:pt x="5268278" y="381000"/>
                      <a:pt x="5334953" y="385763"/>
                    </a:cubicBezTo>
                    <a:cubicBezTo>
                      <a:pt x="5376863" y="386715"/>
                      <a:pt x="5419725" y="380047"/>
                      <a:pt x="5455920" y="344805"/>
                    </a:cubicBezTo>
                    <a:cubicBezTo>
                      <a:pt x="5415915" y="336233"/>
                      <a:pt x="5375910" y="327660"/>
                      <a:pt x="5335905" y="318135"/>
                    </a:cubicBezTo>
                    <a:cubicBezTo>
                      <a:pt x="5277803" y="303847"/>
                      <a:pt x="5220653" y="287655"/>
                      <a:pt x="5175885" y="242888"/>
                    </a:cubicBezTo>
                    <a:cubicBezTo>
                      <a:pt x="5167313" y="235267"/>
                      <a:pt x="5154930" y="226695"/>
                      <a:pt x="5159693" y="213360"/>
                    </a:cubicBezTo>
                    <a:cubicBezTo>
                      <a:pt x="5163503" y="200978"/>
                      <a:pt x="5177790" y="200978"/>
                      <a:pt x="5188268" y="200978"/>
                    </a:cubicBezTo>
                    <a:cubicBezTo>
                      <a:pt x="5266373" y="193358"/>
                      <a:pt x="5336858" y="169545"/>
                      <a:pt x="5400675" y="122872"/>
                    </a:cubicBezTo>
                    <a:cubicBezTo>
                      <a:pt x="5428298" y="101917"/>
                      <a:pt x="5463540" y="90488"/>
                      <a:pt x="5496878" y="78105"/>
                    </a:cubicBezTo>
                    <a:cubicBezTo>
                      <a:pt x="5542598" y="60008"/>
                      <a:pt x="5581650" y="34290"/>
                      <a:pt x="5615940" y="0"/>
                    </a:cubicBezTo>
                    <a:lnTo>
                      <a:pt x="115253" y="0"/>
                    </a:lnTo>
                    <a:cubicBezTo>
                      <a:pt x="113348" y="4763"/>
                      <a:pt x="111442" y="9525"/>
                      <a:pt x="108585" y="15240"/>
                    </a:cubicBezTo>
                    <a:cubicBezTo>
                      <a:pt x="25717" y="212408"/>
                      <a:pt x="953" y="415290"/>
                      <a:pt x="19050" y="626745"/>
                    </a:cubicBezTo>
                    <a:cubicBezTo>
                      <a:pt x="32385" y="774382"/>
                      <a:pt x="24765" y="918210"/>
                      <a:pt x="0" y="1057275"/>
                    </a:cubicBezTo>
                    <a:lnTo>
                      <a:pt x="3689985" y="1057275"/>
                    </a:lnTo>
                    <a:cubicBezTo>
                      <a:pt x="3688080" y="1042988"/>
                      <a:pt x="3686175" y="1029653"/>
                      <a:pt x="3685223" y="1015365"/>
                    </a:cubicBezTo>
                    <a:cubicBezTo>
                      <a:pt x="3673793" y="908685"/>
                      <a:pt x="3674745" y="801053"/>
                      <a:pt x="3676650" y="69342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39">
                <a:extLst>
                  <a:ext uri="{FF2B5EF4-FFF2-40B4-BE49-F238E27FC236}">
                    <a16:creationId xmlns:a16="http://schemas.microsoft.com/office/drawing/2014/main" id="{8A1FFD92-C16D-44D1-842B-681388CE1986}"/>
                  </a:ext>
                </a:extLst>
              </p:cNvPr>
              <p:cNvSpPr/>
              <p:nvPr/>
            </p:nvSpPr>
            <p:spPr>
              <a:xfrm>
                <a:off x="5701548" y="1641366"/>
                <a:ext cx="5769013" cy="1747850"/>
              </a:xfrm>
              <a:custGeom>
                <a:avLst/>
                <a:gdLst>
                  <a:gd name="connsiteX0" fmla="*/ 5513070 w 5762625"/>
                  <a:gd name="connsiteY0" fmla="*/ 1731657 h 1743075"/>
                  <a:gd name="connsiteX1" fmla="*/ 5724525 w 5762625"/>
                  <a:gd name="connsiteY1" fmla="*/ 1415427 h 1743075"/>
                  <a:gd name="connsiteX2" fmla="*/ 5714048 w 5762625"/>
                  <a:gd name="connsiteY2" fmla="*/ 978230 h 1743075"/>
                  <a:gd name="connsiteX3" fmla="*/ 5607368 w 5762625"/>
                  <a:gd name="connsiteY3" fmla="*/ 775347 h 1743075"/>
                  <a:gd name="connsiteX4" fmla="*/ 5571173 w 5762625"/>
                  <a:gd name="connsiteY4" fmla="*/ 656285 h 1743075"/>
                  <a:gd name="connsiteX5" fmla="*/ 5570220 w 5762625"/>
                  <a:gd name="connsiteY5" fmla="*/ 640092 h 1743075"/>
                  <a:gd name="connsiteX6" fmla="*/ 5384483 w 5762625"/>
                  <a:gd name="connsiteY6" fmla="*/ 107645 h 1743075"/>
                  <a:gd name="connsiteX7" fmla="*/ 5161598 w 5762625"/>
                  <a:gd name="connsiteY7" fmla="*/ 965 h 1743075"/>
                  <a:gd name="connsiteX8" fmla="*/ 5103495 w 5762625"/>
                  <a:gd name="connsiteY8" fmla="*/ 99072 h 1743075"/>
                  <a:gd name="connsiteX9" fmla="*/ 5159693 w 5762625"/>
                  <a:gd name="connsiteY9" fmla="*/ 179082 h 1743075"/>
                  <a:gd name="connsiteX10" fmla="*/ 5288280 w 5762625"/>
                  <a:gd name="connsiteY10" fmla="*/ 487692 h 1743075"/>
                  <a:gd name="connsiteX11" fmla="*/ 5365433 w 5762625"/>
                  <a:gd name="connsiteY11" fmla="*/ 1005852 h 1743075"/>
                  <a:gd name="connsiteX12" fmla="*/ 5373053 w 5762625"/>
                  <a:gd name="connsiteY12" fmla="*/ 1027760 h 1743075"/>
                  <a:gd name="connsiteX13" fmla="*/ 5343525 w 5762625"/>
                  <a:gd name="connsiteY13" fmla="*/ 1240167 h 1743075"/>
                  <a:gd name="connsiteX14" fmla="*/ 5093970 w 5762625"/>
                  <a:gd name="connsiteY14" fmla="*/ 1311605 h 1743075"/>
                  <a:gd name="connsiteX15" fmla="*/ 4958715 w 5762625"/>
                  <a:gd name="connsiteY15" fmla="*/ 1229690 h 1743075"/>
                  <a:gd name="connsiteX16" fmla="*/ 4588193 w 5762625"/>
                  <a:gd name="connsiteY16" fmla="*/ 867740 h 1743075"/>
                  <a:gd name="connsiteX17" fmla="*/ 4558665 w 5762625"/>
                  <a:gd name="connsiteY17" fmla="*/ 823925 h 1743075"/>
                  <a:gd name="connsiteX18" fmla="*/ 4413885 w 5762625"/>
                  <a:gd name="connsiteY18" fmla="*/ 633425 h 1743075"/>
                  <a:gd name="connsiteX19" fmla="*/ 4019550 w 5762625"/>
                  <a:gd name="connsiteY19" fmla="*/ 540080 h 1743075"/>
                  <a:gd name="connsiteX20" fmla="*/ 3741420 w 5762625"/>
                  <a:gd name="connsiteY20" fmla="*/ 601040 h 1743075"/>
                  <a:gd name="connsiteX21" fmla="*/ 3560445 w 5762625"/>
                  <a:gd name="connsiteY21" fmla="*/ 615327 h 1743075"/>
                  <a:gd name="connsiteX22" fmla="*/ 2866073 w 5762625"/>
                  <a:gd name="connsiteY22" fmla="*/ 592467 h 1743075"/>
                  <a:gd name="connsiteX23" fmla="*/ 2697480 w 5762625"/>
                  <a:gd name="connsiteY23" fmla="*/ 609612 h 1743075"/>
                  <a:gd name="connsiteX24" fmla="*/ 2586038 w 5762625"/>
                  <a:gd name="connsiteY24" fmla="*/ 699147 h 1743075"/>
                  <a:gd name="connsiteX25" fmla="*/ 2509838 w 5762625"/>
                  <a:gd name="connsiteY25" fmla="*/ 750582 h 1743075"/>
                  <a:gd name="connsiteX26" fmla="*/ 2319338 w 5762625"/>
                  <a:gd name="connsiteY26" fmla="*/ 782015 h 1743075"/>
                  <a:gd name="connsiteX27" fmla="*/ 1937385 w 5762625"/>
                  <a:gd name="connsiteY27" fmla="*/ 827735 h 1743075"/>
                  <a:gd name="connsiteX28" fmla="*/ 1654493 w 5762625"/>
                  <a:gd name="connsiteY28" fmla="*/ 780110 h 1743075"/>
                  <a:gd name="connsiteX29" fmla="*/ 1360170 w 5762625"/>
                  <a:gd name="connsiteY29" fmla="*/ 703910 h 1743075"/>
                  <a:gd name="connsiteX30" fmla="*/ 894398 w 5762625"/>
                  <a:gd name="connsiteY30" fmla="*/ 783920 h 1743075"/>
                  <a:gd name="connsiteX31" fmla="*/ 288608 w 5762625"/>
                  <a:gd name="connsiteY31" fmla="*/ 1232547 h 1743075"/>
                  <a:gd name="connsiteX32" fmla="*/ 0 w 5762625"/>
                  <a:gd name="connsiteY32" fmla="*/ 1747850 h 1743075"/>
                  <a:gd name="connsiteX33" fmla="*/ 5497830 w 5762625"/>
                  <a:gd name="connsiteY33" fmla="*/ 1747850 h 1743075"/>
                  <a:gd name="connsiteX34" fmla="*/ 5513070 w 5762625"/>
                  <a:gd name="connsiteY34" fmla="*/ 1731657 h 1743075"/>
                  <a:gd name="connsiteX0" fmla="*/ 5513070 w 5769013"/>
                  <a:gd name="connsiteY0" fmla="*/ 1731657 h 1747850"/>
                  <a:gd name="connsiteX1" fmla="*/ 5724525 w 5769013"/>
                  <a:gd name="connsiteY1" fmla="*/ 1415427 h 1747850"/>
                  <a:gd name="connsiteX2" fmla="*/ 5714048 w 5769013"/>
                  <a:gd name="connsiteY2" fmla="*/ 978230 h 1747850"/>
                  <a:gd name="connsiteX3" fmla="*/ 5607368 w 5769013"/>
                  <a:gd name="connsiteY3" fmla="*/ 775347 h 1747850"/>
                  <a:gd name="connsiteX4" fmla="*/ 5571173 w 5769013"/>
                  <a:gd name="connsiteY4" fmla="*/ 656285 h 1747850"/>
                  <a:gd name="connsiteX5" fmla="*/ 5570220 w 5769013"/>
                  <a:gd name="connsiteY5" fmla="*/ 640092 h 1747850"/>
                  <a:gd name="connsiteX6" fmla="*/ 5384483 w 5769013"/>
                  <a:gd name="connsiteY6" fmla="*/ 107645 h 1747850"/>
                  <a:gd name="connsiteX7" fmla="*/ 5161598 w 5769013"/>
                  <a:gd name="connsiteY7" fmla="*/ 965 h 1747850"/>
                  <a:gd name="connsiteX8" fmla="*/ 5103495 w 5769013"/>
                  <a:gd name="connsiteY8" fmla="*/ 99072 h 1747850"/>
                  <a:gd name="connsiteX9" fmla="*/ 5159693 w 5769013"/>
                  <a:gd name="connsiteY9" fmla="*/ 179082 h 1747850"/>
                  <a:gd name="connsiteX10" fmla="*/ 5288280 w 5769013"/>
                  <a:gd name="connsiteY10" fmla="*/ 487692 h 1747850"/>
                  <a:gd name="connsiteX11" fmla="*/ 5365433 w 5769013"/>
                  <a:gd name="connsiteY11" fmla="*/ 1005852 h 1747850"/>
                  <a:gd name="connsiteX12" fmla="*/ 5373053 w 5769013"/>
                  <a:gd name="connsiteY12" fmla="*/ 1027760 h 1747850"/>
                  <a:gd name="connsiteX13" fmla="*/ 5343525 w 5769013"/>
                  <a:gd name="connsiteY13" fmla="*/ 1240167 h 1747850"/>
                  <a:gd name="connsiteX14" fmla="*/ 5093970 w 5769013"/>
                  <a:gd name="connsiteY14" fmla="*/ 1311605 h 1747850"/>
                  <a:gd name="connsiteX15" fmla="*/ 4958715 w 5769013"/>
                  <a:gd name="connsiteY15" fmla="*/ 1229690 h 1747850"/>
                  <a:gd name="connsiteX16" fmla="*/ 4588193 w 5769013"/>
                  <a:gd name="connsiteY16" fmla="*/ 867740 h 1747850"/>
                  <a:gd name="connsiteX17" fmla="*/ 4558665 w 5769013"/>
                  <a:gd name="connsiteY17" fmla="*/ 823925 h 1747850"/>
                  <a:gd name="connsiteX18" fmla="*/ 4413885 w 5769013"/>
                  <a:gd name="connsiteY18" fmla="*/ 633425 h 1747850"/>
                  <a:gd name="connsiteX19" fmla="*/ 4019550 w 5769013"/>
                  <a:gd name="connsiteY19" fmla="*/ 540080 h 1747850"/>
                  <a:gd name="connsiteX20" fmla="*/ 3741420 w 5769013"/>
                  <a:gd name="connsiteY20" fmla="*/ 601040 h 1747850"/>
                  <a:gd name="connsiteX21" fmla="*/ 3560445 w 5769013"/>
                  <a:gd name="connsiteY21" fmla="*/ 615327 h 1747850"/>
                  <a:gd name="connsiteX22" fmla="*/ 2866073 w 5769013"/>
                  <a:gd name="connsiteY22" fmla="*/ 592467 h 1747850"/>
                  <a:gd name="connsiteX23" fmla="*/ 2697480 w 5769013"/>
                  <a:gd name="connsiteY23" fmla="*/ 609612 h 1747850"/>
                  <a:gd name="connsiteX24" fmla="*/ 2586038 w 5769013"/>
                  <a:gd name="connsiteY24" fmla="*/ 699147 h 1747850"/>
                  <a:gd name="connsiteX25" fmla="*/ 2509838 w 5769013"/>
                  <a:gd name="connsiteY25" fmla="*/ 750582 h 1747850"/>
                  <a:gd name="connsiteX26" fmla="*/ 2319338 w 5769013"/>
                  <a:gd name="connsiteY26" fmla="*/ 782015 h 1747850"/>
                  <a:gd name="connsiteX27" fmla="*/ 1937385 w 5769013"/>
                  <a:gd name="connsiteY27" fmla="*/ 827735 h 1747850"/>
                  <a:gd name="connsiteX28" fmla="*/ 1654493 w 5769013"/>
                  <a:gd name="connsiteY28" fmla="*/ 780110 h 1747850"/>
                  <a:gd name="connsiteX29" fmla="*/ 1333793 w 5769013"/>
                  <a:gd name="connsiteY29" fmla="*/ 677533 h 1747850"/>
                  <a:gd name="connsiteX30" fmla="*/ 894398 w 5769013"/>
                  <a:gd name="connsiteY30" fmla="*/ 783920 h 1747850"/>
                  <a:gd name="connsiteX31" fmla="*/ 288608 w 5769013"/>
                  <a:gd name="connsiteY31" fmla="*/ 1232547 h 1747850"/>
                  <a:gd name="connsiteX32" fmla="*/ 0 w 5769013"/>
                  <a:gd name="connsiteY32" fmla="*/ 1747850 h 1747850"/>
                  <a:gd name="connsiteX33" fmla="*/ 5497830 w 5769013"/>
                  <a:gd name="connsiteY33" fmla="*/ 1747850 h 1747850"/>
                  <a:gd name="connsiteX34" fmla="*/ 5513070 w 5769013"/>
                  <a:gd name="connsiteY34" fmla="*/ 1731657 h 17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769013" h="1747850">
                    <a:moveTo>
                      <a:pt x="5513070" y="1731657"/>
                    </a:moveTo>
                    <a:cubicBezTo>
                      <a:pt x="5597843" y="1635455"/>
                      <a:pt x="5674995" y="1534490"/>
                      <a:pt x="5724525" y="1415427"/>
                    </a:cubicBezTo>
                    <a:cubicBezTo>
                      <a:pt x="5785485" y="1267790"/>
                      <a:pt x="5785485" y="1122057"/>
                      <a:pt x="5714048" y="978230"/>
                    </a:cubicBezTo>
                    <a:cubicBezTo>
                      <a:pt x="5679758" y="909650"/>
                      <a:pt x="5645468" y="841070"/>
                      <a:pt x="5607368" y="775347"/>
                    </a:cubicBezTo>
                    <a:cubicBezTo>
                      <a:pt x="5586413" y="738200"/>
                      <a:pt x="5569268" y="700100"/>
                      <a:pt x="5571173" y="656285"/>
                    </a:cubicBezTo>
                    <a:cubicBezTo>
                      <a:pt x="5571173" y="650570"/>
                      <a:pt x="5571173" y="644855"/>
                      <a:pt x="5570220" y="640092"/>
                    </a:cubicBezTo>
                    <a:cubicBezTo>
                      <a:pt x="5524500" y="457212"/>
                      <a:pt x="5491163" y="269570"/>
                      <a:pt x="5384483" y="107645"/>
                    </a:cubicBezTo>
                    <a:cubicBezTo>
                      <a:pt x="5350193" y="54305"/>
                      <a:pt x="5223510" y="-8560"/>
                      <a:pt x="5161598" y="965"/>
                    </a:cubicBezTo>
                    <a:cubicBezTo>
                      <a:pt x="5117783" y="7632"/>
                      <a:pt x="5092065" y="51447"/>
                      <a:pt x="5103495" y="99072"/>
                    </a:cubicBezTo>
                    <a:cubicBezTo>
                      <a:pt x="5111115" y="133362"/>
                      <a:pt x="5133023" y="159080"/>
                      <a:pt x="5159693" y="179082"/>
                    </a:cubicBezTo>
                    <a:cubicBezTo>
                      <a:pt x="5261610" y="257187"/>
                      <a:pt x="5292090" y="365772"/>
                      <a:pt x="5288280" y="487692"/>
                    </a:cubicBezTo>
                    <a:cubicBezTo>
                      <a:pt x="5283518" y="664857"/>
                      <a:pt x="5290185" y="840117"/>
                      <a:pt x="5365433" y="1005852"/>
                    </a:cubicBezTo>
                    <a:cubicBezTo>
                      <a:pt x="5368290" y="1013472"/>
                      <a:pt x="5371148" y="1020140"/>
                      <a:pt x="5373053" y="1027760"/>
                    </a:cubicBezTo>
                    <a:cubicBezTo>
                      <a:pt x="5398770" y="1103960"/>
                      <a:pt x="5409248" y="1174445"/>
                      <a:pt x="5343525" y="1240167"/>
                    </a:cubicBezTo>
                    <a:cubicBezTo>
                      <a:pt x="5272088" y="1312557"/>
                      <a:pt x="5193030" y="1341132"/>
                      <a:pt x="5093970" y="1311605"/>
                    </a:cubicBezTo>
                    <a:cubicBezTo>
                      <a:pt x="5042535" y="1295412"/>
                      <a:pt x="4996815" y="1266837"/>
                      <a:pt x="4958715" y="1229690"/>
                    </a:cubicBezTo>
                    <a:cubicBezTo>
                      <a:pt x="4833938" y="1109675"/>
                      <a:pt x="4711065" y="988707"/>
                      <a:pt x="4588193" y="867740"/>
                    </a:cubicBezTo>
                    <a:cubicBezTo>
                      <a:pt x="4575810" y="855357"/>
                      <a:pt x="4564380" y="841070"/>
                      <a:pt x="4558665" y="823925"/>
                    </a:cubicBezTo>
                    <a:cubicBezTo>
                      <a:pt x="4531995" y="743915"/>
                      <a:pt x="4471988" y="689622"/>
                      <a:pt x="4413885" y="633425"/>
                    </a:cubicBezTo>
                    <a:cubicBezTo>
                      <a:pt x="4300538" y="522935"/>
                      <a:pt x="4164330" y="517220"/>
                      <a:pt x="4019550" y="540080"/>
                    </a:cubicBezTo>
                    <a:cubicBezTo>
                      <a:pt x="3925253" y="554367"/>
                      <a:pt x="3830955" y="569607"/>
                      <a:pt x="3741420" y="601040"/>
                    </a:cubicBezTo>
                    <a:cubicBezTo>
                      <a:pt x="3682365" y="621042"/>
                      <a:pt x="3621405" y="617232"/>
                      <a:pt x="3560445" y="615327"/>
                    </a:cubicBezTo>
                    <a:cubicBezTo>
                      <a:pt x="3328988" y="603897"/>
                      <a:pt x="3098483" y="581990"/>
                      <a:pt x="2866073" y="592467"/>
                    </a:cubicBezTo>
                    <a:cubicBezTo>
                      <a:pt x="2809875" y="595325"/>
                      <a:pt x="2752725" y="598182"/>
                      <a:pt x="2697480" y="609612"/>
                    </a:cubicBezTo>
                    <a:cubicBezTo>
                      <a:pt x="2646045" y="621042"/>
                      <a:pt x="2605088" y="645807"/>
                      <a:pt x="2586038" y="699147"/>
                    </a:cubicBezTo>
                    <a:cubicBezTo>
                      <a:pt x="2573655" y="735342"/>
                      <a:pt x="2542223" y="744867"/>
                      <a:pt x="2509838" y="750582"/>
                    </a:cubicBezTo>
                    <a:cubicBezTo>
                      <a:pt x="2446973" y="762965"/>
                      <a:pt x="2383155" y="771537"/>
                      <a:pt x="2319338" y="782015"/>
                    </a:cubicBezTo>
                    <a:cubicBezTo>
                      <a:pt x="2192655" y="803922"/>
                      <a:pt x="2065973" y="824877"/>
                      <a:pt x="1937385" y="827735"/>
                    </a:cubicBezTo>
                    <a:cubicBezTo>
                      <a:pt x="1839278" y="829640"/>
                      <a:pt x="1755092" y="805144"/>
                      <a:pt x="1654493" y="780110"/>
                    </a:cubicBezTo>
                    <a:cubicBezTo>
                      <a:pt x="1553894" y="755076"/>
                      <a:pt x="1435711" y="687058"/>
                      <a:pt x="1333793" y="677533"/>
                    </a:cubicBezTo>
                    <a:cubicBezTo>
                      <a:pt x="1170916" y="663245"/>
                      <a:pt x="1068595" y="691418"/>
                      <a:pt x="894398" y="783920"/>
                    </a:cubicBezTo>
                    <a:cubicBezTo>
                      <a:pt x="720201" y="876422"/>
                      <a:pt x="446722" y="1024902"/>
                      <a:pt x="288608" y="1232547"/>
                    </a:cubicBezTo>
                    <a:cubicBezTo>
                      <a:pt x="167640" y="1389710"/>
                      <a:pt x="78105" y="1565922"/>
                      <a:pt x="0" y="1747850"/>
                    </a:cubicBezTo>
                    <a:lnTo>
                      <a:pt x="5497830" y="1747850"/>
                    </a:lnTo>
                    <a:cubicBezTo>
                      <a:pt x="5502593" y="1743087"/>
                      <a:pt x="5508308" y="1737372"/>
                      <a:pt x="5513070" y="17316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825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57">
            <a:extLst>
              <a:ext uri="{FF2B5EF4-FFF2-40B4-BE49-F238E27FC236}">
                <a16:creationId xmlns:a16="http://schemas.microsoft.com/office/drawing/2014/main" id="{4A67F3CE-42F3-411B-B897-0E9333C13F3D}"/>
              </a:ext>
            </a:extLst>
          </p:cNvPr>
          <p:cNvSpPr/>
          <p:nvPr/>
        </p:nvSpPr>
        <p:spPr>
          <a:xfrm>
            <a:off x="13191162" y="938087"/>
            <a:ext cx="3075080" cy="2460067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4800" dirty="0"/>
          </a:p>
        </p:txBody>
      </p:sp>
      <p:sp>
        <p:nvSpPr>
          <p:cNvPr id="46" name="Freeform: Shape 58">
            <a:extLst>
              <a:ext uri="{FF2B5EF4-FFF2-40B4-BE49-F238E27FC236}">
                <a16:creationId xmlns:a16="http://schemas.microsoft.com/office/drawing/2014/main" id="{D9A3A63A-B410-4684-BDA0-CD52310C2994}"/>
              </a:ext>
            </a:extLst>
          </p:cNvPr>
          <p:cNvSpPr/>
          <p:nvPr/>
        </p:nvSpPr>
        <p:spPr>
          <a:xfrm>
            <a:off x="15600896" y="1565055"/>
            <a:ext cx="1845051" cy="2460067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47" name="Freeform: Shape 59">
            <a:extLst>
              <a:ext uri="{FF2B5EF4-FFF2-40B4-BE49-F238E27FC236}">
                <a16:creationId xmlns:a16="http://schemas.microsoft.com/office/drawing/2014/main" id="{179F46F9-FCC8-4C77-B65A-C82DEE9E5845}"/>
              </a:ext>
            </a:extLst>
          </p:cNvPr>
          <p:cNvSpPr/>
          <p:nvPr/>
        </p:nvSpPr>
        <p:spPr>
          <a:xfrm rot="10800000" flipV="1">
            <a:off x="13729759" y="8155897"/>
            <a:ext cx="3075080" cy="2460067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rgbClr val="90D8DF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4800" dirty="0"/>
          </a:p>
        </p:txBody>
      </p:sp>
      <p:sp>
        <p:nvSpPr>
          <p:cNvPr id="9" name="Rectangle 8"/>
          <p:cNvSpPr/>
          <p:nvPr/>
        </p:nvSpPr>
        <p:spPr>
          <a:xfrm>
            <a:off x="13153695" y="516959"/>
            <a:ext cx="5390851" cy="539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98F84E-08A9-4D55-8B06-7BA863E1825F}"/>
              </a:ext>
            </a:extLst>
          </p:cNvPr>
          <p:cNvGrpSpPr/>
          <p:nvPr/>
        </p:nvGrpSpPr>
        <p:grpSpPr>
          <a:xfrm rot="16574622">
            <a:off x="-2574625" y="1445925"/>
            <a:ext cx="3737731" cy="11885520"/>
            <a:chOff x="3692771" y="1580738"/>
            <a:chExt cx="1954016" cy="2798134"/>
          </a:xfrm>
        </p:grpSpPr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DAB9B6C4-E525-4467-AED6-1D3AACD4AA0F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6" name="Down Arrow 1">
              <a:extLst>
                <a:ext uri="{FF2B5EF4-FFF2-40B4-BE49-F238E27FC236}">
                  <a16:creationId xmlns:a16="http://schemas.microsoft.com/office/drawing/2014/main" id="{9C930316-0704-4E84-9172-320A94894759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C85D64F-3DFC-47D7-A800-DF3B4E913E90}"/>
              </a:ext>
            </a:extLst>
          </p:cNvPr>
          <p:cNvSpPr txBox="1"/>
          <p:nvPr/>
        </p:nvSpPr>
        <p:spPr>
          <a:xfrm>
            <a:off x="5053884" y="3975524"/>
            <a:ext cx="8344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23"/>
            <a:r>
              <a:rPr lang="en-US" altLang="ko-KR" sz="3200" b="1" dirty="0" err="1">
                <a:solidFill>
                  <a:srgbClr val="4C7574"/>
                </a:solidFill>
                <a:latin typeface="+mj-lt"/>
                <a:ea typeface="Arial Unicode MS"/>
                <a:cs typeface="Calibri" pitchFamily="34" charset="0"/>
              </a:rPr>
              <a:t>Analiza</a:t>
            </a:r>
            <a:r>
              <a:rPr lang="en-US" altLang="ko-KR" sz="3200" b="1" dirty="0">
                <a:solidFill>
                  <a:srgbClr val="4C7574"/>
                </a:solidFill>
                <a:latin typeface="+mj-lt"/>
                <a:ea typeface="Arial Unicode MS"/>
                <a:cs typeface="Calibri" pitchFamily="34" charset="0"/>
              </a:rPr>
              <a:t> </a:t>
            </a:r>
            <a:r>
              <a:rPr lang="en-US" altLang="ko-KR" sz="3200" b="1" dirty="0" err="1">
                <a:solidFill>
                  <a:srgbClr val="4C7574"/>
                </a:solidFill>
                <a:latin typeface="+mj-lt"/>
                <a:ea typeface="Arial Unicode MS"/>
                <a:cs typeface="Calibri" pitchFamily="34" charset="0"/>
              </a:rPr>
              <a:t>statistica</a:t>
            </a:r>
            <a:endParaRPr lang="ko-KR" altLang="en-US" sz="3200" b="1" dirty="0">
              <a:solidFill>
                <a:srgbClr val="4C7574"/>
              </a:solidFill>
              <a:latin typeface="+mj-lt"/>
              <a:ea typeface="Arial Unicode MS"/>
              <a:cs typeface="Calibr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AF725-C951-482F-9DE9-6EBDB1CA7FBB}"/>
              </a:ext>
            </a:extLst>
          </p:cNvPr>
          <p:cNvSpPr txBox="1"/>
          <p:nvPr/>
        </p:nvSpPr>
        <p:spPr>
          <a:xfrm>
            <a:off x="5106142" y="5222812"/>
            <a:ext cx="18242027" cy="661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23"/>
            <a:r>
              <a:rPr lang="en-US" sz="2800" dirty="0" err="1">
                <a:solidFill>
                  <a:srgbClr val="0587AF"/>
                </a:solidFill>
              </a:rPr>
              <a:t>Prin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aplicarea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regresiei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liniare</a:t>
            </a:r>
            <a:r>
              <a:rPr lang="en-US" sz="2800" dirty="0">
                <a:solidFill>
                  <a:srgbClr val="0587AF"/>
                </a:solidFill>
              </a:rPr>
              <a:t>, </a:t>
            </a:r>
            <a:r>
              <a:rPr lang="en-US" sz="2800" dirty="0" err="1">
                <a:solidFill>
                  <a:srgbClr val="0587AF"/>
                </a:solidFill>
              </a:rPr>
              <a:t>pentru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analiza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variatiei</a:t>
            </a:r>
            <a:r>
              <a:rPr lang="en-US" sz="2800" dirty="0">
                <a:solidFill>
                  <a:srgbClr val="0587AF"/>
                </a:solidFill>
              </a:rPr>
              <a:t> in </a:t>
            </a:r>
            <a:r>
              <a:rPr lang="en-US" sz="2800" dirty="0" err="1">
                <a:solidFill>
                  <a:srgbClr val="0587AF"/>
                </a:solidFill>
              </a:rPr>
              <a:t>timp</a:t>
            </a:r>
            <a:r>
              <a:rPr lang="en-US" sz="2800" dirty="0">
                <a:solidFill>
                  <a:srgbClr val="0587AF"/>
                </a:solidFill>
              </a:rPr>
              <a:t> a </a:t>
            </a:r>
            <a:r>
              <a:rPr lang="en-US" sz="2800" dirty="0" err="1">
                <a:solidFill>
                  <a:srgbClr val="0587AF"/>
                </a:solidFill>
              </a:rPr>
              <a:t>factorilor</a:t>
            </a:r>
            <a:r>
              <a:rPr lang="en-US" sz="2800" dirty="0">
                <a:solidFill>
                  <a:srgbClr val="0587AF"/>
                </a:solidFill>
              </a:rPr>
              <a:t> de </a:t>
            </a:r>
            <a:r>
              <a:rPr lang="en-US" sz="2800" dirty="0" err="1">
                <a:solidFill>
                  <a:srgbClr val="0587AF"/>
                </a:solidFill>
              </a:rPr>
              <a:t>corectie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pentru</a:t>
            </a:r>
            <a:r>
              <a:rPr lang="en-US" sz="2800" dirty="0">
                <a:solidFill>
                  <a:srgbClr val="0587AF"/>
                </a:solidFill>
              </a:rPr>
              <a:t> conc. de radon s-au </a:t>
            </a:r>
            <a:r>
              <a:rPr lang="en-US" sz="2800" dirty="0" err="1">
                <a:solidFill>
                  <a:srgbClr val="0587AF"/>
                </a:solidFill>
              </a:rPr>
              <a:t>pastrat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948A54"/>
                </a:solidFill>
              </a:rPr>
              <a:t>temperatura</a:t>
            </a:r>
            <a:r>
              <a:rPr lang="en-US" sz="2800" dirty="0">
                <a:solidFill>
                  <a:srgbClr val="948A54"/>
                </a:solidFill>
              </a:rPr>
              <a:t> </a:t>
            </a:r>
            <a:r>
              <a:rPr lang="en-US" sz="2800" dirty="0" err="1">
                <a:solidFill>
                  <a:srgbClr val="948A54"/>
                </a:solidFill>
              </a:rPr>
              <a:t>aerului</a:t>
            </a:r>
            <a:r>
              <a:rPr lang="en-US" sz="2800" dirty="0">
                <a:solidFill>
                  <a:srgbClr val="948A54"/>
                </a:solidFill>
              </a:rPr>
              <a:t> interior, </a:t>
            </a:r>
            <a:r>
              <a:rPr lang="en-US" sz="2800" dirty="0" err="1">
                <a:solidFill>
                  <a:srgbClr val="948A54"/>
                </a:solidFill>
              </a:rPr>
              <a:t>umezeala</a:t>
            </a:r>
            <a:r>
              <a:rPr lang="en-US" sz="2800" dirty="0">
                <a:solidFill>
                  <a:srgbClr val="948A54"/>
                </a:solidFill>
              </a:rPr>
              <a:t> </a:t>
            </a:r>
            <a:r>
              <a:rPr lang="en-US" sz="2800" dirty="0" err="1">
                <a:solidFill>
                  <a:srgbClr val="948A54"/>
                </a:solidFill>
              </a:rPr>
              <a:t>relativa</a:t>
            </a:r>
            <a:r>
              <a:rPr lang="en-US" sz="2800" dirty="0">
                <a:solidFill>
                  <a:srgbClr val="948A54"/>
                </a:solidFill>
              </a:rPr>
              <a:t>, </a:t>
            </a:r>
            <a:r>
              <a:rPr lang="en-US" sz="2800" dirty="0" err="1">
                <a:solidFill>
                  <a:srgbClr val="948A54"/>
                </a:solidFill>
              </a:rPr>
              <a:t>respectiv</a:t>
            </a:r>
            <a:r>
              <a:rPr lang="en-US" sz="2800" dirty="0">
                <a:solidFill>
                  <a:srgbClr val="948A54"/>
                </a:solidFill>
              </a:rPr>
              <a:t> </a:t>
            </a:r>
            <a:r>
              <a:rPr lang="en-US" sz="2800" dirty="0" err="1">
                <a:solidFill>
                  <a:srgbClr val="948A54"/>
                </a:solidFill>
              </a:rPr>
              <a:t>luna</a:t>
            </a:r>
            <a:r>
              <a:rPr lang="en-US" sz="2800" dirty="0">
                <a:solidFill>
                  <a:srgbClr val="0587AF"/>
                </a:solidFill>
              </a:rPr>
              <a:t> in care a </a:t>
            </a:r>
            <a:r>
              <a:rPr lang="en-US" sz="2800" dirty="0" err="1">
                <a:solidFill>
                  <a:srgbClr val="0587AF"/>
                </a:solidFill>
              </a:rPr>
              <a:t>avut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loc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masuratoarea</a:t>
            </a:r>
            <a:r>
              <a:rPr lang="en-US" sz="2800" dirty="0">
                <a:solidFill>
                  <a:srgbClr val="0587AF"/>
                </a:solidFill>
              </a:rPr>
              <a:t>. </a:t>
            </a:r>
            <a:r>
              <a:rPr lang="en-US" sz="2800" dirty="0" err="1">
                <a:solidFill>
                  <a:srgbClr val="0587AF"/>
                </a:solidFill>
              </a:rPr>
              <a:t>Acesti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trei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factori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explica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aprox</a:t>
            </a:r>
            <a:r>
              <a:rPr lang="en-US" sz="2800" dirty="0">
                <a:solidFill>
                  <a:srgbClr val="0587AF"/>
                </a:solidFill>
              </a:rPr>
              <a:t>. 5% din </a:t>
            </a:r>
            <a:r>
              <a:rPr lang="en-US" sz="2800" dirty="0" err="1">
                <a:solidFill>
                  <a:srgbClr val="0587AF"/>
                </a:solidFill>
              </a:rPr>
              <a:t>variatiile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factorului</a:t>
            </a:r>
            <a:r>
              <a:rPr lang="en-US" sz="2800" dirty="0">
                <a:solidFill>
                  <a:srgbClr val="0587AF"/>
                </a:solidFill>
              </a:rPr>
              <a:t> de </a:t>
            </a:r>
            <a:r>
              <a:rPr lang="en-US" sz="2800" dirty="0" err="1">
                <a:solidFill>
                  <a:srgbClr val="0587AF"/>
                </a:solidFill>
              </a:rPr>
              <a:t>corectie</a:t>
            </a:r>
            <a:r>
              <a:rPr lang="en-US" sz="2800" dirty="0">
                <a:solidFill>
                  <a:srgbClr val="0587AF"/>
                </a:solidFill>
              </a:rPr>
              <a:t>. </a:t>
            </a:r>
            <a:r>
              <a:rPr lang="en-US" sz="2800" b="1" dirty="0" err="1">
                <a:solidFill>
                  <a:srgbClr val="1A4A79"/>
                </a:solidFill>
              </a:rPr>
              <a:t>Cel</a:t>
            </a:r>
            <a:r>
              <a:rPr lang="en-US" sz="2800" b="1" dirty="0">
                <a:solidFill>
                  <a:srgbClr val="1A4A79"/>
                </a:solidFill>
              </a:rPr>
              <a:t> </a:t>
            </a:r>
            <a:r>
              <a:rPr lang="en-US" sz="2800" b="1" dirty="0" err="1">
                <a:solidFill>
                  <a:srgbClr val="1A4A79"/>
                </a:solidFill>
              </a:rPr>
              <a:t>mai</a:t>
            </a:r>
            <a:r>
              <a:rPr lang="en-US" sz="2800" b="1" dirty="0">
                <a:solidFill>
                  <a:srgbClr val="1A4A79"/>
                </a:solidFill>
              </a:rPr>
              <a:t> important predictor </a:t>
            </a:r>
            <a:r>
              <a:rPr lang="en-US" sz="2800" b="1" dirty="0" err="1">
                <a:solidFill>
                  <a:srgbClr val="1A4A79"/>
                </a:solidFill>
              </a:rPr>
              <a:t>este</a:t>
            </a:r>
            <a:r>
              <a:rPr lang="en-US" sz="2800" b="1" dirty="0">
                <a:solidFill>
                  <a:srgbClr val="1A4A79"/>
                </a:solidFill>
              </a:rPr>
              <a:t> </a:t>
            </a:r>
            <a:r>
              <a:rPr lang="en-US" sz="2800" b="1" dirty="0" err="1">
                <a:solidFill>
                  <a:srgbClr val="1A4A79"/>
                </a:solidFill>
              </a:rPr>
              <a:t>reprezentat</a:t>
            </a:r>
            <a:r>
              <a:rPr lang="en-US" sz="2800" b="1" dirty="0">
                <a:solidFill>
                  <a:srgbClr val="1A4A79"/>
                </a:solidFill>
              </a:rPr>
              <a:t> de </a:t>
            </a:r>
            <a:r>
              <a:rPr lang="en-US" sz="2800" b="1" dirty="0" err="1">
                <a:solidFill>
                  <a:srgbClr val="1A4A79"/>
                </a:solidFill>
              </a:rPr>
              <a:t>raportul</a:t>
            </a:r>
            <a:r>
              <a:rPr lang="en-US" sz="2800" b="1" dirty="0">
                <a:solidFill>
                  <a:srgbClr val="1A4A79"/>
                </a:solidFill>
              </a:rPr>
              <a:t> </a:t>
            </a:r>
            <a:r>
              <a:rPr lang="en-US" sz="2800" b="1" dirty="0" err="1">
                <a:solidFill>
                  <a:srgbClr val="1A4A79"/>
                </a:solidFill>
              </a:rPr>
              <a:t>pentru</a:t>
            </a:r>
            <a:r>
              <a:rPr lang="en-US" sz="2800" b="1" dirty="0">
                <a:solidFill>
                  <a:srgbClr val="1A4A79"/>
                </a:solidFill>
              </a:rPr>
              <a:t> CO</a:t>
            </a:r>
            <a:r>
              <a:rPr lang="en-US" sz="2800" b="1" baseline="-25000" dirty="0">
                <a:solidFill>
                  <a:srgbClr val="1A4A79"/>
                </a:solidFill>
              </a:rPr>
              <a:t>2</a:t>
            </a:r>
            <a:r>
              <a:rPr lang="en-US" sz="2800" b="1" dirty="0">
                <a:solidFill>
                  <a:srgbClr val="1A4A79"/>
                </a:solidFill>
              </a:rPr>
              <a:t> cu un impact de 68% </a:t>
            </a:r>
            <a:r>
              <a:rPr lang="en-US" sz="2800" b="1" dirty="0" err="1">
                <a:solidFill>
                  <a:srgbClr val="1A4A79"/>
                </a:solidFill>
              </a:rPr>
              <a:t>asupra</a:t>
            </a:r>
            <a:r>
              <a:rPr lang="en-US" sz="2800" b="1" dirty="0">
                <a:solidFill>
                  <a:srgbClr val="1A4A79"/>
                </a:solidFill>
              </a:rPr>
              <a:t> </a:t>
            </a:r>
            <a:r>
              <a:rPr lang="en-US" sz="2800" b="1" dirty="0" err="1">
                <a:solidFill>
                  <a:srgbClr val="1A4A79"/>
                </a:solidFill>
              </a:rPr>
              <a:t>variatiei</a:t>
            </a:r>
            <a:r>
              <a:rPr lang="en-US" sz="2800" b="1" dirty="0">
                <a:solidFill>
                  <a:srgbClr val="1A4A79"/>
                </a:solidFill>
              </a:rPr>
              <a:t> in </a:t>
            </a:r>
            <a:r>
              <a:rPr lang="en-US" sz="2800" b="1" dirty="0" err="1">
                <a:solidFill>
                  <a:srgbClr val="1A4A79"/>
                </a:solidFill>
              </a:rPr>
              <a:t>timp</a:t>
            </a:r>
            <a:r>
              <a:rPr lang="en-US" sz="2800" b="1" dirty="0">
                <a:solidFill>
                  <a:srgbClr val="1A4A79"/>
                </a:solidFill>
              </a:rPr>
              <a:t> </a:t>
            </a:r>
            <a:r>
              <a:rPr lang="en-US" sz="2800" b="1" dirty="0" err="1">
                <a:solidFill>
                  <a:srgbClr val="1A4A79"/>
                </a:solidFill>
              </a:rPr>
              <a:t>pentru</a:t>
            </a:r>
            <a:r>
              <a:rPr lang="en-US" sz="2800" b="1" dirty="0">
                <a:solidFill>
                  <a:srgbClr val="1A4A79"/>
                </a:solidFill>
              </a:rPr>
              <a:t> </a:t>
            </a:r>
            <a:r>
              <a:rPr lang="en-US" sz="2800" b="1" dirty="0" err="1">
                <a:solidFill>
                  <a:srgbClr val="1A4A79"/>
                </a:solidFill>
              </a:rPr>
              <a:t>factorii</a:t>
            </a:r>
            <a:r>
              <a:rPr lang="en-US" sz="2800" b="1" dirty="0">
                <a:solidFill>
                  <a:srgbClr val="1A4A79"/>
                </a:solidFill>
              </a:rPr>
              <a:t> de </a:t>
            </a:r>
            <a:r>
              <a:rPr lang="en-US" sz="2800" b="1" dirty="0" err="1">
                <a:solidFill>
                  <a:srgbClr val="1A4A79"/>
                </a:solidFill>
              </a:rPr>
              <a:t>corectie</a:t>
            </a:r>
            <a:r>
              <a:rPr lang="en-US" sz="2800" b="1" dirty="0">
                <a:solidFill>
                  <a:srgbClr val="1A4A79"/>
                </a:solidFill>
              </a:rPr>
              <a:t>.</a:t>
            </a:r>
          </a:p>
          <a:p>
            <a:pPr algn="just" defTabSz="1828823"/>
            <a:endParaRPr lang="en-US" sz="2800" dirty="0">
              <a:solidFill>
                <a:srgbClr val="1A4A79"/>
              </a:solidFill>
            </a:endParaRPr>
          </a:p>
          <a:p>
            <a:pPr algn="just" defTabSz="1828823"/>
            <a:r>
              <a:rPr lang="en-US" sz="2800" dirty="0" err="1">
                <a:solidFill>
                  <a:srgbClr val="0587AF"/>
                </a:solidFill>
              </a:rPr>
              <a:t>Alegand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aleator</a:t>
            </a:r>
            <a:r>
              <a:rPr lang="en-US" sz="2800" dirty="0">
                <a:solidFill>
                  <a:srgbClr val="0587AF"/>
                </a:solidFill>
              </a:rPr>
              <a:t> 80% din </a:t>
            </a:r>
            <a:r>
              <a:rPr lang="en-US" sz="2800" dirty="0" err="1">
                <a:solidFill>
                  <a:srgbClr val="0587AF"/>
                </a:solidFill>
              </a:rPr>
              <a:t>datele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initiale</a:t>
            </a:r>
            <a:r>
              <a:rPr lang="en-US" sz="2800" dirty="0">
                <a:solidFill>
                  <a:srgbClr val="0587AF"/>
                </a:solidFill>
              </a:rPr>
              <a:t>, </a:t>
            </a:r>
            <a:r>
              <a:rPr lang="en-US" sz="2800" dirty="0" err="1">
                <a:solidFill>
                  <a:srgbClr val="0587AF"/>
                </a:solidFill>
              </a:rPr>
              <a:t>ecuatia</a:t>
            </a:r>
            <a:r>
              <a:rPr lang="en-US" sz="2800" dirty="0">
                <a:solidFill>
                  <a:srgbClr val="0587AF"/>
                </a:solidFill>
              </a:rPr>
              <a:t> (1) a </a:t>
            </a:r>
            <a:r>
              <a:rPr lang="en-US" sz="2800" dirty="0" err="1">
                <a:solidFill>
                  <a:srgbClr val="0587AF"/>
                </a:solidFill>
              </a:rPr>
              <a:t>fost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obtinuta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pentru</a:t>
            </a:r>
            <a:r>
              <a:rPr lang="en-US" sz="2800" dirty="0">
                <a:solidFill>
                  <a:srgbClr val="0587AF"/>
                </a:solidFill>
              </a:rPr>
              <a:t> a </a:t>
            </a:r>
            <a:r>
              <a:rPr lang="en-US" sz="2800" dirty="0" err="1">
                <a:solidFill>
                  <a:srgbClr val="0587AF"/>
                </a:solidFill>
              </a:rPr>
              <a:t>descrie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dependenta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dintre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factorul</a:t>
            </a:r>
            <a:r>
              <a:rPr lang="en-US" sz="2800" dirty="0">
                <a:solidFill>
                  <a:srgbClr val="0587AF"/>
                </a:solidFill>
              </a:rPr>
              <a:t> de </a:t>
            </a:r>
            <a:r>
              <a:rPr lang="en-US" sz="2800" dirty="0" err="1">
                <a:solidFill>
                  <a:srgbClr val="0587AF"/>
                </a:solidFill>
              </a:rPr>
              <a:t>corectie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si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raportul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pentru</a:t>
            </a:r>
            <a:r>
              <a:rPr lang="en-US" sz="2800" dirty="0">
                <a:solidFill>
                  <a:srgbClr val="0587AF"/>
                </a:solidFill>
              </a:rPr>
              <a:t> CO</a:t>
            </a:r>
            <a:r>
              <a:rPr lang="en-US" sz="2800" baseline="-25000" dirty="0">
                <a:solidFill>
                  <a:srgbClr val="0587AF"/>
                </a:solidFill>
              </a:rPr>
              <a:t>2</a:t>
            </a:r>
            <a:r>
              <a:rPr lang="en-US" sz="2800" dirty="0">
                <a:solidFill>
                  <a:srgbClr val="0587AF"/>
                </a:solidFill>
              </a:rPr>
              <a:t>:</a:t>
            </a:r>
          </a:p>
          <a:p>
            <a:pPr algn="just" defTabSz="1828823"/>
            <a:endParaRPr lang="en-US" sz="2800" dirty="0">
              <a:solidFill>
                <a:srgbClr val="0587AF"/>
              </a:solidFill>
            </a:endParaRPr>
          </a:p>
          <a:p>
            <a:pPr algn="just" defTabSz="1828823"/>
            <a:endParaRPr lang="en-US" sz="2800" dirty="0">
              <a:solidFill>
                <a:srgbClr val="0587AF"/>
              </a:solidFill>
            </a:endParaRPr>
          </a:p>
          <a:p>
            <a:pPr algn="just" defTabSz="1828823"/>
            <a:r>
              <a:rPr lang="en-US" sz="2800" dirty="0">
                <a:solidFill>
                  <a:srgbClr val="0587AF"/>
                </a:solidFill>
              </a:rPr>
              <a:t>				</a:t>
            </a:r>
            <a:r>
              <a:rPr lang="en-US" sz="3200" b="1" dirty="0">
                <a:solidFill>
                  <a:srgbClr val="0587AF"/>
                </a:solidFill>
              </a:rPr>
              <a:t>f</a:t>
            </a:r>
            <a:r>
              <a:rPr lang="en-US" sz="3200" b="1" baseline="-25000" dirty="0">
                <a:solidFill>
                  <a:srgbClr val="0587AF"/>
                </a:solidFill>
              </a:rPr>
              <a:t>ajustat</a:t>
            </a:r>
            <a:r>
              <a:rPr lang="en-US" sz="3200" b="1" dirty="0">
                <a:solidFill>
                  <a:srgbClr val="0587AF"/>
                </a:solidFill>
              </a:rPr>
              <a:t> = -1.29 + 2.57*r</a:t>
            </a:r>
            <a:r>
              <a:rPr lang="en-US" sz="3200" b="1" baseline="-25000" dirty="0">
                <a:solidFill>
                  <a:srgbClr val="0587AF"/>
                </a:solidFill>
              </a:rPr>
              <a:t>CO2</a:t>
            </a:r>
          </a:p>
          <a:p>
            <a:pPr algn="just" defTabSz="1828823"/>
            <a:endParaRPr lang="en-GB" sz="2800" baseline="-25000" dirty="0">
              <a:solidFill>
                <a:srgbClr val="0587AF"/>
              </a:solidFill>
            </a:endParaRPr>
          </a:p>
          <a:p>
            <a:pPr algn="just" defTabSz="1828823"/>
            <a:r>
              <a:rPr lang="en-US" sz="2800" dirty="0" err="1">
                <a:solidFill>
                  <a:srgbClr val="0587AF"/>
                </a:solidFill>
              </a:rPr>
              <a:t>Aplicand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ecuatia</a:t>
            </a:r>
            <a:r>
              <a:rPr lang="en-US" sz="2800" dirty="0">
                <a:solidFill>
                  <a:srgbClr val="0587AF"/>
                </a:solidFill>
              </a:rPr>
              <a:t> (1) </a:t>
            </a:r>
            <a:r>
              <a:rPr lang="en-US" sz="2800" dirty="0" err="1">
                <a:solidFill>
                  <a:srgbClr val="0587AF"/>
                </a:solidFill>
              </a:rPr>
              <a:t>pe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restul</a:t>
            </a:r>
            <a:r>
              <a:rPr lang="en-US" sz="2800" dirty="0">
                <a:solidFill>
                  <a:srgbClr val="0587AF"/>
                </a:solidFill>
              </a:rPr>
              <a:t> de 20% din date </a:t>
            </a:r>
            <a:r>
              <a:rPr lang="en-US" sz="2800" dirty="0" err="1">
                <a:solidFill>
                  <a:srgbClr val="0587AF"/>
                </a:solidFill>
              </a:rPr>
              <a:t>si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comparand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valorile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teoretice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astfel</a:t>
            </a:r>
            <a:r>
              <a:rPr lang="en-US" sz="2800" dirty="0">
                <a:solidFill>
                  <a:srgbClr val="0587AF"/>
                </a:solidFill>
              </a:rPr>
              <a:t> calculate </a:t>
            </a:r>
            <a:r>
              <a:rPr lang="en-US" sz="2800" dirty="0" err="1">
                <a:solidFill>
                  <a:srgbClr val="0587AF"/>
                </a:solidFill>
              </a:rPr>
              <a:t>pentru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factorii</a:t>
            </a:r>
            <a:r>
              <a:rPr lang="en-US" sz="2800" dirty="0">
                <a:solidFill>
                  <a:srgbClr val="0587AF"/>
                </a:solidFill>
              </a:rPr>
              <a:t> de </a:t>
            </a:r>
            <a:r>
              <a:rPr lang="en-US" sz="2800" dirty="0" err="1">
                <a:solidFill>
                  <a:srgbClr val="0587AF"/>
                </a:solidFill>
              </a:rPr>
              <a:t>corectie</a:t>
            </a:r>
            <a:r>
              <a:rPr lang="en-US" sz="2800" dirty="0">
                <a:solidFill>
                  <a:srgbClr val="0587AF"/>
                </a:solidFill>
              </a:rPr>
              <a:t> cu </a:t>
            </a:r>
            <a:r>
              <a:rPr lang="en-US" sz="2800" dirty="0" err="1">
                <a:solidFill>
                  <a:srgbClr val="0587AF"/>
                </a:solidFill>
              </a:rPr>
              <a:t>cele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obtinute</a:t>
            </a:r>
            <a:r>
              <a:rPr lang="en-US" sz="2800" dirty="0">
                <a:solidFill>
                  <a:srgbClr val="0587AF"/>
                </a:solidFill>
              </a:rPr>
              <a:t> experimental, </a:t>
            </a:r>
            <a:r>
              <a:rPr lang="en-US" sz="2800" dirty="0">
                <a:solidFill>
                  <a:srgbClr val="1A4A79"/>
                </a:solidFill>
              </a:rPr>
              <a:t>o </a:t>
            </a:r>
            <a:r>
              <a:rPr lang="en-US" sz="2800" dirty="0" err="1">
                <a:solidFill>
                  <a:srgbClr val="1A4A79"/>
                </a:solidFill>
              </a:rPr>
              <a:t>corelatie</a:t>
            </a:r>
            <a:r>
              <a:rPr lang="en-US" sz="2800" dirty="0">
                <a:solidFill>
                  <a:srgbClr val="1A4A79"/>
                </a:solidFill>
              </a:rPr>
              <a:t> </a:t>
            </a:r>
            <a:r>
              <a:rPr lang="en-US" sz="2800" dirty="0" err="1">
                <a:solidFill>
                  <a:srgbClr val="1A4A79"/>
                </a:solidFill>
              </a:rPr>
              <a:t>buna</a:t>
            </a:r>
            <a:r>
              <a:rPr lang="en-US" sz="2800" dirty="0">
                <a:solidFill>
                  <a:srgbClr val="1A4A79"/>
                </a:solidFill>
              </a:rPr>
              <a:t> a </a:t>
            </a:r>
            <a:r>
              <a:rPr lang="en-US" sz="2800" dirty="0" err="1">
                <a:solidFill>
                  <a:srgbClr val="1A4A79"/>
                </a:solidFill>
              </a:rPr>
              <a:t>fost</a:t>
            </a:r>
            <a:r>
              <a:rPr lang="en-US" sz="2800" dirty="0">
                <a:solidFill>
                  <a:srgbClr val="1A4A79"/>
                </a:solidFill>
              </a:rPr>
              <a:t> </a:t>
            </a:r>
            <a:r>
              <a:rPr lang="en-US" sz="2800" dirty="0" err="1">
                <a:solidFill>
                  <a:srgbClr val="1A4A79"/>
                </a:solidFill>
              </a:rPr>
              <a:t>obtinuta</a:t>
            </a:r>
            <a:r>
              <a:rPr lang="en-US" sz="2800" dirty="0">
                <a:solidFill>
                  <a:srgbClr val="1A4A79"/>
                </a:solidFill>
              </a:rPr>
              <a:t> (r = 0.83)</a:t>
            </a:r>
            <a:r>
              <a:rPr lang="en-US" sz="2800" dirty="0">
                <a:solidFill>
                  <a:srgbClr val="0587AF"/>
                </a:solidFill>
              </a:rPr>
              <a:t>. </a:t>
            </a:r>
            <a:r>
              <a:rPr lang="en-US" sz="2800" dirty="0" err="1">
                <a:solidFill>
                  <a:srgbClr val="0587AF"/>
                </a:solidFill>
              </a:rPr>
              <a:t>Prin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aplicarea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 err="1">
                <a:solidFill>
                  <a:srgbClr val="0587AF"/>
                </a:solidFill>
              </a:rPr>
              <a:t>testului</a:t>
            </a:r>
            <a:r>
              <a:rPr lang="en-US" sz="2800" dirty="0">
                <a:solidFill>
                  <a:srgbClr val="0587AF"/>
                </a:solidFill>
              </a:rPr>
              <a:t> t </a:t>
            </a:r>
            <a:r>
              <a:rPr lang="en-US" sz="2800" dirty="0" err="1">
                <a:solidFill>
                  <a:srgbClr val="0587AF"/>
                </a:solidFill>
              </a:rPr>
              <a:t>pentru</a:t>
            </a:r>
            <a:r>
              <a:rPr lang="en-US" sz="2800" dirty="0">
                <a:solidFill>
                  <a:srgbClr val="0587AF"/>
                </a:solidFill>
              </a:rPr>
              <a:t> date </a:t>
            </a:r>
            <a:r>
              <a:rPr lang="en-US" sz="2800" dirty="0" err="1">
                <a:solidFill>
                  <a:srgbClr val="0587AF"/>
                </a:solidFill>
              </a:rPr>
              <a:t>pereche</a:t>
            </a:r>
            <a:r>
              <a:rPr lang="en-US" sz="2800" dirty="0">
                <a:solidFill>
                  <a:srgbClr val="0587AF"/>
                </a:solidFill>
              </a:rPr>
              <a:t> </a:t>
            </a:r>
            <a:r>
              <a:rPr lang="en-US" sz="2800" dirty="0">
                <a:solidFill>
                  <a:srgbClr val="B9780D"/>
                </a:solidFill>
              </a:rPr>
              <a:t>nu a </a:t>
            </a:r>
            <a:r>
              <a:rPr lang="en-US" sz="2800" dirty="0" err="1">
                <a:solidFill>
                  <a:srgbClr val="B9780D"/>
                </a:solidFill>
              </a:rPr>
              <a:t>fost</a:t>
            </a:r>
            <a:r>
              <a:rPr lang="en-US" sz="2800" dirty="0">
                <a:solidFill>
                  <a:srgbClr val="B9780D"/>
                </a:solidFill>
              </a:rPr>
              <a:t> </a:t>
            </a:r>
            <a:r>
              <a:rPr lang="en-US" sz="2800" dirty="0" err="1">
                <a:solidFill>
                  <a:srgbClr val="B9780D"/>
                </a:solidFill>
              </a:rPr>
              <a:t>obtinuta</a:t>
            </a:r>
            <a:r>
              <a:rPr lang="en-US" sz="2800" dirty="0">
                <a:solidFill>
                  <a:srgbClr val="B9780D"/>
                </a:solidFill>
              </a:rPr>
              <a:t> </a:t>
            </a:r>
            <a:r>
              <a:rPr lang="en-US" sz="2800" dirty="0" err="1">
                <a:solidFill>
                  <a:srgbClr val="B9780D"/>
                </a:solidFill>
              </a:rPr>
              <a:t>vreo</a:t>
            </a:r>
            <a:r>
              <a:rPr lang="en-US" sz="2800" dirty="0">
                <a:solidFill>
                  <a:srgbClr val="B9780D"/>
                </a:solidFill>
              </a:rPr>
              <a:t> </a:t>
            </a:r>
            <a:r>
              <a:rPr lang="en-US" sz="2800" dirty="0" err="1">
                <a:solidFill>
                  <a:srgbClr val="B9780D"/>
                </a:solidFill>
              </a:rPr>
              <a:t>diferenta</a:t>
            </a:r>
            <a:r>
              <a:rPr lang="en-US" sz="2800" dirty="0">
                <a:solidFill>
                  <a:srgbClr val="B9780D"/>
                </a:solidFill>
              </a:rPr>
              <a:t> </a:t>
            </a:r>
            <a:r>
              <a:rPr lang="en-US" sz="2800" dirty="0" err="1">
                <a:solidFill>
                  <a:srgbClr val="B9780D"/>
                </a:solidFill>
              </a:rPr>
              <a:t>semnificativa</a:t>
            </a:r>
            <a:r>
              <a:rPr lang="en-US" sz="2800" dirty="0">
                <a:solidFill>
                  <a:srgbClr val="B9780D"/>
                </a:solidFill>
              </a:rPr>
              <a:t> </a:t>
            </a:r>
            <a:r>
              <a:rPr lang="en-US" sz="2800" dirty="0" err="1">
                <a:solidFill>
                  <a:srgbClr val="B9780D"/>
                </a:solidFill>
              </a:rPr>
              <a:t>intre</a:t>
            </a:r>
            <a:r>
              <a:rPr lang="en-US" sz="2800" dirty="0">
                <a:solidFill>
                  <a:srgbClr val="B9780D"/>
                </a:solidFill>
              </a:rPr>
              <a:t> </a:t>
            </a:r>
            <a:r>
              <a:rPr lang="en-US" sz="2800" dirty="0" err="1">
                <a:solidFill>
                  <a:srgbClr val="B9780D"/>
                </a:solidFill>
              </a:rPr>
              <a:t>perechilor</a:t>
            </a:r>
            <a:r>
              <a:rPr lang="en-US" sz="2800" dirty="0">
                <a:solidFill>
                  <a:srgbClr val="B9780D"/>
                </a:solidFill>
              </a:rPr>
              <a:t> de date</a:t>
            </a:r>
            <a:r>
              <a:rPr lang="en-US" sz="2800" dirty="0">
                <a:solidFill>
                  <a:srgbClr val="0587AF"/>
                </a:solidFill>
              </a:rPr>
              <a:t>.</a:t>
            </a:r>
          </a:p>
          <a:p>
            <a:pPr algn="just" defTabSz="1828823"/>
            <a:endParaRPr lang="en-US" altLang="ko-KR" sz="3733" b="1" dirty="0">
              <a:solidFill>
                <a:schemeClr val="bg2">
                  <a:lumMod val="50000"/>
                </a:schemeClr>
              </a:solidFill>
              <a:ea typeface="Arial Unicode MS"/>
            </a:endParaRPr>
          </a:p>
        </p:txBody>
      </p:sp>
      <p:sp>
        <p:nvSpPr>
          <p:cNvPr id="48" name="Freeform: Shape 60">
            <a:extLst>
              <a:ext uri="{FF2B5EF4-FFF2-40B4-BE49-F238E27FC236}">
                <a16:creationId xmlns:a16="http://schemas.microsoft.com/office/drawing/2014/main" id="{DE9F323A-2935-4067-99B3-32FB1D39A718}"/>
              </a:ext>
            </a:extLst>
          </p:cNvPr>
          <p:cNvSpPr/>
          <p:nvPr/>
        </p:nvSpPr>
        <p:spPr>
          <a:xfrm rot="10800000" flipV="1">
            <a:off x="19426056" y="1531455"/>
            <a:ext cx="1845051" cy="2460067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49" name="Freeform: Shape 61">
            <a:extLst>
              <a:ext uri="{FF2B5EF4-FFF2-40B4-BE49-F238E27FC236}">
                <a16:creationId xmlns:a16="http://schemas.microsoft.com/office/drawing/2014/main" id="{925861F6-3A1F-4A08-8C7C-D2D751F81A1E}"/>
              </a:ext>
            </a:extLst>
          </p:cNvPr>
          <p:cNvSpPr/>
          <p:nvPr/>
        </p:nvSpPr>
        <p:spPr>
          <a:xfrm>
            <a:off x="20571951" y="916975"/>
            <a:ext cx="3075080" cy="2460067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5"/>
          </a:solidFill>
          <a:ln w="254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4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77C753-3D96-4004-912A-B046B24A8E76}"/>
              </a:ext>
            </a:extLst>
          </p:cNvPr>
          <p:cNvGrpSpPr/>
          <p:nvPr/>
        </p:nvGrpSpPr>
        <p:grpSpPr>
          <a:xfrm>
            <a:off x="775326" y="640276"/>
            <a:ext cx="11312847" cy="2918970"/>
            <a:chOff x="4674177" y="1946854"/>
            <a:chExt cx="4855643" cy="14594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37072D-EA0A-4A85-8662-CCACF8FC4125}"/>
                </a:ext>
              </a:extLst>
            </p:cNvPr>
            <p:cNvSpPr txBox="1"/>
            <p:nvPr/>
          </p:nvSpPr>
          <p:spPr>
            <a:xfrm>
              <a:off x="5273969" y="1946854"/>
              <a:ext cx="4255851" cy="9694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12000" cap="all" dirty="0" err="1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cĂutarea</a:t>
              </a:r>
              <a:endParaRPr lang="en-US" altLang="ko-KR" sz="12000" cap="all" dirty="0">
                <a:solidFill>
                  <a:schemeClr val="accent2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937101-C539-492B-81E3-7F9CBE9A0A06}"/>
                </a:ext>
              </a:extLst>
            </p:cNvPr>
            <p:cNvSpPr txBox="1"/>
            <p:nvPr/>
          </p:nvSpPr>
          <p:spPr>
            <a:xfrm>
              <a:off x="5307010" y="2704372"/>
              <a:ext cx="4222810" cy="6617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8000" b="1" dirty="0" err="1">
                  <a:solidFill>
                    <a:schemeClr val="accent4"/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  <a:cs typeface="Arial" pitchFamily="34" charset="0"/>
                </a:rPr>
                <a:t>predictorilor</a:t>
              </a:r>
              <a:endParaRPr lang="en-US" altLang="ko-KR" sz="8000" b="1" dirty="0">
                <a:solidFill>
                  <a:schemeClr val="accent4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89951B-B1B6-4349-9D17-20E5DC324838}"/>
                </a:ext>
              </a:extLst>
            </p:cNvPr>
            <p:cNvSpPr txBox="1"/>
            <p:nvPr/>
          </p:nvSpPr>
          <p:spPr>
            <a:xfrm rot="16200000">
              <a:off x="4244160" y="2408285"/>
              <a:ext cx="1428073" cy="5680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chemeClr val="bg2">
                      <a:lumMod val="50000"/>
                    </a:schemeClr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ÎN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64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12214890" y="329275"/>
            <a:ext cx="11273069" cy="13075435"/>
          </a:xfrm>
          <a:prstGeom prst="roundRect">
            <a:avLst>
              <a:gd name="adj" fmla="val 12744"/>
            </a:avLst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12214888" y="2281929"/>
            <a:ext cx="11067195" cy="1446551"/>
            <a:chOff x="5988509" y="1565300"/>
            <a:chExt cx="5533597" cy="7232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497508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just"/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Variabilitate</a:t>
              </a:r>
              <a:r>
                <a:rPr lang="en-GB" altLang="ko-KR" sz="2933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crescuta</a:t>
              </a:r>
              <a:r>
                <a:rPr lang="en-GB" altLang="ko-KR" sz="2933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pentru</a:t>
              </a:r>
              <a:r>
                <a:rPr lang="en-GB" altLang="ko-KR" sz="2933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factorii</a:t>
              </a:r>
              <a:r>
                <a:rPr lang="en-GB" altLang="ko-KR" sz="2933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de </a:t>
              </a:r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corectie</a:t>
              </a:r>
              <a:r>
                <a:rPr lang="en-GB" altLang="ko-KR" sz="2933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chiar</a:t>
              </a:r>
              <a:r>
                <a:rPr lang="en-GB" altLang="ko-KR" sz="2933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si</a:t>
              </a:r>
              <a:r>
                <a:rPr lang="en-GB" altLang="ko-KR" sz="2933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in </a:t>
              </a:r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cadrul</a:t>
              </a:r>
              <a:r>
                <a:rPr lang="en-GB" altLang="ko-KR" sz="2933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aceluiasi</a:t>
              </a:r>
              <a:r>
                <a:rPr lang="en-GB" altLang="ko-KR" sz="2933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anotimp</a:t>
              </a:r>
              <a:endParaRPr lang="en-GB" altLang="ko-KR" sz="2933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5988509" y="1565300"/>
              <a:ext cx="981107" cy="723276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8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2842072" y="828549"/>
            <a:ext cx="997979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8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Concluzii</a:t>
            </a:r>
            <a:endParaRPr lang="ko-KR" altLang="en-US" sz="10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12214888" y="3780018"/>
            <a:ext cx="11067195" cy="1446550"/>
            <a:chOff x="5988509" y="1565300"/>
            <a:chExt cx="5533597" cy="7232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575533"/>
              <a:ext cx="4661840" cy="497507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just"/>
              <a:r>
                <a:rPr lang="en-GB" altLang="ko-KR" sz="2933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Corelatie</a:t>
              </a:r>
              <a:r>
                <a:rPr lang="en-GB" altLang="ko-KR" sz="2933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buna</a:t>
              </a:r>
              <a:r>
                <a:rPr lang="en-GB" altLang="ko-KR" sz="2933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(r = 0.86) </a:t>
              </a:r>
              <a:r>
                <a:rPr lang="en-GB" altLang="ko-KR" sz="2933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intre</a:t>
              </a:r>
              <a:r>
                <a:rPr lang="en-GB" altLang="ko-KR" sz="2933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conc. de radon </a:t>
              </a:r>
              <a:r>
                <a:rPr lang="en-GB" altLang="ko-KR" sz="2933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obtinuta</a:t>
              </a:r>
              <a:r>
                <a:rPr lang="en-GB" altLang="ko-KR" sz="2933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prin</a:t>
              </a:r>
              <a:r>
                <a:rPr lang="en-GB" altLang="ko-KR" sz="2933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metoda</a:t>
              </a:r>
              <a:r>
                <a:rPr lang="en-GB" altLang="ko-KR" sz="2933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active </a:t>
              </a:r>
              <a:r>
                <a:rPr lang="en-GB" altLang="ko-KR" sz="2933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si</a:t>
              </a:r>
              <a:r>
                <a:rPr lang="en-GB" altLang="ko-KR" sz="2933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cea</a:t>
              </a:r>
              <a:r>
                <a:rPr lang="en-GB" altLang="ko-KR" sz="2933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pasiva</a:t>
              </a:r>
              <a:endParaRPr lang="en-GB" altLang="ko-KR" sz="2933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5988509" y="1565300"/>
              <a:ext cx="981107" cy="723274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8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12214888" y="5502916"/>
            <a:ext cx="11067195" cy="1466824"/>
            <a:chOff x="5988509" y="1565300"/>
            <a:chExt cx="5533597" cy="7334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575533"/>
              <a:ext cx="4661840" cy="723178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just"/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Reprezentarile</a:t>
              </a:r>
              <a:r>
                <a:rPr lang="en-GB" altLang="ko-KR" sz="2933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de tip </a:t>
              </a:r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Heatmap</a:t>
              </a:r>
              <a:r>
                <a:rPr lang="en-GB" altLang="ko-KR" sz="2933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pot </a:t>
              </a:r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furniza</a:t>
              </a:r>
              <a:r>
                <a:rPr lang="en-GB" altLang="ko-KR" sz="2933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o </a:t>
              </a:r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evaluare</a:t>
              </a:r>
              <a:r>
                <a:rPr lang="en-GB" altLang="ko-KR" sz="2933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calitativa</a:t>
              </a:r>
              <a:r>
                <a:rPr lang="en-GB" altLang="ko-KR" sz="2933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a </a:t>
              </a:r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variatiei</a:t>
              </a:r>
              <a:r>
                <a:rPr lang="en-GB" altLang="ko-KR" sz="2933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in </a:t>
              </a:r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timp</a:t>
              </a:r>
              <a:r>
                <a:rPr lang="en-GB" altLang="ko-KR" sz="2933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pentru</a:t>
              </a:r>
              <a:r>
                <a:rPr lang="en-GB" altLang="ko-KR" sz="2933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parametrii</a:t>
              </a:r>
              <a:r>
                <a:rPr lang="en-GB" altLang="ko-KR" sz="2933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monitorizati</a:t>
              </a:r>
              <a:endParaRPr lang="en-GB" altLang="ko-KR" sz="2933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5988509" y="1565300"/>
              <a:ext cx="981107" cy="723274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88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13923248" y="7481341"/>
            <a:ext cx="9323680" cy="1446358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pPr algn="just"/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In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studiul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de fata,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raportul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dintre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CO</a:t>
            </a:r>
            <a:r>
              <a:rPr lang="en-GB" altLang="ko-KR" sz="2933" baseline="-25000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2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anual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si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cel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lunar a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fost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utilizat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pentru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a “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cuantifica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”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comportamentul</a:t>
            </a:r>
            <a:r>
              <a:rPr lang="en-GB" altLang="ko-KR" sz="2933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2933" dirty="0" err="1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utilizatorului</a:t>
            </a:r>
            <a:endParaRPr lang="en-GB" altLang="ko-KR" sz="2933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12214889" y="7527796"/>
            <a:ext cx="1962213" cy="1446550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88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12214888" y="9427391"/>
            <a:ext cx="11067195" cy="1466824"/>
            <a:chOff x="5988509" y="1565300"/>
            <a:chExt cx="5533597" cy="73341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575533"/>
              <a:ext cx="4661840" cy="723178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just"/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In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ciuda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rezultatelor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promitatoare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obtinute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in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acest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studiu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,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utilitatea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practica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a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parametrului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introdus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este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scazuta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deoarece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necesita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conc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de CO</a:t>
              </a:r>
              <a:r>
                <a:rPr lang="en-GB" altLang="ko-KR" sz="2933" baseline="-25000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2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anuala</a:t>
              </a:r>
              <a:r>
                <a:rPr lang="en-GB" altLang="ko-KR" sz="2933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5988509" y="1565300"/>
              <a:ext cx="981107" cy="723274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accent5">
                      <a:lumMod val="75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88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12179734" y="11161144"/>
            <a:ext cx="11067195" cy="2123402"/>
            <a:chOff x="5988509" y="1565300"/>
            <a:chExt cx="5533597" cy="106170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1"/>
              <a:ext cx="4661840" cy="948850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just"/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Studii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suplimentare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sunt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necesare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pentru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a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elucida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aspectele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care pot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oferi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o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exactitate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crescuta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masuratorilor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sezoniere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de radon in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estimarea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conc</a:t>
              </a:r>
              <a:r>
                <a:rPr lang="en-GB" altLang="ko-KR" sz="2933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933" dirty="0" err="1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anuale</a:t>
              </a:r>
              <a:endParaRPr lang="en-GB" altLang="ko-KR" sz="2933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5988509" y="1565300"/>
              <a:ext cx="981107" cy="723275"/>
            </a:xfrm>
            <a:prstGeom prst="rect">
              <a:avLst/>
            </a:prstGeom>
            <a:noFill/>
          </p:spPr>
          <p:txBody>
            <a:bodyPr wrap="square" lIns="216000" rIns="216000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accent6">
                      <a:lumMod val="75000"/>
                    </a:schemeClr>
                  </a:solidFill>
                  <a:cs typeface="Arial" pitchFamily="34" charset="0"/>
                </a:rPr>
                <a:t>06</a:t>
              </a:r>
              <a:endParaRPr lang="ko-KR" altLang="en-US" sz="88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90D2E98-ADF3-41B4-B3BD-0D5BCB907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65" y="574053"/>
            <a:ext cx="6856344" cy="12791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1E0C6-24E0-4E01-9BCD-95380CB6658F}"/>
              </a:ext>
            </a:extLst>
          </p:cNvPr>
          <p:cNvSpPr txBox="1"/>
          <p:nvPr/>
        </p:nvSpPr>
        <p:spPr>
          <a:xfrm>
            <a:off x="481048" y="12607694"/>
            <a:ext cx="470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B6D77"/>
                </a:solidFill>
              </a:rPr>
              <a:t>tiberius.dicu@ubbcluj.ro</a:t>
            </a:r>
          </a:p>
        </p:txBody>
      </p:sp>
    </p:spTree>
    <p:extLst>
      <p:ext uri="{BB962C8B-B14F-4D97-AF65-F5344CB8AC3E}">
        <p14:creationId xmlns:p14="http://schemas.microsoft.com/office/powerpoint/2010/main" val="120647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1BEF00A1-8F5B-4236-B35C-FE34B8D03A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62" y="-16138"/>
            <a:ext cx="24480692" cy="13732138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A1E4D6D-F90E-465C-B058-862FC8831CC8}"/>
              </a:ext>
            </a:extLst>
          </p:cNvPr>
          <p:cNvGrpSpPr/>
          <p:nvPr/>
        </p:nvGrpSpPr>
        <p:grpSpPr>
          <a:xfrm>
            <a:off x="2059840" y="1000925"/>
            <a:ext cx="1428750" cy="1428750"/>
            <a:chOff x="-714375" y="500460"/>
            <a:chExt cx="714375" cy="714375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71FA8DE-71C4-46C1-8FC3-83DA595BB46C}"/>
                </a:ext>
              </a:extLst>
            </p:cNvPr>
            <p:cNvSpPr/>
            <p:nvPr/>
          </p:nvSpPr>
          <p:spPr>
            <a:xfrm>
              <a:off x="-714375" y="5004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93" name="Graphic 92" descr="Atom outline">
              <a:extLst>
                <a:ext uri="{FF2B5EF4-FFF2-40B4-BE49-F238E27FC236}">
                  <a16:creationId xmlns:a16="http://schemas.microsoft.com/office/drawing/2014/main" id="{6036B4A1-8F57-4DF1-8654-6AAF8E15B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14375" y="500460"/>
              <a:ext cx="714375" cy="71437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2B5E9E9-5E47-488E-A2E2-B3BEF5658B97}"/>
              </a:ext>
            </a:extLst>
          </p:cNvPr>
          <p:cNvGrpSpPr/>
          <p:nvPr/>
        </p:nvGrpSpPr>
        <p:grpSpPr>
          <a:xfrm>
            <a:off x="-1427160" y="3591725"/>
            <a:ext cx="1428750" cy="1428750"/>
            <a:chOff x="-714375" y="1795860"/>
            <a:chExt cx="714375" cy="71437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0D60793-227C-4674-A976-1321CC2C8E06}"/>
                </a:ext>
              </a:extLst>
            </p:cNvPr>
            <p:cNvSpPr/>
            <p:nvPr/>
          </p:nvSpPr>
          <p:spPr>
            <a:xfrm>
              <a:off x="-714375" y="17958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96" name="Graphic 95" descr="Users outline">
              <a:extLst>
                <a:ext uri="{FF2B5EF4-FFF2-40B4-BE49-F238E27FC236}">
                  <a16:creationId xmlns:a16="http://schemas.microsoft.com/office/drawing/2014/main" id="{D84556ED-F834-4465-B684-681EAF05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14375" y="1795860"/>
              <a:ext cx="714375" cy="714375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E441EF9-9B0C-40B4-BDCC-EF7FB366CF04}"/>
              </a:ext>
            </a:extLst>
          </p:cNvPr>
          <p:cNvGrpSpPr/>
          <p:nvPr/>
        </p:nvGrpSpPr>
        <p:grpSpPr>
          <a:xfrm>
            <a:off x="-1427160" y="8700035"/>
            <a:ext cx="1428750" cy="1428750"/>
            <a:chOff x="-714375" y="4350015"/>
            <a:chExt cx="714375" cy="714375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785137A-59E9-4CDD-A490-25274DDB855C}"/>
                </a:ext>
              </a:extLst>
            </p:cNvPr>
            <p:cNvSpPr/>
            <p:nvPr/>
          </p:nvSpPr>
          <p:spPr>
            <a:xfrm>
              <a:off x="-714375" y="43500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99" name="Graphic 98" descr="Internet Of Things outline">
              <a:extLst>
                <a:ext uri="{FF2B5EF4-FFF2-40B4-BE49-F238E27FC236}">
                  <a16:creationId xmlns:a16="http://schemas.microsoft.com/office/drawing/2014/main" id="{78C1A338-6BC8-40E6-9DC1-72D653CDF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14375" y="4350015"/>
              <a:ext cx="714375" cy="714375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8D1B5D7-A674-420B-9632-1C15F9BEBD3D}"/>
              </a:ext>
            </a:extLst>
          </p:cNvPr>
          <p:cNvGrpSpPr/>
          <p:nvPr/>
        </p:nvGrpSpPr>
        <p:grpSpPr>
          <a:xfrm>
            <a:off x="-1427160" y="11287925"/>
            <a:ext cx="1428750" cy="1499130"/>
            <a:chOff x="-714375" y="5643960"/>
            <a:chExt cx="714375" cy="749565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D529D6-22AE-40B3-9097-DC9717437600}"/>
                </a:ext>
              </a:extLst>
            </p:cNvPr>
            <p:cNvSpPr/>
            <p:nvPr/>
          </p:nvSpPr>
          <p:spPr>
            <a:xfrm>
              <a:off x="-714375" y="56439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02" name="Graphic 101" descr="Boxing Glove outline">
              <a:extLst>
                <a:ext uri="{FF2B5EF4-FFF2-40B4-BE49-F238E27FC236}">
                  <a16:creationId xmlns:a16="http://schemas.microsoft.com/office/drawing/2014/main" id="{05C71968-8D09-4229-9EA2-73322640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14375" y="5679150"/>
              <a:ext cx="714375" cy="714375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BC19C0A-F7E3-47A4-B0AF-42915F605135}"/>
              </a:ext>
            </a:extLst>
          </p:cNvPr>
          <p:cNvGrpSpPr/>
          <p:nvPr/>
        </p:nvGrpSpPr>
        <p:grpSpPr>
          <a:xfrm>
            <a:off x="-1591528" y="6108437"/>
            <a:ext cx="1428750" cy="1499130"/>
            <a:chOff x="-714375" y="3054615"/>
            <a:chExt cx="714375" cy="74956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871A2C2-7724-4137-A5EC-C9F7CC05F3FB}"/>
                </a:ext>
              </a:extLst>
            </p:cNvPr>
            <p:cNvSpPr/>
            <p:nvPr/>
          </p:nvSpPr>
          <p:spPr>
            <a:xfrm>
              <a:off x="-714375" y="30546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05" name="Graphic 104" descr="Right Brain outline">
              <a:extLst>
                <a:ext uri="{FF2B5EF4-FFF2-40B4-BE49-F238E27FC236}">
                  <a16:creationId xmlns:a16="http://schemas.microsoft.com/office/drawing/2014/main" id="{E02E33CC-149A-4000-B1FB-AB3F0C1B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714375" y="3089805"/>
              <a:ext cx="714375" cy="714375"/>
            </a:xfrm>
            <a:prstGeom prst="rect">
              <a:avLst/>
            </a:prstGeom>
          </p:spPr>
        </p:pic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C1D675E6-4BBA-480D-BEDC-886CDE505BC8}"/>
              </a:ext>
            </a:extLst>
          </p:cNvPr>
          <p:cNvSpPr/>
          <p:nvPr/>
        </p:nvSpPr>
        <p:spPr>
          <a:xfrm rot="10800000" flipH="1">
            <a:off x="-161188" y="-21239649"/>
            <a:ext cx="2935398" cy="51720758"/>
          </a:xfrm>
          <a:custGeom>
            <a:avLst/>
            <a:gdLst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7699 w 1467699"/>
              <a:gd name="connsiteY3" fmla="*/ 0 h 25860379"/>
              <a:gd name="connsiteX4" fmla="*/ 1467699 w 1467699"/>
              <a:gd name="connsiteY4" fmla="*/ 25860379 h 25860379"/>
              <a:gd name="connsiteX5" fmla="*/ 0 w 1467699"/>
              <a:gd name="connsiteY5" fmla="*/ 25860379 h 25860379"/>
              <a:gd name="connsiteX6" fmla="*/ 0 w 1467699"/>
              <a:gd name="connsiteY6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7699" h="25860379">
                <a:moveTo>
                  <a:pt x="1466376" y="13654089"/>
                </a:moveTo>
                <a:cubicBezTo>
                  <a:pt x="1466464" y="14030327"/>
                  <a:pt x="1006794" y="14029798"/>
                  <a:pt x="1009440" y="14392277"/>
                </a:cubicBezTo>
                <a:cubicBezTo>
                  <a:pt x="1012086" y="14754756"/>
                  <a:pt x="1460114" y="14763752"/>
                  <a:pt x="1463201" y="15124115"/>
                </a:cubicBezTo>
                <a:cubicBezTo>
                  <a:pt x="1466288" y="15484478"/>
                  <a:pt x="1466288" y="13277851"/>
                  <a:pt x="1466376" y="13654089"/>
                </a:cubicBezTo>
                <a:close/>
                <a:moveTo>
                  <a:pt x="1467699" y="0"/>
                </a:moveTo>
                <a:lnTo>
                  <a:pt x="1467699" y="25860379"/>
                </a:lnTo>
                <a:lnTo>
                  <a:pt x="0" y="25860379"/>
                </a:lnTo>
                <a:lnTo>
                  <a:pt x="0" y="0"/>
                </a:lnTo>
                <a:lnTo>
                  <a:pt x="14676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pic>
        <p:nvPicPr>
          <p:cNvPr id="107" name="Graphic 106" descr="Atom outline">
            <a:hlinkClick r:id="rId13" action="ppaction://hlinksldjump"/>
            <a:extLst>
              <a:ext uri="{FF2B5EF4-FFF2-40B4-BE49-F238E27FC236}">
                <a16:creationId xmlns:a16="http://schemas.microsoft.com/office/drawing/2014/main" id="{4C11BA0E-372F-4F21-A2A9-19FF84AD87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1912" y="930545"/>
            <a:ext cx="1428750" cy="1428750"/>
          </a:xfrm>
          <a:prstGeom prst="rect">
            <a:avLst/>
          </a:prstGeom>
        </p:spPr>
      </p:pic>
      <p:pic>
        <p:nvPicPr>
          <p:cNvPr id="108" name="Graphic 107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123D9F41-F24A-42C2-AE6B-08E48ECE68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1912" y="3521345"/>
            <a:ext cx="1428750" cy="1428750"/>
          </a:xfrm>
          <a:prstGeom prst="rect">
            <a:avLst/>
          </a:prstGeom>
        </p:spPr>
      </p:pic>
      <p:pic>
        <p:nvPicPr>
          <p:cNvPr id="109" name="Graphic 108" descr="Right Brain outline">
            <a:hlinkClick r:id="rId19" action="ppaction://hlinksldjump"/>
            <a:extLst>
              <a:ext uri="{FF2B5EF4-FFF2-40B4-BE49-F238E27FC236}">
                <a16:creationId xmlns:a16="http://schemas.microsoft.com/office/drawing/2014/main" id="{AA194287-FE63-42AE-B836-A54D0F3E26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1912" y="6109235"/>
            <a:ext cx="1428750" cy="1428750"/>
          </a:xfrm>
          <a:prstGeom prst="rect">
            <a:avLst/>
          </a:prstGeom>
        </p:spPr>
      </p:pic>
      <p:pic>
        <p:nvPicPr>
          <p:cNvPr id="110" name="Graphic 109" descr="Internet Of Things outline">
            <a:hlinkClick r:id="rId22" action="ppaction://hlinksldjump"/>
            <a:extLst>
              <a:ext uri="{FF2B5EF4-FFF2-40B4-BE49-F238E27FC236}">
                <a16:creationId xmlns:a16="http://schemas.microsoft.com/office/drawing/2014/main" id="{5F176325-FD37-46AB-91A6-1114C78E2A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1912" y="8629655"/>
            <a:ext cx="1428750" cy="1428750"/>
          </a:xfrm>
          <a:prstGeom prst="rect">
            <a:avLst/>
          </a:prstGeom>
        </p:spPr>
      </p:pic>
      <p:pic>
        <p:nvPicPr>
          <p:cNvPr id="111" name="Graphic 110" descr="Boxing Glove outline">
            <a:hlinkClick r:id="rId25" action="ppaction://hlinksldjump"/>
            <a:extLst>
              <a:ext uri="{FF2B5EF4-FFF2-40B4-BE49-F238E27FC236}">
                <a16:creationId xmlns:a16="http://schemas.microsoft.com/office/drawing/2014/main" id="{C763D70D-E1E8-4E74-BCF3-FE4688AF29F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912" y="11287925"/>
            <a:ext cx="1428750" cy="14287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3017D90-21EE-4B81-A992-F12713259747}"/>
              </a:ext>
            </a:extLst>
          </p:cNvPr>
          <p:cNvSpPr/>
          <p:nvPr/>
        </p:nvSpPr>
        <p:spPr>
          <a:xfrm>
            <a:off x="4382219" y="4620730"/>
            <a:ext cx="18529540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b="1" dirty="0" err="1">
                <a:solidFill>
                  <a:schemeClr val="bg1"/>
                </a:solidFill>
              </a:rPr>
              <a:t>Cea</a:t>
            </a:r>
            <a:r>
              <a:rPr lang="en-GB" sz="4400" b="1" dirty="0">
                <a:solidFill>
                  <a:schemeClr val="bg1"/>
                </a:solidFill>
              </a:rPr>
              <a:t> </a:t>
            </a:r>
            <a:r>
              <a:rPr lang="en-GB" sz="4400" b="1" dirty="0" err="1">
                <a:solidFill>
                  <a:schemeClr val="bg1"/>
                </a:solidFill>
              </a:rPr>
              <a:t>mai</a:t>
            </a:r>
            <a:r>
              <a:rPr lang="en-GB" sz="4400" b="1" dirty="0">
                <a:solidFill>
                  <a:schemeClr val="bg1"/>
                </a:solidFill>
              </a:rPr>
              <a:t> mare </a:t>
            </a:r>
            <a:r>
              <a:rPr lang="en-GB" sz="4400" b="1" dirty="0" err="1">
                <a:solidFill>
                  <a:schemeClr val="bg1"/>
                </a:solidFill>
              </a:rPr>
              <a:t>expunere</a:t>
            </a:r>
            <a:r>
              <a:rPr lang="en-GB" sz="4400" b="1" dirty="0">
                <a:solidFill>
                  <a:schemeClr val="bg1"/>
                </a:solidFill>
              </a:rPr>
              <a:t> a </a:t>
            </a:r>
            <a:r>
              <a:rPr lang="en-GB" sz="4400" b="1" dirty="0" err="1">
                <a:solidFill>
                  <a:schemeClr val="bg1"/>
                </a:solidFill>
              </a:rPr>
              <a:t>populaţiei</a:t>
            </a:r>
            <a:r>
              <a:rPr lang="en-GB" sz="4400" b="1" dirty="0">
                <a:solidFill>
                  <a:schemeClr val="bg1"/>
                </a:solidFill>
              </a:rPr>
              <a:t> la </a:t>
            </a:r>
            <a:r>
              <a:rPr lang="en-GB" sz="4400" b="1" dirty="0" err="1">
                <a:solidFill>
                  <a:schemeClr val="bg1"/>
                </a:solidFill>
              </a:rPr>
              <a:t>radiaţia</a:t>
            </a:r>
            <a:r>
              <a:rPr lang="en-GB" sz="4400" b="1" dirty="0">
                <a:solidFill>
                  <a:schemeClr val="bg1"/>
                </a:solidFill>
              </a:rPr>
              <a:t> </a:t>
            </a:r>
            <a:r>
              <a:rPr lang="en-GB" sz="4400" b="1" dirty="0" err="1">
                <a:solidFill>
                  <a:schemeClr val="bg1"/>
                </a:solidFill>
              </a:rPr>
              <a:t>ionizantă</a:t>
            </a:r>
            <a:r>
              <a:rPr lang="en-GB" sz="4400" b="1" dirty="0">
                <a:solidFill>
                  <a:schemeClr val="bg1"/>
                </a:solidFill>
              </a:rPr>
              <a:t> </a:t>
            </a:r>
            <a:r>
              <a:rPr lang="en-GB" sz="4400" b="1" dirty="0" err="1">
                <a:solidFill>
                  <a:schemeClr val="bg1"/>
                </a:solidFill>
              </a:rPr>
              <a:t>este</a:t>
            </a:r>
            <a:r>
              <a:rPr lang="en-GB" sz="4400" b="1" dirty="0">
                <a:solidFill>
                  <a:schemeClr val="bg1"/>
                </a:solidFill>
              </a:rPr>
              <a:t> </a:t>
            </a:r>
            <a:r>
              <a:rPr lang="en-GB" sz="4400" b="1" dirty="0" err="1">
                <a:solidFill>
                  <a:schemeClr val="bg1"/>
                </a:solidFill>
              </a:rPr>
              <a:t>rezultatul</a:t>
            </a:r>
            <a:r>
              <a:rPr lang="en-GB" sz="4400" b="1" dirty="0">
                <a:solidFill>
                  <a:schemeClr val="bg1"/>
                </a:solidFill>
              </a:rPr>
              <a:t>:</a:t>
            </a:r>
          </a:p>
          <a:p>
            <a:endParaRPr lang="en-GB" sz="44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lphaLcParenR"/>
            </a:pP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producţiei</a:t>
            </a:r>
            <a:r>
              <a:rPr lang="en-GB" sz="4400" dirty="0">
                <a:solidFill>
                  <a:schemeClr val="bg1"/>
                </a:solidFill>
              </a:rPr>
              <a:t> de </a:t>
            </a:r>
            <a:r>
              <a:rPr lang="en-GB" sz="4400" dirty="0" err="1">
                <a:solidFill>
                  <a:schemeClr val="bg1"/>
                </a:solidFill>
              </a:rPr>
              <a:t>energie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electrică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în</a:t>
            </a:r>
            <a:r>
              <a:rPr lang="en-GB" sz="4400" dirty="0">
                <a:solidFill>
                  <a:schemeClr val="bg1"/>
                </a:solidFill>
              </a:rPr>
              <a:t> centrale </a:t>
            </a:r>
            <a:r>
              <a:rPr lang="en-GB" sz="4400" dirty="0" err="1">
                <a:solidFill>
                  <a:schemeClr val="bg1"/>
                </a:solidFill>
              </a:rPr>
              <a:t>nucleare</a:t>
            </a:r>
            <a:endParaRPr lang="en-GB" sz="44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lphaLcParenR"/>
            </a:pPr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b) </a:t>
            </a:r>
            <a:r>
              <a:rPr lang="en-GB" sz="4400" dirty="0" err="1">
                <a:solidFill>
                  <a:schemeClr val="bg1"/>
                </a:solidFill>
              </a:rPr>
              <a:t>căderilor</a:t>
            </a:r>
            <a:r>
              <a:rPr lang="en-GB" sz="4400" dirty="0">
                <a:solidFill>
                  <a:schemeClr val="bg1"/>
                </a:solidFill>
              </a:rPr>
              <a:t> radioactive </a:t>
            </a:r>
            <a:r>
              <a:rPr lang="en-GB" sz="4400" dirty="0" err="1">
                <a:solidFill>
                  <a:schemeClr val="bg1"/>
                </a:solidFill>
              </a:rPr>
              <a:t>datorate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experimentelor</a:t>
            </a:r>
            <a:r>
              <a:rPr lang="en-GB" sz="4400" dirty="0">
                <a:solidFill>
                  <a:schemeClr val="bg1"/>
                </a:solidFill>
              </a:rPr>
              <a:t> cu </a:t>
            </a:r>
            <a:r>
              <a:rPr lang="en-GB" sz="4400" dirty="0" err="1">
                <a:solidFill>
                  <a:schemeClr val="bg1"/>
                </a:solidFill>
              </a:rPr>
              <a:t>arma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nucleară</a:t>
            </a:r>
            <a:endParaRPr lang="en-GB" sz="4400" dirty="0">
              <a:solidFill>
                <a:schemeClr val="bg1"/>
              </a:solidFill>
            </a:endParaRPr>
          </a:p>
          <a:p>
            <a:endParaRPr lang="en-GB" sz="4400" dirty="0">
              <a:solidFill>
                <a:schemeClr val="bg1"/>
              </a:solidFill>
            </a:endParaRPr>
          </a:p>
          <a:p>
            <a:r>
              <a:rPr lang="en-GB" sz="4400" dirty="0">
                <a:solidFill>
                  <a:schemeClr val="bg1"/>
                </a:solidFill>
              </a:rPr>
              <a:t>c) </a:t>
            </a:r>
            <a:r>
              <a:rPr lang="en-GB" sz="4400" dirty="0" err="1">
                <a:solidFill>
                  <a:schemeClr val="bg1"/>
                </a:solidFill>
              </a:rPr>
              <a:t>diagnosticului</a:t>
            </a:r>
            <a:r>
              <a:rPr lang="en-GB" sz="4400" dirty="0">
                <a:solidFill>
                  <a:schemeClr val="bg1"/>
                </a:solidFill>
              </a:rPr>
              <a:t> cu raze X</a:t>
            </a:r>
          </a:p>
          <a:p>
            <a:endParaRPr lang="en-GB" sz="4400" dirty="0">
              <a:solidFill>
                <a:schemeClr val="bg1"/>
              </a:solidFill>
            </a:endParaRPr>
          </a:p>
          <a:p>
            <a:r>
              <a:rPr lang="it-IT" sz="4400" dirty="0">
                <a:solidFill>
                  <a:schemeClr val="bg1"/>
                </a:solidFill>
              </a:rPr>
              <a:t>d) radiaţiei cosmice</a:t>
            </a:r>
          </a:p>
          <a:p>
            <a:endParaRPr lang="it-IT" sz="4400" dirty="0">
              <a:solidFill>
                <a:schemeClr val="bg1"/>
              </a:solidFill>
            </a:endParaRPr>
          </a:p>
          <a:p>
            <a:r>
              <a:rPr lang="it-IT" sz="4400" dirty="0">
                <a:solidFill>
                  <a:schemeClr val="bg1"/>
                </a:solidFill>
              </a:rPr>
              <a:t>e) radonului din interiorul locuinţei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9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FD8BBE-58E2-466A-A147-2D08E2C847F2}"/>
              </a:ext>
            </a:extLst>
          </p:cNvPr>
          <p:cNvGrpSpPr/>
          <p:nvPr/>
        </p:nvGrpSpPr>
        <p:grpSpPr>
          <a:xfrm>
            <a:off x="-1597610" y="1000921"/>
            <a:ext cx="1428750" cy="1428750"/>
            <a:chOff x="-714375" y="500460"/>
            <a:chExt cx="714375" cy="7143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DDE537-A2F5-40E1-AE22-0472A93A0B3B}"/>
                </a:ext>
              </a:extLst>
            </p:cNvPr>
            <p:cNvSpPr/>
            <p:nvPr/>
          </p:nvSpPr>
          <p:spPr>
            <a:xfrm>
              <a:off x="-714375" y="5004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6" name="Graphic 5" descr="Atom outline">
              <a:extLst>
                <a:ext uri="{FF2B5EF4-FFF2-40B4-BE49-F238E27FC236}">
                  <a16:creationId xmlns:a16="http://schemas.microsoft.com/office/drawing/2014/main" id="{F82333E3-F7A5-484E-AF92-A8AF9E307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14375" y="500460"/>
              <a:ext cx="714375" cy="71437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6561A7-5F7F-4689-A264-0E872979E918}"/>
              </a:ext>
            </a:extLst>
          </p:cNvPr>
          <p:cNvGrpSpPr/>
          <p:nvPr/>
        </p:nvGrpSpPr>
        <p:grpSpPr>
          <a:xfrm>
            <a:off x="2059840" y="3591725"/>
            <a:ext cx="1428750" cy="1428750"/>
            <a:chOff x="-714375" y="1795860"/>
            <a:chExt cx="714375" cy="714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303373-A5E4-44D7-83D2-E5D5CCECE5D8}"/>
                </a:ext>
              </a:extLst>
            </p:cNvPr>
            <p:cNvSpPr/>
            <p:nvPr/>
          </p:nvSpPr>
          <p:spPr>
            <a:xfrm>
              <a:off x="-714375" y="17958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D3641C2F-20BE-4675-B9AE-1D5BEC24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14375" y="1795860"/>
              <a:ext cx="714375" cy="7143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0C5B70-7FA3-4EEC-B66E-E1B8867468DC}"/>
              </a:ext>
            </a:extLst>
          </p:cNvPr>
          <p:cNvGrpSpPr/>
          <p:nvPr/>
        </p:nvGrpSpPr>
        <p:grpSpPr>
          <a:xfrm>
            <a:off x="-1427160" y="8700035"/>
            <a:ext cx="1428750" cy="1428750"/>
            <a:chOff x="-714375" y="4350015"/>
            <a:chExt cx="714375" cy="7143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ABFAC2-0F83-4FE9-ADBD-A171C31C53E3}"/>
                </a:ext>
              </a:extLst>
            </p:cNvPr>
            <p:cNvSpPr/>
            <p:nvPr/>
          </p:nvSpPr>
          <p:spPr>
            <a:xfrm>
              <a:off x="-714375" y="43500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2" name="Graphic 11" descr="Internet Of Things outline">
              <a:extLst>
                <a:ext uri="{FF2B5EF4-FFF2-40B4-BE49-F238E27FC236}">
                  <a16:creationId xmlns:a16="http://schemas.microsoft.com/office/drawing/2014/main" id="{FCC4F43B-8A69-40D4-ACE7-3906DA845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14375" y="4350015"/>
              <a:ext cx="714375" cy="7143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253D36-122C-4C5E-B7DE-5377880DE38F}"/>
              </a:ext>
            </a:extLst>
          </p:cNvPr>
          <p:cNvGrpSpPr/>
          <p:nvPr/>
        </p:nvGrpSpPr>
        <p:grpSpPr>
          <a:xfrm>
            <a:off x="-1427160" y="11287925"/>
            <a:ext cx="1428750" cy="1499130"/>
            <a:chOff x="-714375" y="5643960"/>
            <a:chExt cx="714375" cy="7495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860FFDC-486C-4A9B-8FB8-6DADF95730CE}"/>
                </a:ext>
              </a:extLst>
            </p:cNvPr>
            <p:cNvSpPr/>
            <p:nvPr/>
          </p:nvSpPr>
          <p:spPr>
            <a:xfrm>
              <a:off x="-714375" y="56439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5" name="Graphic 14" descr="Boxing Glove outline">
              <a:extLst>
                <a:ext uri="{FF2B5EF4-FFF2-40B4-BE49-F238E27FC236}">
                  <a16:creationId xmlns:a16="http://schemas.microsoft.com/office/drawing/2014/main" id="{E137B5B7-63F0-4AB4-B841-76CD0E1F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14375" y="5679150"/>
              <a:ext cx="714375" cy="7143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73BE72-14E1-41ED-A793-F9F6BEED62A4}"/>
              </a:ext>
            </a:extLst>
          </p:cNvPr>
          <p:cNvGrpSpPr/>
          <p:nvPr/>
        </p:nvGrpSpPr>
        <p:grpSpPr>
          <a:xfrm>
            <a:off x="-1591528" y="6108437"/>
            <a:ext cx="1428750" cy="1499130"/>
            <a:chOff x="-714375" y="3054615"/>
            <a:chExt cx="714375" cy="7495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0981C4-C41B-4FE1-9DF4-3253C3291F0E}"/>
                </a:ext>
              </a:extLst>
            </p:cNvPr>
            <p:cNvSpPr/>
            <p:nvPr/>
          </p:nvSpPr>
          <p:spPr>
            <a:xfrm>
              <a:off x="-714375" y="30546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8" name="Graphic 17" descr="Right Brain outline">
              <a:extLst>
                <a:ext uri="{FF2B5EF4-FFF2-40B4-BE49-F238E27FC236}">
                  <a16:creationId xmlns:a16="http://schemas.microsoft.com/office/drawing/2014/main" id="{FA55350F-8729-40CC-AF92-20B06421B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14375" y="3089805"/>
              <a:ext cx="714375" cy="714375"/>
            </a:xfrm>
            <a:prstGeom prst="rect">
              <a:avLst/>
            </a:prstGeom>
          </p:spPr>
        </p:pic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1731C28-D4E9-4BDB-921A-09D5EADC5335}"/>
              </a:ext>
            </a:extLst>
          </p:cNvPr>
          <p:cNvSpPr/>
          <p:nvPr/>
        </p:nvSpPr>
        <p:spPr>
          <a:xfrm rot="10800000" flipH="1">
            <a:off x="-161186" y="-18634993"/>
            <a:ext cx="2935398" cy="51720758"/>
          </a:xfrm>
          <a:custGeom>
            <a:avLst/>
            <a:gdLst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7699 w 1467699"/>
              <a:gd name="connsiteY3" fmla="*/ 0 h 25860379"/>
              <a:gd name="connsiteX4" fmla="*/ 1467699 w 1467699"/>
              <a:gd name="connsiteY4" fmla="*/ 25860379 h 25860379"/>
              <a:gd name="connsiteX5" fmla="*/ 0 w 1467699"/>
              <a:gd name="connsiteY5" fmla="*/ 25860379 h 25860379"/>
              <a:gd name="connsiteX6" fmla="*/ 0 w 1467699"/>
              <a:gd name="connsiteY6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7699" h="25860379">
                <a:moveTo>
                  <a:pt x="1466376" y="13654089"/>
                </a:moveTo>
                <a:cubicBezTo>
                  <a:pt x="1466464" y="14030327"/>
                  <a:pt x="1006794" y="14029798"/>
                  <a:pt x="1009440" y="14392277"/>
                </a:cubicBezTo>
                <a:cubicBezTo>
                  <a:pt x="1012086" y="14754756"/>
                  <a:pt x="1460114" y="14763752"/>
                  <a:pt x="1463201" y="15124115"/>
                </a:cubicBezTo>
                <a:cubicBezTo>
                  <a:pt x="1466288" y="15484478"/>
                  <a:pt x="1466288" y="13277851"/>
                  <a:pt x="1466376" y="13654089"/>
                </a:cubicBezTo>
                <a:close/>
                <a:moveTo>
                  <a:pt x="1467699" y="0"/>
                </a:moveTo>
                <a:lnTo>
                  <a:pt x="1467699" y="25860379"/>
                </a:lnTo>
                <a:lnTo>
                  <a:pt x="0" y="25860379"/>
                </a:lnTo>
                <a:lnTo>
                  <a:pt x="0" y="0"/>
                </a:lnTo>
                <a:lnTo>
                  <a:pt x="14676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pic>
        <p:nvPicPr>
          <p:cNvPr id="20" name="Graphic 19" descr="Atom outline">
            <a:hlinkClick r:id="rId12" action="ppaction://hlinksldjump"/>
            <a:extLst>
              <a:ext uri="{FF2B5EF4-FFF2-40B4-BE49-F238E27FC236}">
                <a16:creationId xmlns:a16="http://schemas.microsoft.com/office/drawing/2014/main" id="{A025DE5D-8875-4069-8A57-4B26EE9A43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1912" y="930545"/>
            <a:ext cx="1428750" cy="1428750"/>
          </a:xfrm>
          <a:prstGeom prst="rect">
            <a:avLst/>
          </a:prstGeom>
        </p:spPr>
      </p:pic>
      <p:pic>
        <p:nvPicPr>
          <p:cNvPr id="21" name="Graphic 20" descr="Users outline">
            <a:hlinkClick r:id="rId15" action="ppaction://hlinksldjump"/>
            <a:extLst>
              <a:ext uri="{FF2B5EF4-FFF2-40B4-BE49-F238E27FC236}">
                <a16:creationId xmlns:a16="http://schemas.microsoft.com/office/drawing/2014/main" id="{8B72A962-9FA5-4C00-A372-57C1DE7631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1912" y="3521345"/>
            <a:ext cx="1428750" cy="1428750"/>
          </a:xfrm>
          <a:prstGeom prst="rect">
            <a:avLst/>
          </a:prstGeom>
        </p:spPr>
      </p:pic>
      <p:pic>
        <p:nvPicPr>
          <p:cNvPr id="22" name="Graphic 21" descr="Right Brain outline">
            <a:hlinkClick r:id="rId18" action="ppaction://hlinksldjump"/>
            <a:extLst>
              <a:ext uri="{FF2B5EF4-FFF2-40B4-BE49-F238E27FC236}">
                <a16:creationId xmlns:a16="http://schemas.microsoft.com/office/drawing/2014/main" id="{8932D094-BDE1-4753-998E-05D19DC761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1912" y="6109235"/>
            <a:ext cx="1428750" cy="1428750"/>
          </a:xfrm>
          <a:prstGeom prst="rect">
            <a:avLst/>
          </a:prstGeom>
        </p:spPr>
      </p:pic>
      <p:pic>
        <p:nvPicPr>
          <p:cNvPr id="23" name="Graphic 22" descr="Internet Of Things outline">
            <a:hlinkClick r:id="rId21" action="ppaction://hlinksldjump"/>
            <a:extLst>
              <a:ext uri="{FF2B5EF4-FFF2-40B4-BE49-F238E27FC236}">
                <a16:creationId xmlns:a16="http://schemas.microsoft.com/office/drawing/2014/main" id="{148D5D36-17AD-4E46-B844-995AC9A7FC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1912" y="8629655"/>
            <a:ext cx="1428750" cy="1428750"/>
          </a:xfrm>
          <a:prstGeom prst="rect">
            <a:avLst/>
          </a:prstGeom>
        </p:spPr>
      </p:pic>
      <p:pic>
        <p:nvPicPr>
          <p:cNvPr id="24" name="Graphic 23" descr="Boxing Glove outline">
            <a:hlinkClick r:id="rId24" action="ppaction://hlinksldjump"/>
            <a:extLst>
              <a:ext uri="{FF2B5EF4-FFF2-40B4-BE49-F238E27FC236}">
                <a16:creationId xmlns:a16="http://schemas.microsoft.com/office/drawing/2014/main" id="{70F1ACE3-A4EE-4622-A2C5-A59C737AE7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1912" y="11287925"/>
            <a:ext cx="1428750" cy="1428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0E61BE-1FA7-4973-8958-0C57E6778A72}"/>
              </a:ext>
            </a:extLst>
          </p:cNvPr>
          <p:cNvSpPr txBox="1"/>
          <p:nvPr/>
        </p:nvSpPr>
        <p:spPr>
          <a:xfrm>
            <a:off x="3629266" y="5506460"/>
            <a:ext cx="839685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8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EXPUNEREA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6B814F-FC28-4C9F-9BDA-227F64B91F09}"/>
              </a:ext>
            </a:extLst>
          </p:cNvPr>
          <p:cNvSpPr txBox="1"/>
          <p:nvPr/>
        </p:nvSpPr>
        <p:spPr>
          <a:xfrm>
            <a:off x="3629266" y="6800784"/>
            <a:ext cx="839685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6400" b="1" dirty="0">
                <a:solidFill>
                  <a:schemeClr val="bg1"/>
                </a:solidFill>
                <a:cs typeface="Arial" pitchFamily="34" charset="0"/>
              </a:rPr>
              <a:t>RADON</a:t>
            </a:r>
            <a:endParaRPr lang="ko-KR" altLang="en-US" sz="6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E561E-B655-4C9A-A2D9-29C8F64FD186}"/>
              </a:ext>
            </a:extLst>
          </p:cNvPr>
          <p:cNvSpPr txBox="1"/>
          <p:nvPr/>
        </p:nvSpPr>
        <p:spPr>
          <a:xfrm>
            <a:off x="3629267" y="4990650"/>
            <a:ext cx="839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altLang="ko-KR" sz="28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De ce este important </a:t>
            </a:r>
            <a:r>
              <a:rPr lang="fr-FR" altLang="ko-KR" sz="2800" dirty="0" err="1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radonul</a:t>
            </a:r>
            <a:r>
              <a:rPr lang="fr-FR" altLang="ko-KR" sz="28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?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2A4894-172B-49FB-A000-A142D8BEE0DB}"/>
              </a:ext>
            </a:extLst>
          </p:cNvPr>
          <p:cNvSpPr txBox="1"/>
          <p:nvPr/>
        </p:nvSpPr>
        <p:spPr>
          <a:xfrm>
            <a:off x="3107956" y="9863028"/>
            <a:ext cx="9085631" cy="1846659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algn="just" fontAlgn="base">
              <a:spcBef>
                <a:spcPts val="2400"/>
              </a:spcBef>
              <a:spcAft>
                <a:spcPct val="0"/>
              </a:spcAft>
            </a:pPr>
            <a:r>
              <a:rPr lang="ro-RO" altLang="en-US" sz="4000" dirty="0">
                <a:solidFill>
                  <a:schemeClr val="bg1"/>
                </a:solidFill>
                <a:cs typeface="Arial" panose="020B0604020202020204" pitchFamily="34" charset="0"/>
              </a:rPr>
              <a:t>Radonul este un </a:t>
            </a:r>
            <a:r>
              <a:rPr lang="ro-RO" alt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gaz rar</a:t>
            </a:r>
            <a:r>
              <a:rPr lang="ro-RO" altLang="en-US" sz="4000" dirty="0">
                <a:solidFill>
                  <a:schemeClr val="bg1"/>
                </a:solidFill>
                <a:cs typeface="Arial" panose="020B0604020202020204" pitchFamily="34" charset="0"/>
              </a:rPr>
              <a:t>, inert, fara culoare, gust sau miros, radioactiv, care apare din dezintegrarea radiului.</a:t>
            </a:r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01CB79BD-67C0-4C8A-9C60-AF0FB91F3F9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foregroundMark x1="22222" y1="19048" x2="22222" y2="19048"/>
                        <a14:foregroundMark x1="16883" y1="16162" x2="16883" y2="16162"/>
                        <a14:foregroundMark x1="19769" y1="14286" x2="19769" y2="14286"/>
                        <a14:foregroundMark x1="21934" y1="12698" x2="21934" y2="12698"/>
                        <a14:foregroundMark x1="15296" y1="14863" x2="15296" y2="14863"/>
                        <a14:foregroundMark x1="14719" y1="17027" x2="14719" y2="17027"/>
                        <a14:foregroundMark x1="14430" y1="16450" x2="14430" y2="16450"/>
                        <a14:foregroundMark x1="13709" y1="17460" x2="13709" y2="17460"/>
                        <a14:foregroundMark x1="27561" y1="83261" x2="27561" y2="83261"/>
                        <a14:foregroundMark x1="74892" y1="14863" x2="74892" y2="14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23" y="227168"/>
            <a:ext cx="4872378" cy="48723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F78593-4803-4E1E-9FF0-3BBA4099D57B}"/>
              </a:ext>
            </a:extLst>
          </p:cNvPr>
          <p:cNvSpPr txBox="1"/>
          <p:nvPr/>
        </p:nvSpPr>
        <p:spPr>
          <a:xfrm>
            <a:off x="12961791" y="12933148"/>
            <a:ext cx="1045845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Fig. 1. </a:t>
            </a:r>
            <a:r>
              <a:rPr lang="ro-RO" altLang="en-US" sz="2400" dirty="0">
                <a:solidFill>
                  <a:schemeClr val="bg1"/>
                </a:solidFill>
              </a:rPr>
              <a:t>Contributia surselor de radiatie ionizanta la doza efectiva, anuala</a:t>
            </a:r>
            <a:r>
              <a:rPr lang="en-US" altLang="en-US" sz="2400" dirty="0">
                <a:solidFill>
                  <a:schemeClr val="bg1"/>
                </a:solidFill>
              </a:rPr>
              <a:t> (UNSCEAR, 2000)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1582860E-12D0-4EC0-9EDC-994C9E8934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663135"/>
              </p:ext>
            </p:extLst>
          </p:nvPr>
        </p:nvGraphicFramePr>
        <p:xfrm>
          <a:off x="12527330" y="6800784"/>
          <a:ext cx="11327372" cy="6493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pic>
        <p:nvPicPr>
          <p:cNvPr id="49" name="Graphic 48">
            <a:extLst>
              <a:ext uri="{FF2B5EF4-FFF2-40B4-BE49-F238E27FC236}">
                <a16:creationId xmlns:a16="http://schemas.microsoft.com/office/drawing/2014/main" id="{2AD69A10-9437-4297-A51D-B62DF6AFBA5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018188" y="150627"/>
            <a:ext cx="8761046" cy="68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4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4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9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0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3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9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4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8" grpId="0"/>
          <p:bldP spid="29" grpId="0"/>
          <p:bldP spid="30" grpId="0"/>
          <p:bldP spid="34" grpId="0"/>
          <p:bldGraphic spid="35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8" grpId="0"/>
          <p:bldP spid="29" grpId="0"/>
          <p:bldP spid="30" grpId="0"/>
          <p:bldP spid="34" grpId="0"/>
          <p:bldGraphic spid="35" grpId="0">
            <p:bldAsOne/>
          </p:bldGraphic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E96B0DD4-8C7B-449B-BF39-BE96DCABD9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94" y="-3851365"/>
            <a:ext cx="16023364" cy="13716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B62DF7-0F04-4DF9-A05C-5D6DABE87A80}"/>
              </a:ext>
            </a:extLst>
          </p:cNvPr>
          <p:cNvGrpSpPr/>
          <p:nvPr/>
        </p:nvGrpSpPr>
        <p:grpSpPr>
          <a:xfrm>
            <a:off x="-1427160" y="1000925"/>
            <a:ext cx="1428750" cy="1428750"/>
            <a:chOff x="-714375" y="500460"/>
            <a:chExt cx="714375" cy="7143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A7AA6DC-03A8-4F53-A470-B5DC848EC93E}"/>
                </a:ext>
              </a:extLst>
            </p:cNvPr>
            <p:cNvSpPr/>
            <p:nvPr/>
          </p:nvSpPr>
          <p:spPr>
            <a:xfrm>
              <a:off x="-714375" y="5004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7" name="Graphic 6" descr="Atom outline">
              <a:extLst>
                <a:ext uri="{FF2B5EF4-FFF2-40B4-BE49-F238E27FC236}">
                  <a16:creationId xmlns:a16="http://schemas.microsoft.com/office/drawing/2014/main" id="{D8CF087F-96FB-425F-A384-4E7E9B90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14375" y="500460"/>
              <a:ext cx="714375" cy="71437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02EF73-46CD-4F5D-BEC7-1AC1117CE252}"/>
              </a:ext>
            </a:extLst>
          </p:cNvPr>
          <p:cNvGrpSpPr/>
          <p:nvPr/>
        </p:nvGrpSpPr>
        <p:grpSpPr>
          <a:xfrm>
            <a:off x="-1427160" y="3591725"/>
            <a:ext cx="1428750" cy="1428750"/>
            <a:chOff x="-714375" y="1795860"/>
            <a:chExt cx="714375" cy="71437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3A14E0-8BDD-4102-84AD-BA17818F1BE3}"/>
                </a:ext>
              </a:extLst>
            </p:cNvPr>
            <p:cNvSpPr/>
            <p:nvPr/>
          </p:nvSpPr>
          <p:spPr>
            <a:xfrm>
              <a:off x="-714375" y="17958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0" name="Graphic 9" descr="Users outline">
              <a:extLst>
                <a:ext uri="{FF2B5EF4-FFF2-40B4-BE49-F238E27FC236}">
                  <a16:creationId xmlns:a16="http://schemas.microsoft.com/office/drawing/2014/main" id="{E2A334D3-F5E5-4DF5-8653-4094C59A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14375" y="1795860"/>
              <a:ext cx="714375" cy="7143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8F8856-274E-4755-8F51-680D1F5934F3}"/>
              </a:ext>
            </a:extLst>
          </p:cNvPr>
          <p:cNvGrpSpPr/>
          <p:nvPr/>
        </p:nvGrpSpPr>
        <p:grpSpPr>
          <a:xfrm>
            <a:off x="-1427160" y="8700035"/>
            <a:ext cx="1428750" cy="1428750"/>
            <a:chOff x="-714375" y="4350015"/>
            <a:chExt cx="714375" cy="7143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3278A6-5B22-4525-9C31-C748AB0C9DFF}"/>
                </a:ext>
              </a:extLst>
            </p:cNvPr>
            <p:cNvSpPr/>
            <p:nvPr/>
          </p:nvSpPr>
          <p:spPr>
            <a:xfrm>
              <a:off x="-714375" y="43500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6" name="Graphic 15" descr="Internet Of Things outline">
              <a:extLst>
                <a:ext uri="{FF2B5EF4-FFF2-40B4-BE49-F238E27FC236}">
                  <a16:creationId xmlns:a16="http://schemas.microsoft.com/office/drawing/2014/main" id="{F854E563-34F3-4172-89BB-AD31B72E6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14375" y="4350015"/>
              <a:ext cx="714375" cy="7143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FDE90B-DC9B-451C-9982-DD17D070A6A6}"/>
              </a:ext>
            </a:extLst>
          </p:cNvPr>
          <p:cNvGrpSpPr/>
          <p:nvPr/>
        </p:nvGrpSpPr>
        <p:grpSpPr>
          <a:xfrm>
            <a:off x="-1427160" y="11287925"/>
            <a:ext cx="1428750" cy="1499130"/>
            <a:chOff x="-714375" y="5643960"/>
            <a:chExt cx="714375" cy="74956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68E95F-1A78-4536-BD87-59DB01775E80}"/>
                </a:ext>
              </a:extLst>
            </p:cNvPr>
            <p:cNvSpPr/>
            <p:nvPr/>
          </p:nvSpPr>
          <p:spPr>
            <a:xfrm>
              <a:off x="-714375" y="56439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9" name="Graphic 18" descr="Boxing Glove outline">
              <a:extLst>
                <a:ext uri="{FF2B5EF4-FFF2-40B4-BE49-F238E27FC236}">
                  <a16:creationId xmlns:a16="http://schemas.microsoft.com/office/drawing/2014/main" id="{60262D3D-6CB0-4F52-AA8C-72B5CF50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14375" y="5679150"/>
              <a:ext cx="714375" cy="71437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739113-407C-4F02-8968-C479BFCF45BE}"/>
              </a:ext>
            </a:extLst>
          </p:cNvPr>
          <p:cNvGrpSpPr/>
          <p:nvPr/>
        </p:nvGrpSpPr>
        <p:grpSpPr>
          <a:xfrm>
            <a:off x="2098794" y="6108441"/>
            <a:ext cx="1428750" cy="1499130"/>
            <a:chOff x="-714375" y="3054615"/>
            <a:chExt cx="714375" cy="74956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042E14-92B3-4F5C-888A-A3D289E7E3D9}"/>
                </a:ext>
              </a:extLst>
            </p:cNvPr>
            <p:cNvSpPr/>
            <p:nvPr/>
          </p:nvSpPr>
          <p:spPr>
            <a:xfrm>
              <a:off x="-714375" y="30546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3" name="Graphic 12" descr="Right Brain outline">
              <a:extLst>
                <a:ext uri="{FF2B5EF4-FFF2-40B4-BE49-F238E27FC236}">
                  <a16:creationId xmlns:a16="http://schemas.microsoft.com/office/drawing/2014/main" id="{18A11CF2-3E91-4FEF-818D-A988A7CD2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714375" y="3089805"/>
              <a:ext cx="714375" cy="714375"/>
            </a:xfrm>
            <a:prstGeom prst="rect">
              <a:avLst/>
            </a:prstGeom>
          </p:spPr>
        </p:pic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C74C1E8-5526-408E-9806-4B96C79F706D}"/>
              </a:ext>
            </a:extLst>
          </p:cNvPr>
          <p:cNvSpPr/>
          <p:nvPr/>
        </p:nvSpPr>
        <p:spPr>
          <a:xfrm rot="10800000" flipH="1">
            <a:off x="-161186" y="-16085757"/>
            <a:ext cx="2935398" cy="51720758"/>
          </a:xfrm>
          <a:custGeom>
            <a:avLst/>
            <a:gdLst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7699 w 1467699"/>
              <a:gd name="connsiteY3" fmla="*/ 0 h 25860379"/>
              <a:gd name="connsiteX4" fmla="*/ 1467699 w 1467699"/>
              <a:gd name="connsiteY4" fmla="*/ 25860379 h 25860379"/>
              <a:gd name="connsiteX5" fmla="*/ 0 w 1467699"/>
              <a:gd name="connsiteY5" fmla="*/ 25860379 h 25860379"/>
              <a:gd name="connsiteX6" fmla="*/ 0 w 1467699"/>
              <a:gd name="connsiteY6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7699" h="25860379">
                <a:moveTo>
                  <a:pt x="1466376" y="13654089"/>
                </a:moveTo>
                <a:cubicBezTo>
                  <a:pt x="1466464" y="14030327"/>
                  <a:pt x="1006794" y="14029798"/>
                  <a:pt x="1009440" y="14392277"/>
                </a:cubicBezTo>
                <a:cubicBezTo>
                  <a:pt x="1012086" y="14754756"/>
                  <a:pt x="1460114" y="14763752"/>
                  <a:pt x="1463201" y="15124115"/>
                </a:cubicBezTo>
                <a:cubicBezTo>
                  <a:pt x="1466288" y="15484478"/>
                  <a:pt x="1466288" y="13277851"/>
                  <a:pt x="1466376" y="13654089"/>
                </a:cubicBezTo>
                <a:close/>
                <a:moveTo>
                  <a:pt x="1467699" y="0"/>
                </a:moveTo>
                <a:lnTo>
                  <a:pt x="1467699" y="25860379"/>
                </a:lnTo>
                <a:lnTo>
                  <a:pt x="0" y="25860379"/>
                </a:lnTo>
                <a:lnTo>
                  <a:pt x="0" y="0"/>
                </a:lnTo>
                <a:lnTo>
                  <a:pt x="14676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pic>
        <p:nvPicPr>
          <p:cNvPr id="21" name="Graphic 20" descr="Atom outline">
            <a:hlinkClick r:id="rId13" action="ppaction://hlinksldjump"/>
            <a:extLst>
              <a:ext uri="{FF2B5EF4-FFF2-40B4-BE49-F238E27FC236}">
                <a16:creationId xmlns:a16="http://schemas.microsoft.com/office/drawing/2014/main" id="{DEFC1D39-40D6-4B37-8241-91AD7D2219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1912" y="930545"/>
            <a:ext cx="1428750" cy="1428750"/>
          </a:xfrm>
          <a:prstGeom prst="rect">
            <a:avLst/>
          </a:prstGeom>
        </p:spPr>
      </p:pic>
      <p:pic>
        <p:nvPicPr>
          <p:cNvPr id="22" name="Graphic 21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43EB1E57-1C1E-4E67-A209-775CED6086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1912" y="3521345"/>
            <a:ext cx="1428750" cy="1428750"/>
          </a:xfrm>
          <a:prstGeom prst="rect">
            <a:avLst/>
          </a:prstGeom>
        </p:spPr>
      </p:pic>
      <p:pic>
        <p:nvPicPr>
          <p:cNvPr id="23" name="Graphic 22" descr="Right Brain outline">
            <a:hlinkClick r:id="rId19" action="ppaction://hlinksldjump"/>
            <a:extLst>
              <a:ext uri="{FF2B5EF4-FFF2-40B4-BE49-F238E27FC236}">
                <a16:creationId xmlns:a16="http://schemas.microsoft.com/office/drawing/2014/main" id="{9B08C750-FA8D-4E44-A69B-CCE660392A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1912" y="6109235"/>
            <a:ext cx="1428750" cy="1428750"/>
          </a:xfrm>
          <a:prstGeom prst="rect">
            <a:avLst/>
          </a:prstGeom>
        </p:spPr>
      </p:pic>
      <p:pic>
        <p:nvPicPr>
          <p:cNvPr id="24" name="Graphic 23" descr="Internet Of Things outline">
            <a:hlinkClick r:id="rId22" action="ppaction://hlinksldjump"/>
            <a:extLst>
              <a:ext uri="{FF2B5EF4-FFF2-40B4-BE49-F238E27FC236}">
                <a16:creationId xmlns:a16="http://schemas.microsoft.com/office/drawing/2014/main" id="{2A89F5CD-F37E-47E9-AB41-AF9660B29E0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1912" y="8629655"/>
            <a:ext cx="1428750" cy="1428750"/>
          </a:xfrm>
          <a:prstGeom prst="rect">
            <a:avLst/>
          </a:prstGeom>
        </p:spPr>
      </p:pic>
      <p:pic>
        <p:nvPicPr>
          <p:cNvPr id="25" name="Graphic 24" descr="Boxing Glove outline">
            <a:hlinkClick r:id="rId25" action="ppaction://hlinksldjump"/>
            <a:extLst>
              <a:ext uri="{FF2B5EF4-FFF2-40B4-BE49-F238E27FC236}">
                <a16:creationId xmlns:a16="http://schemas.microsoft.com/office/drawing/2014/main" id="{AAE00EF1-0D23-4BD5-8E86-E7D7CB1CA9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912" y="11287925"/>
            <a:ext cx="1428750" cy="142875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E802AA4-2CFA-4CAB-B7C8-AD412C6649F0}"/>
              </a:ext>
            </a:extLst>
          </p:cNvPr>
          <p:cNvGrpSpPr/>
          <p:nvPr/>
        </p:nvGrpSpPr>
        <p:grpSpPr>
          <a:xfrm>
            <a:off x="12619535" y="513778"/>
            <a:ext cx="11359884" cy="2742882"/>
            <a:chOff x="6547859" y="219658"/>
            <a:chExt cx="4958340" cy="27428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8F9730-D1EF-47CE-9763-A90CB7E52A16}"/>
                </a:ext>
              </a:extLst>
            </p:cNvPr>
            <p:cNvSpPr txBox="1"/>
            <p:nvPr/>
          </p:nvSpPr>
          <p:spPr>
            <a:xfrm>
              <a:off x="6547859" y="900437"/>
              <a:ext cx="495834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ro-RO" altLang="en-US" sz="32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Interactiunea dintre radiatie si mediul iradiat este data de </a:t>
              </a:r>
              <a:r>
                <a:rPr lang="ro-RO" altLang="en-US" sz="32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doza absorbita </a:t>
              </a:r>
              <a:r>
                <a:rPr lang="ro-RO" altLang="en-US" sz="32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si reprezinta cantitatea de energie absorbita pe unitatea de masa. Unitatea de masura este </a:t>
              </a:r>
              <a:r>
                <a:rPr lang="ro-RO" altLang="en-US" sz="3200" i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Gray-ul (Gy)</a:t>
              </a:r>
              <a:r>
                <a:rPr lang="ro-RO" altLang="en-US" sz="32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. 1 Gy = 1J/kg.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C594E5-73F1-472B-8DA1-BA88ACD3845F}"/>
                </a:ext>
              </a:extLst>
            </p:cNvPr>
            <p:cNvSpPr txBox="1"/>
            <p:nvPr/>
          </p:nvSpPr>
          <p:spPr>
            <a:xfrm>
              <a:off x="7263848" y="307586"/>
              <a:ext cx="42423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ko-KR" sz="40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j-lt"/>
                  <a:cs typeface="Arial" pitchFamily="34" charset="0"/>
                </a:rPr>
                <a:t>DOZA ABSORBITA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A7DA77-3D4F-4DC3-A225-97C301C71AED}"/>
                </a:ext>
              </a:extLst>
            </p:cNvPr>
            <p:cNvSpPr txBox="1"/>
            <p:nvPr/>
          </p:nvSpPr>
          <p:spPr>
            <a:xfrm>
              <a:off x="6547859" y="219658"/>
              <a:ext cx="87211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ko-KR" sz="52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j-lt"/>
                  <a:cs typeface="Calibri" pitchFamily="34" charset="0"/>
                </a:rPr>
                <a:t>01</a:t>
              </a:r>
              <a:endParaRPr lang="ko-KR" altLang="en-US" sz="5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cs typeface="Calibri" pitchFamily="34" charset="0"/>
              </a:endParaRPr>
            </a:p>
          </p:txBody>
        </p:sp>
      </p:grpSp>
      <p:sp>
        <p:nvSpPr>
          <p:cNvPr id="401" name="Text Placeholder 10">
            <a:extLst>
              <a:ext uri="{FF2B5EF4-FFF2-40B4-BE49-F238E27FC236}">
                <a16:creationId xmlns:a16="http://schemas.microsoft.com/office/drawing/2014/main" id="{553CCA55-138E-4420-8E60-B84AC1F2EFF9}"/>
              </a:ext>
            </a:extLst>
          </p:cNvPr>
          <p:cNvSpPr txBox="1">
            <a:spLocks/>
          </p:cNvSpPr>
          <p:nvPr/>
        </p:nvSpPr>
        <p:spPr>
          <a:xfrm>
            <a:off x="3527544" y="3358618"/>
            <a:ext cx="8480063" cy="89255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9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DOZIMETRIE</a:t>
            </a:r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2D2D10B6-BBE9-4407-A95C-CB62C72189B6}"/>
              </a:ext>
            </a:extLst>
          </p:cNvPr>
          <p:cNvGrpSpPr/>
          <p:nvPr/>
        </p:nvGrpSpPr>
        <p:grpSpPr>
          <a:xfrm>
            <a:off x="3527544" y="6893196"/>
            <a:ext cx="8480063" cy="5364515"/>
            <a:chOff x="6547859" y="302788"/>
            <a:chExt cx="4958340" cy="5364515"/>
          </a:xfrm>
        </p:grpSpPr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BE91CFD6-3F1E-4975-BEF3-6B0421C4BBEB}"/>
                </a:ext>
              </a:extLst>
            </p:cNvPr>
            <p:cNvSpPr txBox="1"/>
            <p:nvPr/>
          </p:nvSpPr>
          <p:spPr>
            <a:xfrm>
              <a:off x="6547859" y="989099"/>
              <a:ext cx="4958340" cy="4678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fontAlgn="base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</a:pPr>
              <a:r>
                <a:rPr lang="ro-RO" altLang="en-US" sz="32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Marimea fundamentala care caracterizeaza efectele biologice produse de o particula de radiatie ionizanta in interactiunea cu tesutul viu este </a:t>
              </a:r>
              <a:r>
                <a:rPr lang="ro-RO" altLang="en-US" sz="32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doza echivalenta</a:t>
              </a:r>
              <a:r>
                <a:rPr lang="ro-RO" altLang="en-US" sz="32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. 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Doza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echivalenta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H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este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doza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absorbita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multiplicata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printr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-un </a:t>
              </a:r>
              <a:r>
                <a:rPr lang="en-GB" altLang="en-US" sz="3200" b="1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factor de </a:t>
              </a:r>
              <a:r>
                <a:rPr lang="en-GB" altLang="en-US" sz="3200" b="1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ponderare</a:t>
              </a:r>
              <a:r>
                <a:rPr lang="en-GB" altLang="en-US" sz="3200" b="1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b="1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pentru</a:t>
              </a:r>
              <a:r>
                <a:rPr lang="en-GB" altLang="en-US" sz="3200" b="1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b="1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radiatie</a:t>
              </a:r>
              <a:r>
                <a:rPr lang="en-GB" altLang="en-US" sz="3200" b="1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, </a:t>
              </a:r>
              <a:r>
                <a:rPr lang="en-GB" altLang="en-US" sz="3200" b="1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w</a:t>
              </a:r>
              <a:r>
                <a:rPr lang="en-GB" altLang="en-US" sz="3200" b="1" kern="0" baseline="-2500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R</a:t>
              </a:r>
              <a:r>
                <a:rPr lang="en-GB" altLang="en-US" sz="3200" b="1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,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adimensional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, care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exprima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eficacitatea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biologica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a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tipului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dat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de </a:t>
              </a:r>
              <a:r>
                <a:rPr lang="en-GB" altLang="en-US" sz="3200" kern="0" dirty="0" err="1">
                  <a:solidFill>
                    <a:schemeClr val="bg1"/>
                  </a:solidFill>
                  <a:cs typeface="Times New Roman" panose="02020603050405020304" pitchFamily="18" charset="0"/>
                </a:rPr>
                <a:t>radiatie</a:t>
              </a:r>
              <a:r>
                <a:rPr lang="en-GB" altLang="en-US" sz="3200" kern="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. </a:t>
              </a:r>
              <a:r>
                <a:rPr lang="ro-RO" altLang="en-US" sz="32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Unitatea de masura este </a:t>
              </a:r>
              <a:r>
                <a:rPr lang="ro-RO" altLang="en-US" sz="3200" i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Sievert-ul (Sv)</a:t>
              </a:r>
              <a:r>
                <a:rPr lang="ro-RO" altLang="en-US" sz="32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.</a:t>
              </a:r>
              <a:endParaRPr lang="en-US" altLang="en-US" sz="320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  <a:p>
              <a:pPr lvl="0" algn="just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ro-RO" altLang="en-US" sz="32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Doza efectiva </a:t>
              </a:r>
              <a:r>
                <a:rPr lang="ro-RO" altLang="en-US" sz="32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este data de suma dozelor echivalente primite de toate organele sau tesuturile expuse. 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32993D7C-FFFF-4F60-9E22-D2BBBDB71CF2}"/>
                </a:ext>
              </a:extLst>
            </p:cNvPr>
            <p:cNvSpPr txBox="1"/>
            <p:nvPr/>
          </p:nvSpPr>
          <p:spPr>
            <a:xfrm>
              <a:off x="7263848" y="390716"/>
              <a:ext cx="42423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E616FF"/>
                  </a:solidFill>
                  <a:latin typeface="+mj-lt"/>
                  <a:cs typeface="Arial" pitchFamily="34" charset="0"/>
                </a:rPr>
                <a:t>DOZA ECHIVALENTA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4A17BFAD-2C36-4F68-8D8C-7A106EF356EC}"/>
                </a:ext>
              </a:extLst>
            </p:cNvPr>
            <p:cNvSpPr txBox="1"/>
            <p:nvPr/>
          </p:nvSpPr>
          <p:spPr>
            <a:xfrm>
              <a:off x="6547859" y="302788"/>
              <a:ext cx="87211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cs typeface="Calibri" pitchFamily="34" charset="0"/>
                </a:rPr>
                <a:t>02</a:t>
              </a:r>
              <a:endParaRPr lang="ko-KR" altLang="en-US" sz="5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libri" pitchFamily="34" charset="0"/>
              </a:endParaRPr>
            </a:p>
          </p:txBody>
        </p:sp>
      </p:grpSp>
      <p:grpSp>
        <p:nvGrpSpPr>
          <p:cNvPr id="1365" name="Group 1364">
            <a:extLst>
              <a:ext uri="{FF2B5EF4-FFF2-40B4-BE49-F238E27FC236}">
                <a16:creationId xmlns:a16="http://schemas.microsoft.com/office/drawing/2014/main" id="{C9988DA1-446B-4ADD-AA85-4F6419DE3395}"/>
              </a:ext>
            </a:extLst>
          </p:cNvPr>
          <p:cNvGrpSpPr/>
          <p:nvPr/>
        </p:nvGrpSpPr>
        <p:grpSpPr>
          <a:xfrm>
            <a:off x="12760939" y="3403273"/>
            <a:ext cx="11698972" cy="8662909"/>
            <a:chOff x="12760939" y="3403273"/>
            <a:chExt cx="11698972" cy="86629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66CE0E-D083-4098-948B-261E88328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1111" l="10000" r="90000">
                          <a14:foregroundMark x1="63333" y1="91111" x2="63333" y2="91111"/>
                          <a14:foregroundMark x1="46667" y1="10000" x2="46667" y2="1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900170">
              <a:off x="18699023" y="3403273"/>
              <a:ext cx="3093644" cy="309364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461" name="Oval 56">
              <a:extLst>
                <a:ext uri="{FF2B5EF4-FFF2-40B4-BE49-F238E27FC236}">
                  <a16:creationId xmlns:a16="http://schemas.microsoft.com/office/drawing/2014/main" id="{00B1EEE3-2538-4755-97E0-6635A0C479A9}"/>
                </a:ext>
              </a:extLst>
            </p:cNvPr>
            <p:cNvSpPr/>
            <p:nvPr/>
          </p:nvSpPr>
          <p:spPr>
            <a:xfrm>
              <a:off x="12760939" y="4599675"/>
              <a:ext cx="1201192" cy="108034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98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70F9B17C-63B2-4D10-9936-E773066F740C}"/>
                </a:ext>
              </a:extLst>
            </p:cNvPr>
            <p:cNvSpPr txBox="1"/>
            <p:nvPr/>
          </p:nvSpPr>
          <p:spPr>
            <a:xfrm>
              <a:off x="12834710" y="4693572"/>
              <a:ext cx="105365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200" b="1" dirty="0">
                  <a:solidFill>
                    <a:srgbClr val="FF9866"/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5200" b="1" dirty="0">
                <a:solidFill>
                  <a:srgbClr val="FF9866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DCE95B0F-ADE9-4166-8771-5D2DFE0A88E4}"/>
                </a:ext>
              </a:extLst>
            </p:cNvPr>
            <p:cNvSpPr txBox="1"/>
            <p:nvPr/>
          </p:nvSpPr>
          <p:spPr>
            <a:xfrm>
              <a:off x="14521335" y="5041463"/>
              <a:ext cx="4111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Mananci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o banana</a:t>
              </a:r>
              <a:endParaRPr lang="ko-KR" altLang="en-US" sz="3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8118167F-809C-41A0-BC5A-AE084066B14F}"/>
                </a:ext>
              </a:extLst>
            </p:cNvPr>
            <p:cNvSpPr txBox="1"/>
            <p:nvPr/>
          </p:nvSpPr>
          <p:spPr>
            <a:xfrm>
              <a:off x="14521335" y="4599675"/>
              <a:ext cx="40769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0.1 </a:t>
              </a:r>
              <a:r>
                <a:rPr lang="en-US" altLang="ko-KR" sz="3200" b="1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μSv</a:t>
              </a:r>
              <a:endParaRPr lang="ko-KR" altLang="en-US" sz="32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75" name="Oval 56">
              <a:extLst>
                <a:ext uri="{FF2B5EF4-FFF2-40B4-BE49-F238E27FC236}">
                  <a16:creationId xmlns:a16="http://schemas.microsoft.com/office/drawing/2014/main" id="{EB041850-9C47-4470-A734-B471E275909B}"/>
                </a:ext>
              </a:extLst>
            </p:cNvPr>
            <p:cNvSpPr/>
            <p:nvPr/>
          </p:nvSpPr>
          <p:spPr>
            <a:xfrm>
              <a:off x="12760939" y="6421866"/>
              <a:ext cx="1201192" cy="108034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3A05A9E8-50D2-48DB-9CE6-2956EA6B1728}"/>
                </a:ext>
              </a:extLst>
            </p:cNvPr>
            <p:cNvSpPr txBox="1"/>
            <p:nvPr/>
          </p:nvSpPr>
          <p:spPr>
            <a:xfrm>
              <a:off x="12834710" y="6515763"/>
              <a:ext cx="1053650" cy="892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cs typeface="Arial" pitchFamily="34" charset="0"/>
                </a:rPr>
                <a:t>02</a:t>
              </a:r>
              <a:endParaRPr lang="ko-KR" altLang="en-US" sz="5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D6A4CCB4-B3E7-4666-87AA-E56D3DC46D19}"/>
                </a:ext>
              </a:extLst>
            </p:cNvPr>
            <p:cNvSpPr txBox="1"/>
            <p:nvPr/>
          </p:nvSpPr>
          <p:spPr>
            <a:xfrm>
              <a:off x="14521335" y="6669652"/>
              <a:ext cx="51653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Doza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zilnica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de la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fondul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  <a:p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radioactiv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natural</a:t>
              </a: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9DC24963-7ACF-438A-8572-460F2C96A56E}"/>
                </a:ext>
              </a:extLst>
            </p:cNvPr>
            <p:cNvSpPr txBox="1"/>
            <p:nvPr/>
          </p:nvSpPr>
          <p:spPr>
            <a:xfrm>
              <a:off x="14521335" y="6227864"/>
              <a:ext cx="40769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cs typeface="Arial" pitchFamily="34" charset="0"/>
                </a:rPr>
                <a:t>10 </a:t>
              </a:r>
              <a:r>
                <a:rPr lang="en-US" altLang="ko-KR" sz="3200" b="1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cs typeface="Arial" pitchFamily="34" charset="0"/>
                </a:rPr>
                <a:t>μSv</a:t>
              </a:r>
              <a:endParaRPr lang="ko-KR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6F1013D7-24E7-4F65-BF5E-BA95B4F76643}"/>
                </a:ext>
              </a:extLst>
            </p:cNvPr>
            <p:cNvSpPr txBox="1"/>
            <p:nvPr/>
          </p:nvSpPr>
          <p:spPr>
            <a:xfrm>
              <a:off x="14521335" y="8621721"/>
              <a:ext cx="59566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Doza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anuala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de la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principalele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surse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de rad.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ionizanta</a:t>
              </a:r>
              <a:endParaRPr lang="ko-KR" altLang="en-US" sz="3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CC1CA999-8FEA-4C64-89DC-5C4FFDF9EFAF}"/>
                </a:ext>
              </a:extLst>
            </p:cNvPr>
            <p:cNvSpPr txBox="1"/>
            <p:nvPr/>
          </p:nvSpPr>
          <p:spPr>
            <a:xfrm>
              <a:off x="14521335" y="8179933"/>
              <a:ext cx="40769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2.5 – 3.5 mSv</a:t>
              </a:r>
              <a:endParaRPr lang="ko-KR" altLang="en-US" sz="32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84" name="Oval 56">
              <a:extLst>
                <a:ext uri="{FF2B5EF4-FFF2-40B4-BE49-F238E27FC236}">
                  <a16:creationId xmlns:a16="http://schemas.microsoft.com/office/drawing/2014/main" id="{48635E41-2A5F-42F4-AAF7-217A32982124}"/>
                </a:ext>
              </a:extLst>
            </p:cNvPr>
            <p:cNvSpPr/>
            <p:nvPr/>
          </p:nvSpPr>
          <p:spPr>
            <a:xfrm>
              <a:off x="12760939" y="10468991"/>
              <a:ext cx="1201192" cy="108034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F726129C-75D8-4E31-9F61-0FD0E8F9D9D5}"/>
                </a:ext>
              </a:extLst>
            </p:cNvPr>
            <p:cNvSpPr txBox="1"/>
            <p:nvPr/>
          </p:nvSpPr>
          <p:spPr>
            <a:xfrm>
              <a:off x="12834709" y="10562888"/>
              <a:ext cx="1127421" cy="892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cs typeface="Arial" pitchFamily="34" charset="0"/>
                </a:rPr>
                <a:t>04</a:t>
              </a:r>
              <a:endParaRPr lang="ko-KR" altLang="en-US" sz="5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D7E25163-6290-4A09-93F7-B70AF74E2860}"/>
                </a:ext>
              </a:extLst>
            </p:cNvPr>
            <p:cNvSpPr txBox="1"/>
            <p:nvPr/>
          </p:nvSpPr>
          <p:spPr>
            <a:xfrm>
              <a:off x="14521335" y="10716777"/>
              <a:ext cx="57983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Dupa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10 minute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langa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miezul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reactorului</a:t>
              </a:r>
              <a:r>
                <a:rPr lang="en-US" altLang="ko-KR" sz="3200" dirty="0">
                  <a:solidFill>
                    <a:schemeClr val="bg1"/>
                  </a:solidFill>
                  <a:cs typeface="Arial" pitchFamily="34" charset="0"/>
                </a:rPr>
                <a:t> de la </a:t>
              </a:r>
              <a:r>
                <a:rPr lang="en-US" altLang="ko-KR" sz="3200" dirty="0" err="1">
                  <a:solidFill>
                    <a:schemeClr val="bg1"/>
                  </a:solidFill>
                  <a:cs typeface="Arial" pitchFamily="34" charset="0"/>
                </a:rPr>
                <a:t>Cernobil</a:t>
              </a:r>
              <a:endParaRPr lang="en-US" altLang="ko-KR" sz="3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6F48D721-DAA4-4AE7-99D6-AA5D988004EF}"/>
                </a:ext>
              </a:extLst>
            </p:cNvPr>
            <p:cNvSpPr txBox="1"/>
            <p:nvPr/>
          </p:nvSpPr>
          <p:spPr>
            <a:xfrm>
              <a:off x="14521335" y="10274989"/>
              <a:ext cx="40769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cs typeface="Arial" pitchFamily="34" charset="0"/>
                </a:rPr>
                <a:t>50 </a:t>
              </a:r>
              <a:r>
                <a:rPr lang="en-US" altLang="ko-KR" sz="3200" b="1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cs typeface="Arial" pitchFamily="34" charset="0"/>
                </a:rPr>
                <a:t>Sv</a:t>
              </a:r>
              <a:endParaRPr lang="ko-KR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pic>
          <p:nvPicPr>
            <p:cNvPr id="488" name="Picture 6" descr="Ce s-a întâmplat la Cernobîl - Din Cartier">
              <a:extLst>
                <a:ext uri="{FF2B5EF4-FFF2-40B4-BE49-F238E27FC236}">
                  <a16:creationId xmlns:a16="http://schemas.microsoft.com/office/drawing/2014/main" id="{12A267D1-1057-493A-BDB8-406FA702E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745">
              <a:off x="20131539" y="9633941"/>
              <a:ext cx="4328372" cy="2432241"/>
            </a:xfrm>
            <a:prstGeom prst="roundRect">
              <a:avLst>
                <a:gd name="adj" fmla="val 47032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9" name="Oval 56">
              <a:extLst>
                <a:ext uri="{FF2B5EF4-FFF2-40B4-BE49-F238E27FC236}">
                  <a16:creationId xmlns:a16="http://schemas.microsoft.com/office/drawing/2014/main" id="{25755579-352C-4F4D-A345-030AE22BFE09}"/>
                </a:ext>
              </a:extLst>
            </p:cNvPr>
            <p:cNvSpPr/>
            <p:nvPr/>
          </p:nvSpPr>
          <p:spPr>
            <a:xfrm>
              <a:off x="12760939" y="8179933"/>
              <a:ext cx="1201192" cy="108034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98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E271B666-68B3-49A9-8DA3-92583264D6EE}"/>
                </a:ext>
              </a:extLst>
            </p:cNvPr>
            <p:cNvSpPr txBox="1"/>
            <p:nvPr/>
          </p:nvSpPr>
          <p:spPr>
            <a:xfrm>
              <a:off x="12834710" y="8273830"/>
              <a:ext cx="105365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200" b="1" dirty="0">
                  <a:solidFill>
                    <a:srgbClr val="FF9866"/>
                  </a:solidFill>
                  <a:latin typeface="+mj-lt"/>
                  <a:cs typeface="Arial" pitchFamily="34" charset="0"/>
                </a:rPr>
                <a:t>03</a:t>
              </a:r>
              <a:endParaRPr lang="ko-KR" altLang="en-US" sz="5200" b="1" dirty="0">
                <a:solidFill>
                  <a:srgbClr val="FF9866"/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2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3" dur="20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4" dur="20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2000" fill="hold"/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998B12FE-9869-48F4-92B2-98F5FB9B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84" y="-830525"/>
            <a:ext cx="22496191" cy="145817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717983E-136F-41CB-8B4E-E4CDF610DC55}"/>
              </a:ext>
            </a:extLst>
          </p:cNvPr>
          <p:cNvGrpSpPr/>
          <p:nvPr/>
        </p:nvGrpSpPr>
        <p:grpSpPr>
          <a:xfrm>
            <a:off x="-1617522" y="1000921"/>
            <a:ext cx="1428750" cy="1428750"/>
            <a:chOff x="-714375" y="500460"/>
            <a:chExt cx="714375" cy="7143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B1F5F70-03C4-41EA-B960-3BCD19E10065}"/>
                </a:ext>
              </a:extLst>
            </p:cNvPr>
            <p:cNvSpPr/>
            <p:nvPr/>
          </p:nvSpPr>
          <p:spPr>
            <a:xfrm>
              <a:off x="-714375" y="5004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6" name="Graphic 5" descr="Atom outline">
              <a:extLst>
                <a:ext uri="{FF2B5EF4-FFF2-40B4-BE49-F238E27FC236}">
                  <a16:creationId xmlns:a16="http://schemas.microsoft.com/office/drawing/2014/main" id="{CBF2C12C-3501-4ADB-B8BB-CD87D805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14375" y="500460"/>
              <a:ext cx="714375" cy="71437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5C0884A-BECD-49AB-B1BC-C88AA8FE66D2}"/>
              </a:ext>
            </a:extLst>
          </p:cNvPr>
          <p:cNvGrpSpPr/>
          <p:nvPr/>
        </p:nvGrpSpPr>
        <p:grpSpPr>
          <a:xfrm>
            <a:off x="-1427160" y="3591725"/>
            <a:ext cx="1428750" cy="1428750"/>
            <a:chOff x="-714375" y="1795860"/>
            <a:chExt cx="714375" cy="714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0F1D3C-7E2E-42ED-938F-54AB993BF08C}"/>
                </a:ext>
              </a:extLst>
            </p:cNvPr>
            <p:cNvSpPr/>
            <p:nvPr/>
          </p:nvSpPr>
          <p:spPr>
            <a:xfrm>
              <a:off x="-714375" y="17958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636EC1D4-465B-4116-9F4C-43F71F6F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14375" y="1795860"/>
              <a:ext cx="714375" cy="7143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E73F84-CEFA-4D5A-B897-5C37719C7CD7}"/>
              </a:ext>
            </a:extLst>
          </p:cNvPr>
          <p:cNvGrpSpPr/>
          <p:nvPr/>
        </p:nvGrpSpPr>
        <p:grpSpPr>
          <a:xfrm>
            <a:off x="2053760" y="8700035"/>
            <a:ext cx="1428750" cy="1428750"/>
            <a:chOff x="-714375" y="4350015"/>
            <a:chExt cx="714375" cy="7143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BF7009-FD83-4746-BA73-BADC3BF655B9}"/>
                </a:ext>
              </a:extLst>
            </p:cNvPr>
            <p:cNvSpPr/>
            <p:nvPr/>
          </p:nvSpPr>
          <p:spPr>
            <a:xfrm>
              <a:off x="-714375" y="43500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2" name="Graphic 11" descr="Internet Of Things outline">
              <a:extLst>
                <a:ext uri="{FF2B5EF4-FFF2-40B4-BE49-F238E27FC236}">
                  <a16:creationId xmlns:a16="http://schemas.microsoft.com/office/drawing/2014/main" id="{C7D9A97B-CB69-4E0B-A81D-DAC68C883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14375" y="4350015"/>
              <a:ext cx="714375" cy="7143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2023AA-6D17-4F9B-81F2-969152A097AE}"/>
              </a:ext>
            </a:extLst>
          </p:cNvPr>
          <p:cNvGrpSpPr/>
          <p:nvPr/>
        </p:nvGrpSpPr>
        <p:grpSpPr>
          <a:xfrm>
            <a:off x="-1427160" y="11287925"/>
            <a:ext cx="1428750" cy="1499130"/>
            <a:chOff x="-714375" y="5643960"/>
            <a:chExt cx="714375" cy="7495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7A85C9-E7FB-4E7A-BF7A-DD7589B89EDA}"/>
                </a:ext>
              </a:extLst>
            </p:cNvPr>
            <p:cNvSpPr/>
            <p:nvPr/>
          </p:nvSpPr>
          <p:spPr>
            <a:xfrm>
              <a:off x="-714375" y="56439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5" name="Graphic 14" descr="Boxing Glove outline">
              <a:extLst>
                <a:ext uri="{FF2B5EF4-FFF2-40B4-BE49-F238E27FC236}">
                  <a16:creationId xmlns:a16="http://schemas.microsoft.com/office/drawing/2014/main" id="{3498F32B-EC27-443E-9B20-8EEF2A67A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14375" y="5679150"/>
              <a:ext cx="714375" cy="7143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DEDCED-DD28-4008-9BF9-8ED5D1699E8D}"/>
              </a:ext>
            </a:extLst>
          </p:cNvPr>
          <p:cNvGrpSpPr/>
          <p:nvPr/>
        </p:nvGrpSpPr>
        <p:grpSpPr>
          <a:xfrm>
            <a:off x="-1591528" y="6108437"/>
            <a:ext cx="1428750" cy="1499130"/>
            <a:chOff x="-714375" y="3054615"/>
            <a:chExt cx="714375" cy="7495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86B2FF-045A-4473-80F3-C153C2A63340}"/>
                </a:ext>
              </a:extLst>
            </p:cNvPr>
            <p:cNvSpPr/>
            <p:nvPr/>
          </p:nvSpPr>
          <p:spPr>
            <a:xfrm>
              <a:off x="-714375" y="30546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8" name="Graphic 17" descr="Right Brain outline">
              <a:extLst>
                <a:ext uri="{FF2B5EF4-FFF2-40B4-BE49-F238E27FC236}">
                  <a16:creationId xmlns:a16="http://schemas.microsoft.com/office/drawing/2014/main" id="{30E06897-16EA-4C72-B85D-1CAB0942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714375" y="3089805"/>
              <a:ext cx="714375" cy="714375"/>
            </a:xfrm>
            <a:prstGeom prst="rect">
              <a:avLst/>
            </a:prstGeom>
          </p:spPr>
        </p:pic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23AAC1-1D7D-4770-920A-E0388BF67BB0}"/>
              </a:ext>
            </a:extLst>
          </p:cNvPr>
          <p:cNvSpPr/>
          <p:nvPr/>
        </p:nvSpPr>
        <p:spPr>
          <a:xfrm rot="10800000" flipH="1">
            <a:off x="-161186" y="-13508813"/>
            <a:ext cx="2935398" cy="51720758"/>
          </a:xfrm>
          <a:custGeom>
            <a:avLst/>
            <a:gdLst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7699 w 1467699"/>
              <a:gd name="connsiteY3" fmla="*/ 0 h 25860379"/>
              <a:gd name="connsiteX4" fmla="*/ 1467699 w 1467699"/>
              <a:gd name="connsiteY4" fmla="*/ 25860379 h 25860379"/>
              <a:gd name="connsiteX5" fmla="*/ 0 w 1467699"/>
              <a:gd name="connsiteY5" fmla="*/ 25860379 h 25860379"/>
              <a:gd name="connsiteX6" fmla="*/ 0 w 1467699"/>
              <a:gd name="connsiteY6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7699" h="25860379">
                <a:moveTo>
                  <a:pt x="1466376" y="13654089"/>
                </a:moveTo>
                <a:cubicBezTo>
                  <a:pt x="1466464" y="14030327"/>
                  <a:pt x="1006794" y="14029798"/>
                  <a:pt x="1009440" y="14392277"/>
                </a:cubicBezTo>
                <a:cubicBezTo>
                  <a:pt x="1012086" y="14754756"/>
                  <a:pt x="1460114" y="14763752"/>
                  <a:pt x="1463201" y="15124115"/>
                </a:cubicBezTo>
                <a:cubicBezTo>
                  <a:pt x="1466288" y="15484478"/>
                  <a:pt x="1466288" y="13277851"/>
                  <a:pt x="1466376" y="13654089"/>
                </a:cubicBezTo>
                <a:close/>
                <a:moveTo>
                  <a:pt x="1467699" y="0"/>
                </a:moveTo>
                <a:lnTo>
                  <a:pt x="1467699" y="25860379"/>
                </a:lnTo>
                <a:lnTo>
                  <a:pt x="0" y="25860379"/>
                </a:lnTo>
                <a:lnTo>
                  <a:pt x="0" y="0"/>
                </a:lnTo>
                <a:lnTo>
                  <a:pt x="14676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pic>
        <p:nvPicPr>
          <p:cNvPr id="20" name="Graphic 19" descr="Atom outline">
            <a:hlinkClick r:id="rId13" action="ppaction://hlinksldjump"/>
            <a:extLst>
              <a:ext uri="{FF2B5EF4-FFF2-40B4-BE49-F238E27FC236}">
                <a16:creationId xmlns:a16="http://schemas.microsoft.com/office/drawing/2014/main" id="{A13FDD7D-345E-4C9F-BF22-F904825ED6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1912" y="930545"/>
            <a:ext cx="1428750" cy="1428750"/>
          </a:xfrm>
          <a:prstGeom prst="rect">
            <a:avLst/>
          </a:prstGeom>
        </p:spPr>
      </p:pic>
      <p:pic>
        <p:nvPicPr>
          <p:cNvPr id="21" name="Graphic 20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A4F11DC9-4FEC-4C22-91AE-093E41EDC6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1912" y="3521345"/>
            <a:ext cx="1428750" cy="1428750"/>
          </a:xfrm>
          <a:prstGeom prst="rect">
            <a:avLst/>
          </a:prstGeom>
        </p:spPr>
      </p:pic>
      <p:pic>
        <p:nvPicPr>
          <p:cNvPr id="22" name="Graphic 21" descr="Right Brain outline">
            <a:hlinkClick r:id="rId19" action="ppaction://hlinksldjump"/>
            <a:extLst>
              <a:ext uri="{FF2B5EF4-FFF2-40B4-BE49-F238E27FC236}">
                <a16:creationId xmlns:a16="http://schemas.microsoft.com/office/drawing/2014/main" id="{F4CF46C8-D1F1-46F2-8134-5C783CDA60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1912" y="6109235"/>
            <a:ext cx="1428750" cy="1428750"/>
          </a:xfrm>
          <a:prstGeom prst="rect">
            <a:avLst/>
          </a:prstGeom>
        </p:spPr>
      </p:pic>
      <p:pic>
        <p:nvPicPr>
          <p:cNvPr id="23" name="Graphic 22" descr="Internet Of Things outline">
            <a:hlinkClick r:id="rId22" action="ppaction://hlinksldjump"/>
            <a:extLst>
              <a:ext uri="{FF2B5EF4-FFF2-40B4-BE49-F238E27FC236}">
                <a16:creationId xmlns:a16="http://schemas.microsoft.com/office/drawing/2014/main" id="{28D2D64C-D1AC-43E2-B8EE-D193F338502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1912" y="8629655"/>
            <a:ext cx="1428750" cy="1428750"/>
          </a:xfrm>
          <a:prstGeom prst="rect">
            <a:avLst/>
          </a:prstGeom>
        </p:spPr>
      </p:pic>
      <p:pic>
        <p:nvPicPr>
          <p:cNvPr id="24" name="Graphic 23" descr="Boxing Glove outline">
            <a:hlinkClick r:id="rId25" action="ppaction://hlinksldjump"/>
            <a:extLst>
              <a:ext uri="{FF2B5EF4-FFF2-40B4-BE49-F238E27FC236}">
                <a16:creationId xmlns:a16="http://schemas.microsoft.com/office/drawing/2014/main" id="{9A0CB62B-59E0-469C-8BFF-AD58C18F02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912" y="11287925"/>
            <a:ext cx="1428750" cy="1428750"/>
          </a:xfrm>
          <a:prstGeom prst="rect">
            <a:avLst/>
          </a:prstGeom>
        </p:spPr>
      </p:pic>
      <p:sp>
        <p:nvSpPr>
          <p:cNvPr id="81" name="Title 1">
            <a:extLst>
              <a:ext uri="{FF2B5EF4-FFF2-40B4-BE49-F238E27FC236}">
                <a16:creationId xmlns:a16="http://schemas.microsoft.com/office/drawing/2014/main" id="{32AF1310-B6EF-42FE-8268-FB6056D3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860" y="829689"/>
            <a:ext cx="16682590" cy="551688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200" dirty="0" err="1">
                <a:solidFill>
                  <a:schemeClr val="bg1"/>
                </a:solidFill>
                <a:cs typeface="Times New Roman" pitchFamily="18" charset="0"/>
              </a:rPr>
              <a:t>Interacţiunea</a:t>
            </a:r>
            <a:r>
              <a:rPr lang="en-US" sz="52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5200" dirty="0" err="1">
                <a:solidFill>
                  <a:schemeClr val="bg1"/>
                </a:solidFill>
                <a:cs typeface="Times New Roman" pitchFamily="18" charset="0"/>
              </a:rPr>
              <a:t>radiaţiilor</a:t>
            </a:r>
            <a:r>
              <a:rPr lang="en-US" sz="52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5200" dirty="0" err="1">
                <a:solidFill>
                  <a:schemeClr val="bg1"/>
                </a:solidFill>
                <a:cs typeface="Times New Roman" pitchFamily="18" charset="0"/>
              </a:rPr>
              <a:t>ionizante</a:t>
            </a:r>
            <a:r>
              <a:rPr lang="en-US" sz="5200" dirty="0">
                <a:solidFill>
                  <a:schemeClr val="bg1"/>
                </a:solidFill>
                <a:cs typeface="Times New Roman" pitchFamily="18" charset="0"/>
              </a:rPr>
              <a:t> cu </a:t>
            </a:r>
            <a:r>
              <a:rPr lang="en-US" sz="5200" dirty="0" err="1">
                <a:solidFill>
                  <a:schemeClr val="bg1"/>
                </a:solidFill>
                <a:cs typeface="Times New Roman" pitchFamily="18" charset="0"/>
              </a:rPr>
              <a:t>materia</a:t>
            </a:r>
            <a:r>
              <a:rPr lang="en-US" sz="5200" dirty="0">
                <a:solidFill>
                  <a:schemeClr val="bg1"/>
                </a:solidFill>
                <a:cs typeface="Times New Roman" pitchFamily="18" charset="0"/>
              </a:rPr>
              <a:t> vie</a:t>
            </a:r>
            <a:endParaRPr lang="ro-RO" sz="5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82" name="Picture 81" descr="DNA_Overview_it_.png">
            <a:extLst>
              <a:ext uri="{FF2B5EF4-FFF2-40B4-BE49-F238E27FC236}">
                <a16:creationId xmlns:a16="http://schemas.microsoft.com/office/drawing/2014/main" id="{DBBCE67B-BCC0-4E11-ABE3-3734ABB380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184" y="2781300"/>
            <a:ext cx="10937631" cy="4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C595A9E-8DAF-42D0-9C7C-FEA67B39C1FF}"/>
              </a:ext>
            </a:extLst>
          </p:cNvPr>
          <p:cNvGrpSpPr/>
          <p:nvPr/>
        </p:nvGrpSpPr>
        <p:grpSpPr>
          <a:xfrm>
            <a:off x="3893070" y="4306100"/>
            <a:ext cx="4606161" cy="913642"/>
            <a:chOff x="3893070" y="4306100"/>
            <a:chExt cx="4606161" cy="913642"/>
          </a:xfrm>
        </p:grpSpPr>
        <p:sp>
          <p:nvSpPr>
            <p:cNvPr id="84" name="Explosion 1 8">
              <a:extLst>
                <a:ext uri="{FF2B5EF4-FFF2-40B4-BE49-F238E27FC236}">
                  <a16:creationId xmlns:a16="http://schemas.microsoft.com/office/drawing/2014/main" id="{8E76179B-E78C-4F82-9CAA-786C1D582EEE}"/>
                </a:ext>
              </a:extLst>
            </p:cNvPr>
            <p:cNvSpPr/>
            <p:nvPr/>
          </p:nvSpPr>
          <p:spPr bwMode="auto">
            <a:xfrm>
              <a:off x="7737231" y="4306100"/>
              <a:ext cx="762000" cy="913642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o-RO" sz="2000" dirty="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86" name="TextBox 12">
              <a:extLst>
                <a:ext uri="{FF2B5EF4-FFF2-40B4-BE49-F238E27FC236}">
                  <a16:creationId xmlns:a16="http://schemas.microsoft.com/office/drawing/2014/main" id="{97E1BCE0-7519-4482-8831-78FB19F66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070" y="4357504"/>
              <a:ext cx="36970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ES" altLang="en-US" sz="2400" b="1" dirty="0" err="1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Lezarea</a:t>
              </a:r>
              <a:r>
                <a:rPr lang="es-ES" altLang="en-US" sz="24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s-ES" altLang="en-US" sz="2400" b="1" dirty="0" err="1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bazelor</a:t>
              </a:r>
              <a:r>
                <a:rPr lang="es-ES" altLang="en-US" sz="24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s-ES" altLang="en-US" sz="2400" b="1" dirty="0" err="1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azotate</a:t>
              </a:r>
              <a:endParaRPr lang="ro-RO" altLang="en-US" sz="24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9A3F0A7-0569-49B6-84EF-47B6FA706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2269" y="8099871"/>
            <a:ext cx="139314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o-RO" altLang="en-US" sz="28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Peste 70 de forme modificate ale bazelor azotate </a:t>
            </a:r>
            <a:r>
              <a:rPr lang="ro-RO" altLang="en-US" sz="28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au fost obţinute în urma izolării acestora şi expunerii în condiţii de stress oxidativ</a:t>
            </a:r>
            <a:r>
              <a:rPr lang="es-ES" altLang="en-US" sz="28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ro-RO" altLang="en-US" sz="28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75D9C05-C3A6-48B5-A1A0-957610F19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9509" y="9495851"/>
            <a:ext cx="1369698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o-RO" altLang="en-US" sz="2800" dirty="0">
                <a:solidFill>
                  <a:schemeClr val="bg1"/>
                </a:solidFill>
                <a:latin typeface="+mn-lt"/>
              </a:rPr>
              <a:t>În cazul celulelor umane expuse la radiaţie ionizantă, numărul de </a:t>
            </a:r>
            <a:r>
              <a:rPr lang="ro-RO" altLang="en-US" sz="2800" b="1" dirty="0">
                <a:solidFill>
                  <a:schemeClr val="bg1"/>
                </a:solidFill>
                <a:latin typeface="+mn-lt"/>
              </a:rPr>
              <a:t>rupturi monocatenare </a:t>
            </a:r>
            <a:r>
              <a:rPr lang="ro-RO" altLang="en-US" sz="2800" dirty="0">
                <a:solidFill>
                  <a:schemeClr val="bg1"/>
                </a:solidFill>
                <a:latin typeface="+mn-lt"/>
              </a:rPr>
              <a:t>a fost estimat la 1000 pentru o doza de 1 Gy (Goodhead, 1994). În ciuda frecvenţei ridicate, aceste rupturi nu sunt letale deoarece pot fi reparate cu uşurinţă prin utilizarea ca matriţă a bazelor azotate complementare, situate pe catena opusă.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0CFAF25-4040-443A-9FB3-01EB4FA18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9509" y="11828274"/>
            <a:ext cx="1369698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o-RO" altLang="en-US" sz="2800" b="1" dirty="0">
                <a:solidFill>
                  <a:schemeClr val="bg1"/>
                </a:solidFill>
                <a:latin typeface="+mn-lt"/>
              </a:rPr>
              <a:t>Rupturile dublu catenare</a:t>
            </a:r>
            <a:r>
              <a:rPr lang="ro-RO" altLang="en-US" sz="2800" dirty="0">
                <a:solidFill>
                  <a:schemeClr val="bg1"/>
                </a:solidFill>
                <a:latin typeface="+mn-lt"/>
              </a:rPr>
              <a:t> presupune lezarea ambelor lanţuri ale ADN-ului. Numărul de rupturi dublu catenare este de </a:t>
            </a:r>
            <a:r>
              <a:rPr lang="es-ES" altLang="en-US" sz="2800" dirty="0">
                <a:solidFill>
                  <a:schemeClr val="bg1"/>
                </a:solidFill>
                <a:latin typeface="+mn-lt"/>
              </a:rPr>
              <a:t>aprox. </a:t>
            </a:r>
            <a:r>
              <a:rPr lang="ro-RO" altLang="en-US" sz="2800" dirty="0">
                <a:solidFill>
                  <a:schemeClr val="bg1"/>
                </a:solidFill>
                <a:latin typeface="+mn-lt"/>
              </a:rPr>
              <a:t>40 per Gy pentru expunerea celulelor umane la radiaţie ionizantă (Goodhead, 1994).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0AFE8A7-E64C-485B-8607-1E0A389B1749}"/>
              </a:ext>
            </a:extLst>
          </p:cNvPr>
          <p:cNvGrpSpPr/>
          <p:nvPr/>
        </p:nvGrpSpPr>
        <p:grpSpPr>
          <a:xfrm>
            <a:off x="15544800" y="2961524"/>
            <a:ext cx="4783729" cy="1344576"/>
            <a:chOff x="15544800" y="2961524"/>
            <a:chExt cx="4783729" cy="1344576"/>
          </a:xfrm>
        </p:grpSpPr>
        <p:sp>
          <p:nvSpPr>
            <p:cNvPr id="89" name="Explosion 1 16">
              <a:extLst>
                <a:ext uri="{FF2B5EF4-FFF2-40B4-BE49-F238E27FC236}">
                  <a16:creationId xmlns:a16="http://schemas.microsoft.com/office/drawing/2014/main" id="{DAEE1B79-271F-4963-BD5D-885E9F52DA29}"/>
                </a:ext>
              </a:extLst>
            </p:cNvPr>
            <p:cNvSpPr/>
            <p:nvPr/>
          </p:nvSpPr>
          <p:spPr bwMode="auto">
            <a:xfrm>
              <a:off x="15544800" y="3543723"/>
              <a:ext cx="861646" cy="610354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o-RO" sz="2000">
                <a:solidFill>
                  <a:prstClr val="white"/>
                </a:solidFill>
                <a:latin typeface="Constantia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8930125-81AB-49F4-B07E-4E3477C81EF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532882" y="3231225"/>
              <a:ext cx="702957" cy="47402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22">
              <a:extLst>
                <a:ext uri="{FF2B5EF4-FFF2-40B4-BE49-F238E27FC236}">
                  <a16:creationId xmlns:a16="http://schemas.microsoft.com/office/drawing/2014/main" id="{DDDB2573-653D-44F9-B5E8-538774110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1592" y="2961524"/>
              <a:ext cx="33669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ES" altLang="en-US" sz="2400" b="1" dirty="0" err="1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Rupturi</a:t>
              </a:r>
              <a:r>
                <a:rPr lang="es-ES" altLang="en-US" sz="24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s-ES" altLang="en-US" sz="2400" b="1" dirty="0" err="1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monocatenare</a:t>
              </a:r>
              <a:endParaRPr lang="ro-RO" altLang="en-US" sz="24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endParaRPr>
            </a:p>
          </p:txBody>
        </p:sp>
        <p:sp>
          <p:nvSpPr>
            <p:cNvPr id="109" name="Explosion 1 16">
              <a:extLst>
                <a:ext uri="{FF2B5EF4-FFF2-40B4-BE49-F238E27FC236}">
                  <a16:creationId xmlns:a16="http://schemas.microsoft.com/office/drawing/2014/main" id="{E9508A52-9000-4DC0-974E-241E3258CB13}"/>
                </a:ext>
              </a:extLst>
            </p:cNvPr>
            <p:cNvSpPr/>
            <p:nvPr/>
          </p:nvSpPr>
          <p:spPr bwMode="auto">
            <a:xfrm>
              <a:off x="16374193" y="3695746"/>
              <a:ext cx="861646" cy="610354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o-RO" sz="2000">
                <a:solidFill>
                  <a:prstClr val="white"/>
                </a:solidFill>
                <a:latin typeface="Constantia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7EABD4-3B14-4EDA-8813-8722F8F951DE}"/>
              </a:ext>
            </a:extLst>
          </p:cNvPr>
          <p:cNvGrpSpPr/>
          <p:nvPr/>
        </p:nvGrpSpPr>
        <p:grpSpPr>
          <a:xfrm>
            <a:off x="10577212" y="2085922"/>
            <a:ext cx="5448081" cy="4303677"/>
            <a:chOff x="10577212" y="2085922"/>
            <a:chExt cx="5448081" cy="4303677"/>
          </a:xfrm>
        </p:grpSpPr>
        <p:sp>
          <p:nvSpPr>
            <p:cNvPr id="113" name="Explosion 1 16">
              <a:extLst>
                <a:ext uri="{FF2B5EF4-FFF2-40B4-BE49-F238E27FC236}">
                  <a16:creationId xmlns:a16="http://schemas.microsoft.com/office/drawing/2014/main" id="{4202ADEC-A1E3-4CED-BB82-956F87E5169C}"/>
                </a:ext>
              </a:extLst>
            </p:cNvPr>
            <p:cNvSpPr/>
            <p:nvPr/>
          </p:nvSpPr>
          <p:spPr bwMode="auto">
            <a:xfrm>
              <a:off x="10835105" y="3295730"/>
              <a:ext cx="861646" cy="610354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o-RO" sz="2000">
                <a:solidFill>
                  <a:prstClr val="white"/>
                </a:solidFill>
                <a:latin typeface="Constantia"/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6510866-1131-4FAC-A977-6DF74EFC78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728819" y="2695646"/>
              <a:ext cx="840921" cy="9480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22">
              <a:extLst>
                <a:ext uri="{FF2B5EF4-FFF2-40B4-BE49-F238E27FC236}">
                  <a16:creationId xmlns:a16="http://schemas.microsoft.com/office/drawing/2014/main" id="{A534FC17-4234-4892-9436-AD1E81F589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8356" y="2085922"/>
              <a:ext cx="33669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ES" altLang="en-US" sz="2400" b="1" dirty="0" err="1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Rupturi</a:t>
              </a:r>
              <a:r>
                <a:rPr lang="es-ES" altLang="en-US" sz="24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 </a:t>
              </a:r>
              <a:r>
                <a:rPr lang="es-ES" altLang="en-US" sz="2400" b="1" dirty="0" err="1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dublucatenare</a:t>
              </a:r>
              <a:endParaRPr lang="ro-RO" altLang="en-US" sz="24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endParaRPr>
            </a:p>
          </p:txBody>
        </p:sp>
        <p:sp>
          <p:nvSpPr>
            <p:cNvPr id="116" name="Explosion 1 16">
              <a:extLst>
                <a:ext uri="{FF2B5EF4-FFF2-40B4-BE49-F238E27FC236}">
                  <a16:creationId xmlns:a16="http://schemas.microsoft.com/office/drawing/2014/main" id="{3DC10F60-AD3E-4FEC-8034-4E8DD04EB18D}"/>
                </a:ext>
              </a:extLst>
            </p:cNvPr>
            <p:cNvSpPr/>
            <p:nvPr/>
          </p:nvSpPr>
          <p:spPr bwMode="auto">
            <a:xfrm>
              <a:off x="11664498" y="3643734"/>
              <a:ext cx="861646" cy="610354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o-RO" sz="200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117" name="Explosion 1 16">
              <a:extLst>
                <a:ext uri="{FF2B5EF4-FFF2-40B4-BE49-F238E27FC236}">
                  <a16:creationId xmlns:a16="http://schemas.microsoft.com/office/drawing/2014/main" id="{B4807570-A064-4F2B-8700-B665D6C01348}"/>
                </a:ext>
              </a:extLst>
            </p:cNvPr>
            <p:cNvSpPr/>
            <p:nvPr/>
          </p:nvSpPr>
          <p:spPr bwMode="auto">
            <a:xfrm>
              <a:off x="10577212" y="5253131"/>
              <a:ext cx="861646" cy="610354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o-RO" sz="200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118" name="Explosion 1 16">
              <a:extLst>
                <a:ext uri="{FF2B5EF4-FFF2-40B4-BE49-F238E27FC236}">
                  <a16:creationId xmlns:a16="http://schemas.microsoft.com/office/drawing/2014/main" id="{AB994181-69D6-4E5A-98E0-485F11456BB8}"/>
                </a:ext>
              </a:extLst>
            </p:cNvPr>
            <p:cNvSpPr/>
            <p:nvPr/>
          </p:nvSpPr>
          <p:spPr bwMode="auto">
            <a:xfrm>
              <a:off x="11233675" y="5779245"/>
              <a:ext cx="861646" cy="610354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o-RO" sz="2000">
                <a:solidFill>
                  <a:prstClr val="white"/>
                </a:solidFill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26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Background pattern&#10;&#10;Description automatically generated">
            <a:extLst>
              <a:ext uri="{FF2B5EF4-FFF2-40B4-BE49-F238E27FC236}">
                <a16:creationId xmlns:a16="http://schemas.microsoft.com/office/drawing/2014/main" id="{EB6E8E42-3241-4C9B-AE72-7E831797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63" y="-253056"/>
            <a:ext cx="22726512" cy="1400424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A18437-C0C3-4CDF-A4A6-2C3D7E3CCBD6}"/>
              </a:ext>
            </a:extLst>
          </p:cNvPr>
          <p:cNvGrpSpPr/>
          <p:nvPr/>
        </p:nvGrpSpPr>
        <p:grpSpPr>
          <a:xfrm>
            <a:off x="-1597610" y="867175"/>
            <a:ext cx="1428750" cy="1428750"/>
            <a:chOff x="-714375" y="500460"/>
            <a:chExt cx="714375" cy="7143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AE68A2-A7A9-4581-91F9-A0C035D0B6B7}"/>
                </a:ext>
              </a:extLst>
            </p:cNvPr>
            <p:cNvSpPr/>
            <p:nvPr/>
          </p:nvSpPr>
          <p:spPr>
            <a:xfrm>
              <a:off x="-714375" y="5004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6" name="Graphic 5" descr="Atom outline">
              <a:extLst>
                <a:ext uri="{FF2B5EF4-FFF2-40B4-BE49-F238E27FC236}">
                  <a16:creationId xmlns:a16="http://schemas.microsoft.com/office/drawing/2014/main" id="{738E5DAA-4044-44EB-828B-9FA0E2878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14375" y="500460"/>
              <a:ext cx="714375" cy="71437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A413B7-E02C-4543-9EDB-CAC90DF9D8B7}"/>
              </a:ext>
            </a:extLst>
          </p:cNvPr>
          <p:cNvGrpSpPr/>
          <p:nvPr/>
        </p:nvGrpSpPr>
        <p:grpSpPr>
          <a:xfrm>
            <a:off x="-1427160" y="3591725"/>
            <a:ext cx="1428750" cy="1428750"/>
            <a:chOff x="-714375" y="1795860"/>
            <a:chExt cx="714375" cy="714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8B6221-7675-4FC7-9262-54D73B817A79}"/>
                </a:ext>
              </a:extLst>
            </p:cNvPr>
            <p:cNvSpPr/>
            <p:nvPr/>
          </p:nvSpPr>
          <p:spPr>
            <a:xfrm>
              <a:off x="-714375" y="17958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9" name="Graphic 8" descr="Users outline">
              <a:extLst>
                <a:ext uri="{FF2B5EF4-FFF2-40B4-BE49-F238E27FC236}">
                  <a16:creationId xmlns:a16="http://schemas.microsoft.com/office/drawing/2014/main" id="{944AB712-4F00-450E-9D99-DC353CF6C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14375" y="1795860"/>
              <a:ext cx="714375" cy="7143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402D67-41FD-41B9-A164-5CB7440DBFFE}"/>
              </a:ext>
            </a:extLst>
          </p:cNvPr>
          <p:cNvGrpSpPr/>
          <p:nvPr/>
        </p:nvGrpSpPr>
        <p:grpSpPr>
          <a:xfrm>
            <a:off x="-1427160" y="8700035"/>
            <a:ext cx="1428750" cy="1428750"/>
            <a:chOff x="-714375" y="4350015"/>
            <a:chExt cx="714375" cy="7143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BB504E1-BC40-4CA1-A10C-347787B82C22}"/>
                </a:ext>
              </a:extLst>
            </p:cNvPr>
            <p:cNvSpPr/>
            <p:nvPr/>
          </p:nvSpPr>
          <p:spPr>
            <a:xfrm>
              <a:off x="-714375" y="43500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2" name="Graphic 11" descr="Internet Of Things outline">
              <a:extLst>
                <a:ext uri="{FF2B5EF4-FFF2-40B4-BE49-F238E27FC236}">
                  <a16:creationId xmlns:a16="http://schemas.microsoft.com/office/drawing/2014/main" id="{DA6FA165-ACF5-4026-AC43-18DC6CC36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14375" y="4350015"/>
              <a:ext cx="714375" cy="71437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C5811-538D-479F-A8ED-C05B795B645D}"/>
              </a:ext>
            </a:extLst>
          </p:cNvPr>
          <p:cNvGrpSpPr/>
          <p:nvPr/>
        </p:nvGrpSpPr>
        <p:grpSpPr>
          <a:xfrm>
            <a:off x="2059840" y="11287925"/>
            <a:ext cx="1428750" cy="1499130"/>
            <a:chOff x="-714375" y="5643960"/>
            <a:chExt cx="714375" cy="7495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4AA604-28C0-42C8-AE0B-F679B4B3DBC4}"/>
                </a:ext>
              </a:extLst>
            </p:cNvPr>
            <p:cNvSpPr/>
            <p:nvPr/>
          </p:nvSpPr>
          <p:spPr>
            <a:xfrm>
              <a:off x="-714375" y="5643960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5" name="Graphic 14" descr="Boxing Glove outline">
              <a:extLst>
                <a:ext uri="{FF2B5EF4-FFF2-40B4-BE49-F238E27FC236}">
                  <a16:creationId xmlns:a16="http://schemas.microsoft.com/office/drawing/2014/main" id="{DF95643D-6E59-45D0-B189-61034AA20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14375" y="5679150"/>
              <a:ext cx="714375" cy="7143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5F0722-830E-43DA-A0D7-9F9B283E2968}"/>
              </a:ext>
            </a:extLst>
          </p:cNvPr>
          <p:cNvGrpSpPr/>
          <p:nvPr/>
        </p:nvGrpSpPr>
        <p:grpSpPr>
          <a:xfrm>
            <a:off x="-1591528" y="6108437"/>
            <a:ext cx="1428750" cy="1499130"/>
            <a:chOff x="-714375" y="3054615"/>
            <a:chExt cx="714375" cy="7495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3B46F8-77B8-484F-AA25-5554ABA5A498}"/>
                </a:ext>
              </a:extLst>
            </p:cNvPr>
            <p:cNvSpPr/>
            <p:nvPr/>
          </p:nvSpPr>
          <p:spPr>
            <a:xfrm>
              <a:off x="-714375" y="3054615"/>
              <a:ext cx="714375" cy="71437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pic>
          <p:nvPicPr>
            <p:cNvPr id="18" name="Graphic 17" descr="Right Brain outline">
              <a:extLst>
                <a:ext uri="{FF2B5EF4-FFF2-40B4-BE49-F238E27FC236}">
                  <a16:creationId xmlns:a16="http://schemas.microsoft.com/office/drawing/2014/main" id="{5346E296-644C-4CD1-9682-AB583128B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714375" y="3089805"/>
              <a:ext cx="714375" cy="714375"/>
            </a:xfrm>
            <a:prstGeom prst="rect">
              <a:avLst/>
            </a:prstGeom>
          </p:spPr>
        </p:pic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E54810-90A3-45DA-8DA0-6B2AD863D0E2}"/>
              </a:ext>
            </a:extLst>
          </p:cNvPr>
          <p:cNvSpPr/>
          <p:nvPr/>
        </p:nvSpPr>
        <p:spPr>
          <a:xfrm rot="10800000" flipH="1">
            <a:off x="-161186" y="-10959577"/>
            <a:ext cx="2935398" cy="51720758"/>
          </a:xfrm>
          <a:custGeom>
            <a:avLst/>
            <a:gdLst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7699 w 1467699"/>
              <a:gd name="connsiteY3" fmla="*/ 0 h 25860379"/>
              <a:gd name="connsiteX4" fmla="*/ 1467699 w 1467699"/>
              <a:gd name="connsiteY4" fmla="*/ 25860379 h 25860379"/>
              <a:gd name="connsiteX5" fmla="*/ 0 w 1467699"/>
              <a:gd name="connsiteY5" fmla="*/ 25860379 h 25860379"/>
              <a:gd name="connsiteX6" fmla="*/ 0 w 1467699"/>
              <a:gd name="connsiteY6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6376 w 1467699"/>
              <a:gd name="connsiteY2" fmla="*/ 1513046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  <a:gd name="connsiteX0" fmla="*/ 1466376 w 1467699"/>
              <a:gd name="connsiteY0" fmla="*/ 13654089 h 25860379"/>
              <a:gd name="connsiteX1" fmla="*/ 1009440 w 1467699"/>
              <a:gd name="connsiteY1" fmla="*/ 14392277 h 25860379"/>
              <a:gd name="connsiteX2" fmla="*/ 1463201 w 1467699"/>
              <a:gd name="connsiteY2" fmla="*/ 15124115 h 25860379"/>
              <a:gd name="connsiteX3" fmla="*/ 1466376 w 1467699"/>
              <a:gd name="connsiteY3" fmla="*/ 13654089 h 25860379"/>
              <a:gd name="connsiteX4" fmla="*/ 1467699 w 1467699"/>
              <a:gd name="connsiteY4" fmla="*/ 0 h 25860379"/>
              <a:gd name="connsiteX5" fmla="*/ 1467699 w 1467699"/>
              <a:gd name="connsiteY5" fmla="*/ 25860379 h 25860379"/>
              <a:gd name="connsiteX6" fmla="*/ 0 w 1467699"/>
              <a:gd name="connsiteY6" fmla="*/ 25860379 h 25860379"/>
              <a:gd name="connsiteX7" fmla="*/ 0 w 1467699"/>
              <a:gd name="connsiteY7" fmla="*/ 0 h 25860379"/>
              <a:gd name="connsiteX8" fmla="*/ 1467699 w 1467699"/>
              <a:gd name="connsiteY8" fmla="*/ 0 h 2586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7699" h="25860379">
                <a:moveTo>
                  <a:pt x="1466376" y="13654089"/>
                </a:moveTo>
                <a:cubicBezTo>
                  <a:pt x="1466464" y="14030327"/>
                  <a:pt x="1006794" y="14029798"/>
                  <a:pt x="1009440" y="14392277"/>
                </a:cubicBezTo>
                <a:cubicBezTo>
                  <a:pt x="1012086" y="14754756"/>
                  <a:pt x="1460114" y="14763752"/>
                  <a:pt x="1463201" y="15124115"/>
                </a:cubicBezTo>
                <a:cubicBezTo>
                  <a:pt x="1466288" y="15484478"/>
                  <a:pt x="1466288" y="13277851"/>
                  <a:pt x="1466376" y="13654089"/>
                </a:cubicBezTo>
                <a:close/>
                <a:moveTo>
                  <a:pt x="1467699" y="0"/>
                </a:moveTo>
                <a:lnTo>
                  <a:pt x="1467699" y="25860379"/>
                </a:lnTo>
                <a:lnTo>
                  <a:pt x="0" y="25860379"/>
                </a:lnTo>
                <a:lnTo>
                  <a:pt x="0" y="0"/>
                </a:lnTo>
                <a:lnTo>
                  <a:pt x="14676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200"/>
          </a:p>
        </p:txBody>
      </p:sp>
      <p:pic>
        <p:nvPicPr>
          <p:cNvPr id="20" name="Graphic 19" descr="Atom outline">
            <a:hlinkClick r:id="rId13" action="ppaction://hlinksldjump"/>
            <a:extLst>
              <a:ext uri="{FF2B5EF4-FFF2-40B4-BE49-F238E27FC236}">
                <a16:creationId xmlns:a16="http://schemas.microsoft.com/office/drawing/2014/main" id="{7771F247-BF8B-48FE-9BB3-FC4F65B9C8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1912" y="930545"/>
            <a:ext cx="1428750" cy="1428750"/>
          </a:xfrm>
          <a:prstGeom prst="rect">
            <a:avLst/>
          </a:prstGeom>
        </p:spPr>
      </p:pic>
      <p:pic>
        <p:nvPicPr>
          <p:cNvPr id="21" name="Graphic 20" descr="Users outline">
            <a:hlinkClick r:id="rId16" action="ppaction://hlinksldjump"/>
            <a:extLst>
              <a:ext uri="{FF2B5EF4-FFF2-40B4-BE49-F238E27FC236}">
                <a16:creationId xmlns:a16="http://schemas.microsoft.com/office/drawing/2014/main" id="{51194397-0B5C-4DBE-A272-CA24D4C4E5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1912" y="3521345"/>
            <a:ext cx="1428750" cy="1428750"/>
          </a:xfrm>
          <a:prstGeom prst="rect">
            <a:avLst/>
          </a:prstGeom>
        </p:spPr>
      </p:pic>
      <p:pic>
        <p:nvPicPr>
          <p:cNvPr id="22" name="Graphic 21" descr="Right Brain outline">
            <a:hlinkClick r:id="rId19" action="ppaction://hlinksldjump"/>
            <a:extLst>
              <a:ext uri="{FF2B5EF4-FFF2-40B4-BE49-F238E27FC236}">
                <a16:creationId xmlns:a16="http://schemas.microsoft.com/office/drawing/2014/main" id="{4A9D0A5C-68A7-47D3-81C1-D3AF4F71D7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1912" y="6109235"/>
            <a:ext cx="1428750" cy="1428750"/>
          </a:xfrm>
          <a:prstGeom prst="rect">
            <a:avLst/>
          </a:prstGeom>
        </p:spPr>
      </p:pic>
      <p:pic>
        <p:nvPicPr>
          <p:cNvPr id="23" name="Graphic 22" descr="Internet Of Things outline">
            <a:hlinkClick r:id="rId22" action="ppaction://hlinksldjump"/>
            <a:extLst>
              <a:ext uri="{FF2B5EF4-FFF2-40B4-BE49-F238E27FC236}">
                <a16:creationId xmlns:a16="http://schemas.microsoft.com/office/drawing/2014/main" id="{98755B4E-7377-45A3-B898-2D17AC691EC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1912" y="8629655"/>
            <a:ext cx="1428750" cy="1428750"/>
          </a:xfrm>
          <a:prstGeom prst="rect">
            <a:avLst/>
          </a:prstGeom>
        </p:spPr>
      </p:pic>
      <p:pic>
        <p:nvPicPr>
          <p:cNvPr id="24" name="Graphic 23" descr="Boxing Glove outline">
            <a:hlinkClick r:id="rId25" action="ppaction://hlinksldjump"/>
            <a:extLst>
              <a:ext uri="{FF2B5EF4-FFF2-40B4-BE49-F238E27FC236}">
                <a16:creationId xmlns:a16="http://schemas.microsoft.com/office/drawing/2014/main" id="{0654D015-3454-4589-8858-DB0AD0C2E23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1912" y="11287925"/>
            <a:ext cx="1428750" cy="1428750"/>
          </a:xfrm>
          <a:prstGeom prst="rect">
            <a:avLst/>
          </a:prstGeom>
        </p:spPr>
      </p:pic>
      <p:sp>
        <p:nvSpPr>
          <p:cNvPr id="50" name="Bent Arrow 30">
            <a:extLst>
              <a:ext uri="{FF2B5EF4-FFF2-40B4-BE49-F238E27FC236}">
                <a16:creationId xmlns:a16="http://schemas.microsoft.com/office/drawing/2014/main" id="{05237D28-7C7F-4D24-BD00-2795FD7D2621}"/>
              </a:ext>
            </a:extLst>
          </p:cNvPr>
          <p:cNvSpPr/>
          <p:nvPr/>
        </p:nvSpPr>
        <p:spPr>
          <a:xfrm rot="5400000">
            <a:off x="17596833" y="5448088"/>
            <a:ext cx="2932710" cy="1614853"/>
          </a:xfrm>
          <a:prstGeom prst="bentArrow">
            <a:avLst>
              <a:gd name="adj1" fmla="val 17916"/>
              <a:gd name="adj2" fmla="val 25000"/>
              <a:gd name="adj3" fmla="val 25000"/>
              <a:gd name="adj4" fmla="val 4091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C027B9-65E9-4946-A4FF-13A7E5F06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9423" y="7853956"/>
            <a:ext cx="39692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Reparare</a:t>
            </a:r>
            <a:r>
              <a:rPr lang="en-US" altLang="en-US" sz="32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celulară</a:t>
            </a:r>
            <a:endParaRPr lang="ro-RO" altLang="en-US" sz="3200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BF7D788-19D5-4D40-8FA1-0540200EB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6750" y="8998875"/>
            <a:ext cx="21388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Corectă</a:t>
            </a:r>
            <a:endParaRPr lang="ro-RO" altLang="en-US" sz="2800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02303681-C90D-4386-8862-3E45C6E13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4050" y="12381669"/>
            <a:ext cx="42242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dirty="0" err="1">
                <a:solidFill>
                  <a:srgbClr val="92D050"/>
                </a:solidFill>
                <a:latin typeface="+mn-lt"/>
                <a:cs typeface="Times New Roman" panose="02020603050405020304" pitchFamily="18" charset="0"/>
              </a:rPr>
              <a:t>Supravieţuirea</a:t>
            </a:r>
            <a:r>
              <a:rPr lang="en-US" altLang="en-US" sz="3200" dirty="0">
                <a:solidFill>
                  <a:srgbClr val="92D05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solidFill>
                  <a:srgbClr val="92D050"/>
                </a:solidFill>
                <a:latin typeface="+mn-lt"/>
                <a:cs typeface="Times New Roman" panose="02020603050405020304" pitchFamily="18" charset="0"/>
              </a:rPr>
              <a:t>celulei</a:t>
            </a:r>
            <a:endParaRPr lang="ro-RO" altLang="en-US" sz="3200" dirty="0">
              <a:solidFill>
                <a:srgbClr val="92D05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3" name="Rectangle 49">
            <a:extLst>
              <a:ext uri="{FF2B5EF4-FFF2-40B4-BE49-F238E27FC236}">
                <a16:creationId xmlns:a16="http://schemas.microsoft.com/office/drawing/2014/main" id="{72D44904-8F11-453C-A7F8-6675B4504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29914" y="10517949"/>
            <a:ext cx="268855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MUTAŢII</a:t>
            </a:r>
            <a:endParaRPr lang="ro-RO" altLang="en-US" sz="4500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1" name="Down Arrow 50">
            <a:extLst>
              <a:ext uri="{FF2B5EF4-FFF2-40B4-BE49-F238E27FC236}">
                <a16:creationId xmlns:a16="http://schemas.microsoft.com/office/drawing/2014/main" id="{962E6AF2-8802-4699-8648-FC03ADB30408}"/>
              </a:ext>
            </a:extLst>
          </p:cNvPr>
          <p:cNvSpPr/>
          <p:nvPr/>
        </p:nvSpPr>
        <p:spPr bwMode="auto">
          <a:xfrm>
            <a:off x="16145592" y="9530913"/>
            <a:ext cx="457200" cy="97141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o-RO"/>
          </a:p>
        </p:txBody>
      </p:sp>
      <p:sp>
        <p:nvSpPr>
          <p:cNvPr id="65" name="Down Arrow 53">
            <a:extLst>
              <a:ext uri="{FF2B5EF4-FFF2-40B4-BE49-F238E27FC236}">
                <a16:creationId xmlns:a16="http://schemas.microsoft.com/office/drawing/2014/main" id="{C03805FD-F452-4972-8A15-824E25CF54B0}"/>
              </a:ext>
            </a:extLst>
          </p:cNvPr>
          <p:cNvSpPr/>
          <p:nvPr/>
        </p:nvSpPr>
        <p:spPr bwMode="auto">
          <a:xfrm>
            <a:off x="15921429" y="11367270"/>
            <a:ext cx="863402" cy="7848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o-RO"/>
          </a:p>
        </p:txBody>
      </p:sp>
      <p:sp>
        <p:nvSpPr>
          <p:cNvPr id="66" name="Rectangle 54">
            <a:extLst>
              <a:ext uri="{FF2B5EF4-FFF2-40B4-BE49-F238E27FC236}">
                <a16:creationId xmlns:a16="http://schemas.microsoft.com/office/drawing/2014/main" id="{EAE9ABB0-D90C-4AD7-BAD3-3D9999E21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3664" y="12412446"/>
            <a:ext cx="37978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Transformare</a:t>
            </a:r>
            <a:r>
              <a:rPr lang="en-US" altLang="en-US" sz="28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celulară</a:t>
            </a:r>
            <a:endParaRPr lang="ro-RO" altLang="en-US" sz="28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7" name="Left Arrow 55">
            <a:extLst>
              <a:ext uri="{FF2B5EF4-FFF2-40B4-BE49-F238E27FC236}">
                <a16:creationId xmlns:a16="http://schemas.microsoft.com/office/drawing/2014/main" id="{7ED5D425-2D26-4A43-8C18-AD9842461354}"/>
              </a:ext>
            </a:extLst>
          </p:cNvPr>
          <p:cNvSpPr/>
          <p:nvPr/>
        </p:nvSpPr>
        <p:spPr bwMode="auto">
          <a:xfrm>
            <a:off x="8742730" y="10640317"/>
            <a:ext cx="6157241" cy="523220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o-RO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813FD77-39B5-4F4B-B058-E6050228F6AD}"/>
              </a:ext>
            </a:extLst>
          </p:cNvPr>
          <p:cNvGrpSpPr/>
          <p:nvPr/>
        </p:nvGrpSpPr>
        <p:grpSpPr>
          <a:xfrm>
            <a:off x="4894869" y="10066486"/>
            <a:ext cx="3534590" cy="2194102"/>
            <a:chOff x="4583641" y="10016618"/>
            <a:chExt cx="3534590" cy="219410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1F95F81-A138-4734-BB3F-1441D9304B4E}"/>
                </a:ext>
              </a:extLst>
            </p:cNvPr>
            <p:cNvSpPr/>
            <p:nvPr/>
          </p:nvSpPr>
          <p:spPr bwMode="auto">
            <a:xfrm>
              <a:off x="4583641" y="10016618"/>
              <a:ext cx="3534590" cy="15716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o-RO" sz="2800" dirty="0">
                <a:solidFill>
                  <a:srgbClr val="7030A0"/>
                </a:solidFill>
              </a:endParaRPr>
            </a:p>
          </p:txBody>
        </p:sp>
        <p:sp>
          <p:nvSpPr>
            <p:cNvPr id="70" name="Rectangle 56">
              <a:extLst>
                <a:ext uri="{FF2B5EF4-FFF2-40B4-BE49-F238E27FC236}">
                  <a16:creationId xmlns:a16="http://schemas.microsoft.com/office/drawing/2014/main" id="{2590AD96-A998-4B73-9831-E557385FB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921" y="10394838"/>
              <a:ext cx="3294030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800" dirty="0" err="1">
                  <a:solidFill>
                    <a:srgbClr val="7030A0"/>
                  </a:solidFill>
                  <a:latin typeface="+mn-lt"/>
                  <a:cs typeface="Times New Roman" panose="02020603050405020304" pitchFamily="18" charset="0"/>
                </a:rPr>
                <a:t>Instabilitate</a:t>
              </a:r>
              <a:r>
                <a:rPr lang="en-US" altLang="en-US" sz="2800" dirty="0">
                  <a:solidFill>
                    <a:srgbClr val="7030A0"/>
                  </a:solidFill>
                  <a:latin typeface="+mn-lt"/>
                  <a:cs typeface="Times New Roman" panose="02020603050405020304" pitchFamily="18" charset="0"/>
                </a:rPr>
                <a:t> pe termen lung</a:t>
              </a:r>
              <a:endParaRPr lang="ro-RO" altLang="en-US" sz="2800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Rectangle 60">
            <a:extLst>
              <a:ext uri="{FF2B5EF4-FFF2-40B4-BE49-F238E27FC236}">
                <a16:creationId xmlns:a16="http://schemas.microsoft.com/office/drawing/2014/main" id="{99164FEA-0CBB-4EE1-9525-992385E22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723" y="6802749"/>
            <a:ext cx="320792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200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MOARTE </a:t>
            </a:r>
          </a:p>
          <a:p>
            <a:pPr algn="ctr" eaLnBrk="1" hangingPunct="1"/>
            <a:r>
              <a:rPr lang="en-US" altLang="en-US" sz="4200" b="1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CELULARĂ</a:t>
            </a:r>
            <a:endParaRPr lang="ro-RO" altLang="en-US" sz="4200" b="1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3" name="Bent Arrow 62">
            <a:extLst>
              <a:ext uri="{FF2B5EF4-FFF2-40B4-BE49-F238E27FC236}">
                <a16:creationId xmlns:a16="http://schemas.microsoft.com/office/drawing/2014/main" id="{9E8C7B30-E53C-4AA5-BBEB-1D1AD6098E35}"/>
              </a:ext>
            </a:extLst>
          </p:cNvPr>
          <p:cNvSpPr/>
          <p:nvPr/>
        </p:nvSpPr>
        <p:spPr bwMode="auto">
          <a:xfrm rot="16200000" flipH="1">
            <a:off x="5801967" y="5373085"/>
            <a:ext cx="1852656" cy="1006676"/>
          </a:xfrm>
          <a:prstGeom prst="bentArrow">
            <a:avLst>
              <a:gd name="adj1" fmla="val 23156"/>
              <a:gd name="adj2" fmla="val 30240"/>
              <a:gd name="adj3" fmla="val 25000"/>
              <a:gd name="adj4" fmla="val 4615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o-RO">
              <a:solidFill>
                <a:schemeClr val="tx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B2E3DC5-E23D-45F4-8BFA-AF33CE170975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0431" y="8187744"/>
            <a:ext cx="0" cy="151896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57">
            <a:extLst>
              <a:ext uri="{FF2B5EF4-FFF2-40B4-BE49-F238E27FC236}">
                <a16:creationId xmlns:a16="http://schemas.microsoft.com/office/drawing/2014/main" id="{055F69AC-A096-4C8A-BB97-C8A540E6E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726" y="12304724"/>
            <a:ext cx="43396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200" b="1" dirty="0" err="1">
                <a:solidFill>
                  <a:schemeClr val="bg1"/>
                </a:solidFill>
                <a:latin typeface="+mj-lt"/>
              </a:rPr>
              <a:t>Carcinogeneză</a:t>
            </a:r>
            <a:endParaRPr lang="ro-RO" altLang="en-US" sz="4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CE853E-0456-44D2-AC30-CB676CABF6E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889376" y="12674056"/>
            <a:ext cx="5274897" cy="0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F6CAFA9-2457-4CEC-9A05-4B76DFC1B6F8}"/>
              </a:ext>
            </a:extLst>
          </p:cNvPr>
          <p:cNvCxnSpPr>
            <a:cxnSpLocks/>
          </p:cNvCxnSpPr>
          <p:nvPr/>
        </p:nvCxnSpPr>
        <p:spPr bwMode="auto">
          <a:xfrm flipH="1">
            <a:off x="6719551" y="11759687"/>
            <a:ext cx="0" cy="54481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85">
            <a:extLst>
              <a:ext uri="{FF2B5EF4-FFF2-40B4-BE49-F238E27FC236}">
                <a16:creationId xmlns:a16="http://schemas.microsoft.com/office/drawing/2014/main" id="{1DF7F154-C550-4B52-AFC4-4E849F7C0F10}"/>
              </a:ext>
            </a:extLst>
          </p:cNvPr>
          <p:cNvGrpSpPr>
            <a:grpSpLocks/>
          </p:cNvGrpSpPr>
          <p:nvPr/>
        </p:nvGrpSpPr>
        <p:grpSpPr bwMode="auto">
          <a:xfrm>
            <a:off x="8139654" y="6802901"/>
            <a:ext cx="2305718" cy="1300251"/>
            <a:chOff x="2514600" y="3276600"/>
            <a:chExt cx="2305349" cy="1299653"/>
          </a:xfrm>
        </p:grpSpPr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3B9A4EC3-0398-4B7B-9E30-E4D697A0F6D2}"/>
                </a:ext>
              </a:extLst>
            </p:cNvPr>
            <p:cNvSpPr/>
            <p:nvPr/>
          </p:nvSpPr>
          <p:spPr>
            <a:xfrm>
              <a:off x="2514600" y="3457492"/>
              <a:ext cx="304751" cy="913979"/>
            </a:xfrm>
            <a:prstGeom prst="leftBrace">
              <a:avLst>
                <a:gd name="adj1" fmla="val 73052"/>
                <a:gd name="adj2" fmla="val 48701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ro-RO" sz="2400">
                <a:latin typeface="+mj-lt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A2B8C54-CD61-489B-A9C3-53B30AD5D2BE}"/>
                </a:ext>
              </a:extLst>
            </p:cNvPr>
            <p:cNvSpPr txBox="1"/>
            <p:nvPr/>
          </p:nvSpPr>
          <p:spPr>
            <a:xfrm>
              <a:off x="2897127" y="3276600"/>
              <a:ext cx="1784177" cy="4614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sz="2400" dirty="0">
                  <a:solidFill>
                    <a:schemeClr val="accent5">
                      <a:lumMod val="50000"/>
                    </a:schemeClr>
                  </a:solidFill>
                  <a:latin typeface="+mj-lt"/>
                  <a:cs typeface="Arial" charset="0"/>
                </a:rPr>
                <a:t>NECROZA</a:t>
              </a:r>
              <a:endParaRPr lang="ro-RO" sz="2400" dirty="0">
                <a:solidFill>
                  <a:schemeClr val="accent5">
                    <a:lumMod val="50000"/>
                  </a:schemeClr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2" name="TextBox 84">
              <a:extLst>
                <a:ext uri="{FF2B5EF4-FFF2-40B4-BE49-F238E27FC236}">
                  <a16:creationId xmlns:a16="http://schemas.microsoft.com/office/drawing/2014/main" id="{0CB86116-7B3F-4CF8-B394-2C7DEE6FC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114800"/>
              <a:ext cx="2000549" cy="46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n-US" sz="2400">
                  <a:solidFill>
                    <a:srgbClr val="002060"/>
                  </a:solidFill>
                  <a:latin typeface="+mj-lt"/>
                </a:rPr>
                <a:t>APOPTOZA</a:t>
              </a:r>
              <a:endParaRPr lang="ro-RO" altLang="en-US" sz="240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83" name="TextBox 86">
            <a:extLst>
              <a:ext uri="{FF2B5EF4-FFF2-40B4-BE49-F238E27FC236}">
                <a16:creationId xmlns:a16="http://schemas.microsoft.com/office/drawing/2014/main" id="{011E0D29-37F8-4AE8-854D-27C468AC3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0223" y="7638508"/>
            <a:ext cx="510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n-US" sz="2800" i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Cronologia</a:t>
            </a:r>
            <a:r>
              <a:rPr lang="es-ES" altLang="en-US" sz="2800" i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s-ES" altLang="en-US" sz="2800" i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evenimentelor</a:t>
            </a:r>
            <a:r>
              <a:rPr lang="es-ES" altLang="en-US" sz="2800" i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s-ES" altLang="en-US" sz="2800" i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dup</a:t>
            </a:r>
            <a:r>
              <a:rPr lang="en-US" altLang="en-US" sz="2800" i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ă </a:t>
            </a:r>
            <a:r>
              <a:rPr lang="en-US" altLang="en-US" sz="2800" i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iradiere</a:t>
            </a:r>
            <a:endParaRPr lang="ro-RO" altLang="en-US" sz="2800" i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A4AF7422-B48D-4442-B297-896319B0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860" y="829689"/>
            <a:ext cx="16682590" cy="551688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200" dirty="0" err="1">
                <a:solidFill>
                  <a:schemeClr val="bg1"/>
                </a:solidFill>
                <a:cs typeface="Times New Roman" pitchFamily="18" charset="0"/>
              </a:rPr>
              <a:t>Interacţiunea</a:t>
            </a:r>
            <a:r>
              <a:rPr lang="en-US" sz="52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5200" dirty="0" err="1">
                <a:solidFill>
                  <a:schemeClr val="bg1"/>
                </a:solidFill>
                <a:cs typeface="Times New Roman" pitchFamily="18" charset="0"/>
              </a:rPr>
              <a:t>radiaţiilor</a:t>
            </a:r>
            <a:r>
              <a:rPr lang="en-US" sz="52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5200" dirty="0" err="1">
                <a:solidFill>
                  <a:schemeClr val="bg1"/>
                </a:solidFill>
                <a:cs typeface="Times New Roman" pitchFamily="18" charset="0"/>
              </a:rPr>
              <a:t>ionizante</a:t>
            </a:r>
            <a:r>
              <a:rPr lang="en-US" sz="5200" dirty="0">
                <a:solidFill>
                  <a:schemeClr val="bg1"/>
                </a:solidFill>
                <a:cs typeface="Times New Roman" pitchFamily="18" charset="0"/>
              </a:rPr>
              <a:t> cu </a:t>
            </a:r>
            <a:r>
              <a:rPr lang="en-US" sz="5200" dirty="0" err="1">
                <a:solidFill>
                  <a:schemeClr val="bg1"/>
                </a:solidFill>
                <a:cs typeface="Times New Roman" pitchFamily="18" charset="0"/>
              </a:rPr>
              <a:t>materia</a:t>
            </a:r>
            <a:r>
              <a:rPr lang="en-US" sz="5200" dirty="0">
                <a:solidFill>
                  <a:schemeClr val="bg1"/>
                </a:solidFill>
                <a:cs typeface="Times New Roman" pitchFamily="18" charset="0"/>
              </a:rPr>
              <a:t> vie</a:t>
            </a:r>
            <a:endParaRPr lang="ro-RO" sz="5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85" name="Picture 84" descr="DNA_Overview_it_.png">
            <a:extLst>
              <a:ext uri="{FF2B5EF4-FFF2-40B4-BE49-F238E27FC236}">
                <a16:creationId xmlns:a16="http://schemas.microsoft.com/office/drawing/2014/main" id="{998C27B5-468F-47C0-9AFD-3ADF413AE8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184" y="2781300"/>
            <a:ext cx="10937631" cy="4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Explosion 1 8">
            <a:extLst>
              <a:ext uri="{FF2B5EF4-FFF2-40B4-BE49-F238E27FC236}">
                <a16:creationId xmlns:a16="http://schemas.microsoft.com/office/drawing/2014/main" id="{B7E6927D-681B-4405-A1F8-FA82488AA070}"/>
              </a:ext>
            </a:extLst>
          </p:cNvPr>
          <p:cNvSpPr/>
          <p:nvPr/>
        </p:nvSpPr>
        <p:spPr bwMode="auto">
          <a:xfrm>
            <a:off x="7737231" y="4306100"/>
            <a:ext cx="762000" cy="913642"/>
          </a:xfrm>
          <a:prstGeom prst="irregularSeal1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o-RO" sz="2000" dirty="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91" name="Explosion 1 16">
            <a:extLst>
              <a:ext uri="{FF2B5EF4-FFF2-40B4-BE49-F238E27FC236}">
                <a16:creationId xmlns:a16="http://schemas.microsoft.com/office/drawing/2014/main" id="{A97BCC2C-2C8E-487C-86D9-6FA1A24F795E}"/>
              </a:ext>
            </a:extLst>
          </p:cNvPr>
          <p:cNvSpPr/>
          <p:nvPr/>
        </p:nvSpPr>
        <p:spPr bwMode="auto">
          <a:xfrm>
            <a:off x="15544800" y="3543723"/>
            <a:ext cx="861646" cy="610354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o-RO" sz="200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94" name="Explosion 1 16">
            <a:extLst>
              <a:ext uri="{FF2B5EF4-FFF2-40B4-BE49-F238E27FC236}">
                <a16:creationId xmlns:a16="http://schemas.microsoft.com/office/drawing/2014/main" id="{BC3A7E4B-DADA-41DB-B993-857DBE6A3AEC}"/>
              </a:ext>
            </a:extLst>
          </p:cNvPr>
          <p:cNvSpPr/>
          <p:nvPr/>
        </p:nvSpPr>
        <p:spPr bwMode="auto">
          <a:xfrm>
            <a:off x="16374193" y="3695746"/>
            <a:ext cx="861646" cy="610354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o-RO" sz="200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96" name="Explosion 1 16">
            <a:extLst>
              <a:ext uri="{FF2B5EF4-FFF2-40B4-BE49-F238E27FC236}">
                <a16:creationId xmlns:a16="http://schemas.microsoft.com/office/drawing/2014/main" id="{C2DEB6E8-349E-403A-B809-7FDBB14DCB2E}"/>
              </a:ext>
            </a:extLst>
          </p:cNvPr>
          <p:cNvSpPr/>
          <p:nvPr/>
        </p:nvSpPr>
        <p:spPr bwMode="auto">
          <a:xfrm>
            <a:off x="10835105" y="3295730"/>
            <a:ext cx="861646" cy="610354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o-RO" sz="200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99" name="Explosion 1 16">
            <a:extLst>
              <a:ext uri="{FF2B5EF4-FFF2-40B4-BE49-F238E27FC236}">
                <a16:creationId xmlns:a16="http://schemas.microsoft.com/office/drawing/2014/main" id="{7ADC68CA-5C9A-434B-BBA5-3C786A73E4BF}"/>
              </a:ext>
            </a:extLst>
          </p:cNvPr>
          <p:cNvSpPr/>
          <p:nvPr/>
        </p:nvSpPr>
        <p:spPr bwMode="auto">
          <a:xfrm>
            <a:off x="11664498" y="3643734"/>
            <a:ext cx="861646" cy="610354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o-RO" sz="200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100" name="Explosion 1 16">
            <a:extLst>
              <a:ext uri="{FF2B5EF4-FFF2-40B4-BE49-F238E27FC236}">
                <a16:creationId xmlns:a16="http://schemas.microsoft.com/office/drawing/2014/main" id="{470A1090-9BAB-4625-8621-7AA029A8373F}"/>
              </a:ext>
            </a:extLst>
          </p:cNvPr>
          <p:cNvSpPr/>
          <p:nvPr/>
        </p:nvSpPr>
        <p:spPr bwMode="auto">
          <a:xfrm>
            <a:off x="10577212" y="5253131"/>
            <a:ext cx="861646" cy="610354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o-RO" sz="200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101" name="Explosion 1 16">
            <a:extLst>
              <a:ext uri="{FF2B5EF4-FFF2-40B4-BE49-F238E27FC236}">
                <a16:creationId xmlns:a16="http://schemas.microsoft.com/office/drawing/2014/main" id="{A6A3B1E6-BE9D-48E8-9E13-4FBF7E6D85E6}"/>
              </a:ext>
            </a:extLst>
          </p:cNvPr>
          <p:cNvSpPr/>
          <p:nvPr/>
        </p:nvSpPr>
        <p:spPr bwMode="auto">
          <a:xfrm>
            <a:off x="11233675" y="5779245"/>
            <a:ext cx="861646" cy="610354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o-RO" sz="2000">
              <a:solidFill>
                <a:prstClr val="white"/>
              </a:solidFill>
              <a:latin typeface="Constantia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E635382-68FE-4142-A0D1-0CB83938CA82}"/>
              </a:ext>
            </a:extLst>
          </p:cNvPr>
          <p:cNvCxnSpPr/>
          <p:nvPr/>
        </p:nvCxnSpPr>
        <p:spPr>
          <a:xfrm>
            <a:off x="22086167" y="9571238"/>
            <a:ext cx="0" cy="28962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3A60285-A804-46C8-B9A5-7AD3F9C5390F}"/>
              </a:ext>
            </a:extLst>
          </p:cNvPr>
          <p:cNvCxnSpPr>
            <a:stCxn id="51" idx="2"/>
            <a:endCxn id="54" idx="0"/>
          </p:cNvCxnSpPr>
          <p:nvPr/>
        </p:nvCxnSpPr>
        <p:spPr>
          <a:xfrm>
            <a:off x="19754043" y="8438731"/>
            <a:ext cx="2332125" cy="5601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37">
            <a:extLst>
              <a:ext uri="{FF2B5EF4-FFF2-40B4-BE49-F238E27FC236}">
                <a16:creationId xmlns:a16="http://schemas.microsoft.com/office/drawing/2014/main" id="{73D37B43-8ADD-4D07-91C3-3E03E9FEB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4775" y="8998875"/>
            <a:ext cx="21388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dirty="0" err="1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Incorectă</a:t>
            </a:r>
            <a:endParaRPr lang="ro-RO" altLang="en-US" sz="2800" b="1" dirty="0">
              <a:solidFill>
                <a:schemeClr val="accent3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690B56C-528B-4D15-B684-3788A8BAE86D}"/>
              </a:ext>
            </a:extLst>
          </p:cNvPr>
          <p:cNvCxnSpPr>
            <a:stCxn id="51" idx="2"/>
            <a:endCxn id="112" idx="0"/>
          </p:cNvCxnSpPr>
          <p:nvPr/>
        </p:nvCxnSpPr>
        <p:spPr>
          <a:xfrm flipH="1">
            <a:off x="16374193" y="8438731"/>
            <a:ext cx="3379850" cy="56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7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4" grpId="0"/>
      <p:bldP spid="56" grpId="0"/>
      <p:bldP spid="63" grpId="0"/>
      <p:bldP spid="61" grpId="0" animBg="1"/>
      <p:bldP spid="65" grpId="0" animBg="1"/>
      <p:bldP spid="66" grpId="0"/>
      <p:bldP spid="67" grpId="0" animBg="1"/>
      <p:bldP spid="72" grpId="0"/>
      <p:bldP spid="73" grpId="0" animBg="1"/>
      <p:bldP spid="76" grpId="0"/>
      <p:bldP spid="1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25ACFE8F-C544-49B5-AEE1-32B629D922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5" r="28655"/>
          <a:stretch>
            <a:fillRect/>
          </a:stretch>
        </p:blipFill>
        <p:spPr>
          <a:xfrm>
            <a:off x="10402678" y="-1652887"/>
            <a:ext cx="15017574" cy="17587481"/>
          </a:xfrm>
          <a:custGeom>
            <a:avLst/>
            <a:gdLst>
              <a:gd name="connsiteX0" fmla="*/ 2682070 w 5405388"/>
              <a:gd name="connsiteY0" fmla="*/ 4743198 h 6330394"/>
              <a:gd name="connsiteX1" fmla="*/ 3475669 w 5405388"/>
              <a:gd name="connsiteY1" fmla="*/ 5536796 h 6330394"/>
              <a:gd name="connsiteX2" fmla="*/ 2682070 w 5405388"/>
              <a:gd name="connsiteY2" fmla="*/ 6330394 h 6330394"/>
              <a:gd name="connsiteX3" fmla="*/ 1888472 w 5405388"/>
              <a:gd name="connsiteY3" fmla="*/ 5536796 h 6330394"/>
              <a:gd name="connsiteX4" fmla="*/ 1740627 w 5405388"/>
              <a:gd name="connsiteY4" fmla="*/ 1907698 h 6330394"/>
              <a:gd name="connsiteX5" fmla="*/ 3478461 w 5405388"/>
              <a:gd name="connsiteY5" fmla="*/ 3645532 h 6330394"/>
              <a:gd name="connsiteX6" fmla="*/ 1737835 w 5405388"/>
              <a:gd name="connsiteY6" fmla="*/ 5386159 h 6330394"/>
              <a:gd name="connsiteX7" fmla="*/ 0 w 5405388"/>
              <a:gd name="connsiteY7" fmla="*/ 3648324 h 6330394"/>
              <a:gd name="connsiteX8" fmla="*/ 3648326 w 5405388"/>
              <a:gd name="connsiteY8" fmla="*/ 1888470 h 6330394"/>
              <a:gd name="connsiteX9" fmla="*/ 4441924 w 5405388"/>
              <a:gd name="connsiteY9" fmla="*/ 2682068 h 6330394"/>
              <a:gd name="connsiteX10" fmla="*/ 3648326 w 5405388"/>
              <a:gd name="connsiteY10" fmla="*/ 3475667 h 6330394"/>
              <a:gd name="connsiteX11" fmla="*/ 2854727 w 5405388"/>
              <a:gd name="connsiteY11" fmla="*/ 2682068 h 6330394"/>
              <a:gd name="connsiteX12" fmla="*/ 2704091 w 5405388"/>
              <a:gd name="connsiteY12" fmla="*/ 944235 h 6330394"/>
              <a:gd name="connsiteX13" fmla="*/ 3497690 w 5405388"/>
              <a:gd name="connsiteY13" fmla="*/ 1737833 h 6330394"/>
              <a:gd name="connsiteX14" fmla="*/ 2704091 w 5405388"/>
              <a:gd name="connsiteY14" fmla="*/ 2531432 h 6330394"/>
              <a:gd name="connsiteX15" fmla="*/ 1910493 w 5405388"/>
              <a:gd name="connsiteY15" fmla="*/ 1737833 h 6330394"/>
              <a:gd name="connsiteX16" fmla="*/ 4611789 w 5405388"/>
              <a:gd name="connsiteY16" fmla="*/ 925007 h 6330394"/>
              <a:gd name="connsiteX17" fmla="*/ 5405388 w 5405388"/>
              <a:gd name="connsiteY17" fmla="*/ 1718606 h 6330394"/>
              <a:gd name="connsiteX18" fmla="*/ 4611789 w 5405388"/>
              <a:gd name="connsiteY18" fmla="*/ 2512204 h 6330394"/>
              <a:gd name="connsiteX19" fmla="*/ 3818190 w 5405388"/>
              <a:gd name="connsiteY19" fmla="*/ 1718606 h 6330394"/>
              <a:gd name="connsiteX20" fmla="*/ 1759856 w 5405388"/>
              <a:gd name="connsiteY20" fmla="*/ 0 h 6330394"/>
              <a:gd name="connsiteX21" fmla="*/ 2553455 w 5405388"/>
              <a:gd name="connsiteY21" fmla="*/ 793598 h 6330394"/>
              <a:gd name="connsiteX22" fmla="*/ 1759856 w 5405388"/>
              <a:gd name="connsiteY22" fmla="*/ 1587197 h 6330394"/>
              <a:gd name="connsiteX23" fmla="*/ 966258 w 5405388"/>
              <a:gd name="connsiteY23" fmla="*/ 793598 h 633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05388" h="6330394">
                <a:moveTo>
                  <a:pt x="2682070" y="4743198"/>
                </a:moveTo>
                <a:lnTo>
                  <a:pt x="3475669" y="5536796"/>
                </a:lnTo>
                <a:lnTo>
                  <a:pt x="2682070" y="6330394"/>
                </a:lnTo>
                <a:lnTo>
                  <a:pt x="1888472" y="5536796"/>
                </a:lnTo>
                <a:close/>
                <a:moveTo>
                  <a:pt x="1740627" y="1907698"/>
                </a:moveTo>
                <a:lnTo>
                  <a:pt x="3478461" y="3645532"/>
                </a:lnTo>
                <a:lnTo>
                  <a:pt x="1737835" y="5386159"/>
                </a:lnTo>
                <a:lnTo>
                  <a:pt x="0" y="3648324"/>
                </a:lnTo>
                <a:close/>
                <a:moveTo>
                  <a:pt x="3648326" y="1888470"/>
                </a:moveTo>
                <a:lnTo>
                  <a:pt x="4441924" y="2682068"/>
                </a:lnTo>
                <a:lnTo>
                  <a:pt x="3648326" y="3475667"/>
                </a:lnTo>
                <a:lnTo>
                  <a:pt x="2854727" y="2682068"/>
                </a:lnTo>
                <a:close/>
                <a:moveTo>
                  <a:pt x="2704091" y="944235"/>
                </a:moveTo>
                <a:lnTo>
                  <a:pt x="3497690" y="1737833"/>
                </a:lnTo>
                <a:lnTo>
                  <a:pt x="2704091" y="2531432"/>
                </a:lnTo>
                <a:lnTo>
                  <a:pt x="1910493" y="1737833"/>
                </a:lnTo>
                <a:close/>
                <a:moveTo>
                  <a:pt x="4611789" y="925007"/>
                </a:moveTo>
                <a:lnTo>
                  <a:pt x="5405388" y="1718606"/>
                </a:lnTo>
                <a:lnTo>
                  <a:pt x="4611789" y="2512204"/>
                </a:lnTo>
                <a:lnTo>
                  <a:pt x="3818190" y="1718606"/>
                </a:lnTo>
                <a:close/>
                <a:moveTo>
                  <a:pt x="1759856" y="0"/>
                </a:moveTo>
                <a:lnTo>
                  <a:pt x="2553455" y="793598"/>
                </a:lnTo>
                <a:lnTo>
                  <a:pt x="1759856" y="1587197"/>
                </a:lnTo>
                <a:lnTo>
                  <a:pt x="966258" y="793598"/>
                </a:lnTo>
                <a:close/>
              </a:path>
            </a:pathLst>
          </a:cu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950316" y="645822"/>
            <a:ext cx="16600719" cy="2651126"/>
          </a:xfrm>
        </p:spPr>
        <p:txBody>
          <a:bodyPr/>
          <a:lstStyle/>
          <a:p>
            <a:r>
              <a:rPr lang="ro-RO" altLang="en-US" dirty="0">
                <a:solidFill>
                  <a:schemeClr val="bg1"/>
                </a:solidFill>
              </a:rPr>
              <a:t>Radonul si sanatatea umana</a:t>
            </a:r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1064376" y="4505189"/>
            <a:ext cx="214884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fontAlgn="base" hangingPunct="1">
              <a:spcBef>
                <a:spcPts val="2400"/>
              </a:spcBef>
              <a:spcAft>
                <a:spcPct val="0"/>
              </a:spcAft>
            </a:pPr>
            <a:r>
              <a:rPr lang="ro-RO" altLang="en-US" sz="4000" dirty="0">
                <a:solidFill>
                  <a:schemeClr val="bg1"/>
                </a:solidFill>
                <a:latin typeface="+mn-lt"/>
              </a:rPr>
              <a:t>International Agency for Research on Cancer (IARC) clasifica radonul ca fiind carcinogen pentru om.</a:t>
            </a:r>
          </a:p>
          <a:p>
            <a:pPr algn="just" eaLnBrk="1" fontAlgn="base" hangingPunct="1">
              <a:spcBef>
                <a:spcPts val="2400"/>
              </a:spcBef>
              <a:spcAft>
                <a:spcPct val="0"/>
              </a:spcAft>
            </a:pPr>
            <a:r>
              <a:rPr lang="ro-RO" altLang="en-US" sz="4000" dirty="0">
                <a:solidFill>
                  <a:schemeClr val="bg1"/>
                </a:solidFill>
                <a:latin typeface="+mn-lt"/>
              </a:rPr>
              <a:t>Efectele asupra sanatatii umane au fost evaluate in urma studiilor efectuate pe cohorte de mineri, studii de tip caz-martor in cadrul populatiei generale sau studii de laborator pe animale sau culturi celulare.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6" y="8203560"/>
            <a:ext cx="6477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6" y="10359051"/>
            <a:ext cx="65151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65" y="8203560"/>
            <a:ext cx="7568249" cy="495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964" y="8203560"/>
            <a:ext cx="8419959" cy="495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59A39-0A69-41A1-B7F2-0D8586B7C641}"/>
              </a:ext>
            </a:extLst>
          </p:cNvPr>
          <p:cNvSpPr txBox="1"/>
          <p:nvPr/>
        </p:nvSpPr>
        <p:spPr>
          <a:xfrm>
            <a:off x="1064376" y="3137774"/>
            <a:ext cx="2148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base" hangingPunct="1">
              <a:spcBef>
                <a:spcPts val="2400"/>
              </a:spcBef>
              <a:spcAft>
                <a:spcPct val="0"/>
              </a:spcAft>
            </a:pPr>
            <a:r>
              <a:rPr lang="ro-RO" altLang="en-US" sz="3600" dirty="0">
                <a:solidFill>
                  <a:schemeClr val="bg1"/>
                </a:solidFill>
              </a:rPr>
              <a:t>Procesul de inhalare al radonului si descendentilor acestuia este principalul proces prin care poate provoca cancer bronho-pulmonar.</a:t>
            </a:r>
          </a:p>
        </p:txBody>
      </p:sp>
    </p:spTree>
    <p:extLst>
      <p:ext uri="{BB962C8B-B14F-4D97-AF65-F5344CB8AC3E}">
        <p14:creationId xmlns:p14="http://schemas.microsoft.com/office/powerpoint/2010/main" val="85399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276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276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27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27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5" dur="2000" fill="hold"/>
                                            <p:tgtEl>
                                              <p:spTgt spid="27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6" dur="2000" fill="hold"/>
                                            <p:tgtEl>
                                              <p:spTgt spid="27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29" dur="2000" fill="hold"/>
                                            <p:tgtEl>
                                              <p:spTgt spid="276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0" dur="2000" fill="hold"/>
                                            <p:tgtEl>
                                              <p:spTgt spid="276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651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76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76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76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76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276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276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76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276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651" grpId="0"/>
          <p:bldP spid="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77E3BE-FABA-484B-9613-74E96EE0BA6E}"/>
              </a:ext>
            </a:extLst>
          </p:cNvPr>
          <p:cNvSpPr txBox="1"/>
          <p:nvPr/>
        </p:nvSpPr>
        <p:spPr>
          <a:xfrm>
            <a:off x="2861167" y="1247984"/>
            <a:ext cx="20850260" cy="1276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eaLnBrk="0" hangingPunct="0">
              <a:lnSpc>
                <a:spcPct val="115000"/>
              </a:lnSpc>
              <a:spcAft>
                <a:spcPts val="2000"/>
              </a:spcAft>
              <a:defRPr/>
            </a:pPr>
            <a:r>
              <a:rPr lang="en-US" altLang="en-US" sz="7200" b="1" dirty="0">
                <a:solidFill>
                  <a:srgbClr val="92D050"/>
                </a:solidFill>
                <a:latin typeface="+mj-lt"/>
                <a:cs typeface="Times New Roman"/>
              </a:rPr>
              <a:t>E</a:t>
            </a:r>
            <a:r>
              <a:rPr lang="vi-VN" sz="7200" b="1" dirty="0">
                <a:solidFill>
                  <a:srgbClr val="92D050"/>
                </a:solidFill>
                <a:latin typeface="+mj-lt"/>
                <a:ea typeface="Calibri"/>
                <a:cs typeface="Times New Roman"/>
              </a:rPr>
              <a:t>xpunerea la </a:t>
            </a:r>
            <a:r>
              <a:rPr lang="en-US" sz="7200" b="1" dirty="0">
                <a:solidFill>
                  <a:srgbClr val="92D050"/>
                </a:solidFill>
                <a:latin typeface="+mj-lt"/>
                <a:ea typeface="Calibri"/>
                <a:cs typeface="Times New Roman"/>
              </a:rPr>
              <a:t>RADON</a:t>
            </a:r>
            <a:r>
              <a:rPr lang="vi-VN" sz="7200" b="1" dirty="0">
                <a:solidFill>
                  <a:srgbClr val="92D050"/>
                </a:solidFill>
                <a:latin typeface="+mj-lt"/>
                <a:ea typeface="Calibri"/>
                <a:cs typeface="Times New Roman"/>
              </a:rPr>
              <a:t> în clădiri</a:t>
            </a:r>
            <a:r>
              <a:rPr lang="en-US" sz="7200" b="1" dirty="0">
                <a:solidFill>
                  <a:srgbClr val="92D050"/>
                </a:solidFill>
                <a:latin typeface="+mj-lt"/>
                <a:ea typeface="Calibri"/>
                <a:cs typeface="Times New Roman"/>
              </a:rPr>
              <a:t> - </a:t>
            </a:r>
            <a:r>
              <a:rPr lang="vi-VN" sz="7200" b="1" dirty="0">
                <a:solidFill>
                  <a:srgbClr val="92D050"/>
                </a:solidFill>
                <a:latin typeface="+mj-lt"/>
                <a:ea typeface="Calibri"/>
                <a:cs typeface="Times New Roman"/>
              </a:rPr>
              <a:t>provocări?</a:t>
            </a:r>
            <a:endParaRPr lang="en-GB" sz="7200" dirty="0">
              <a:solidFill>
                <a:srgbClr val="92D050"/>
              </a:solidFill>
              <a:latin typeface="+mj-lt"/>
              <a:ea typeface="Calibri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B70A4-6A78-4107-A886-154214D327E1}"/>
              </a:ext>
            </a:extLst>
          </p:cNvPr>
          <p:cNvSpPr txBox="1"/>
          <p:nvPr/>
        </p:nvSpPr>
        <p:spPr>
          <a:xfrm>
            <a:off x="12378338" y="2524103"/>
            <a:ext cx="82919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ro-RO" sz="6400" b="1" dirty="0">
                <a:solidFill>
                  <a:srgbClr val="005A9E"/>
                </a:solidFill>
                <a:ea typeface="+mj-ea"/>
                <a:cs typeface="Arial" panose="020B0604020202020204" pitchFamily="34" charset="0"/>
              </a:rPr>
              <a:t>Unde sunt necesare</a:t>
            </a:r>
            <a:r>
              <a:rPr lang="en-US" sz="6400" b="1" dirty="0">
                <a:solidFill>
                  <a:srgbClr val="005A9E"/>
                </a:solidFill>
                <a:ea typeface="+mj-ea"/>
                <a:cs typeface="Arial" panose="020B0604020202020204" pitchFamily="34" charset="0"/>
              </a:rPr>
              <a:t> m</a:t>
            </a:r>
            <a:r>
              <a:rPr lang="ro-RO" sz="6400" b="1" dirty="0">
                <a:solidFill>
                  <a:srgbClr val="005A9E"/>
                </a:solidFill>
                <a:ea typeface="+mj-ea"/>
                <a:cs typeface="Arial" panose="020B0604020202020204" pitchFamily="34" charset="0"/>
              </a:rPr>
              <a:t>ăsurători </a:t>
            </a:r>
            <a:r>
              <a:rPr lang="en-US" sz="6400" b="1" dirty="0">
                <a:solidFill>
                  <a:srgbClr val="005A9E"/>
                </a:solidFill>
                <a:ea typeface="+mj-ea"/>
                <a:cs typeface="Arial" panose="020B0604020202020204" pitchFamily="34" charset="0"/>
              </a:rPr>
              <a:t>?</a:t>
            </a:r>
            <a:r>
              <a:rPr lang="ro-RO" sz="6400" b="1" dirty="0">
                <a:solidFill>
                  <a:srgbClr val="005A9E"/>
                </a:solidFill>
                <a:ea typeface="+mj-ea"/>
                <a:cs typeface="Arial" panose="020B0604020202020204" pitchFamily="34" charset="0"/>
              </a:rPr>
              <a:t> </a:t>
            </a:r>
            <a:endParaRPr lang="en-US" altLang="ko-KR" sz="3600" dirty="0"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r="4952"/>
          <a:stretch>
            <a:fillRect/>
          </a:stretch>
        </p:blipFill>
        <p:spPr/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C261B57-4CDA-4F18-848E-E61D3F05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1340">
            <a:off x="13545108" y="5419015"/>
            <a:ext cx="10683218" cy="75488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Dreptunghi 8">
            <a:extLst>
              <a:ext uri="{FF2B5EF4-FFF2-40B4-BE49-F238E27FC236}">
                <a16:creationId xmlns:a16="http://schemas.microsoft.com/office/drawing/2014/main" id="{CBBE6A6B-AEF9-4231-8B76-47375B09C3C3}"/>
              </a:ext>
            </a:extLst>
          </p:cNvPr>
          <p:cNvSpPr/>
          <p:nvPr/>
        </p:nvSpPr>
        <p:spPr>
          <a:xfrm>
            <a:off x="118596" y="12279361"/>
            <a:ext cx="13432738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5A9E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28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European Commission, Joint Research Centre – JRC </a:t>
            </a:r>
          </a:p>
          <a:p>
            <a:pPr lvl="0">
              <a:defRPr/>
            </a:pPr>
            <a:r>
              <a:rPr lang="ro-RO" sz="20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https://remon.jrc.ec.europa.eu/About/Atlas-of-Natural-Radiation/Digital-Atlas/Indoor-radon-AM/Indoor-radon-concentration</a:t>
            </a:r>
            <a:endParaRPr lang="en-GB" sz="2000" kern="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2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aleta_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0099"/>
      </a:accent1>
      <a:accent2>
        <a:srgbClr val="6C0079"/>
      </a:accent2>
      <a:accent3>
        <a:srgbClr val="9E0059"/>
      </a:accent3>
      <a:accent4>
        <a:srgbClr val="FF0054"/>
      </a:accent4>
      <a:accent5>
        <a:srgbClr val="FF5400"/>
      </a:accent5>
      <a:accent6>
        <a:srgbClr val="FFBD00"/>
      </a:accent6>
      <a:hlink>
        <a:srgbClr val="0563C1"/>
      </a:hlink>
      <a:folHlink>
        <a:srgbClr val="954F72"/>
      </a:folHlink>
    </a:clrScheme>
    <a:fontScheme name="google pair_1">
      <a:majorFont>
        <a:latin typeface="Montserrat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1B4645C095394AA536DD181EBA2D8A" ma:contentTypeVersion="2" ma:contentTypeDescription="Create a new document." ma:contentTypeScope="" ma:versionID="7f841c20205c97d41be7df3d65283d7d">
  <xsd:schema xmlns:xsd="http://www.w3.org/2001/XMLSchema" xmlns:xs="http://www.w3.org/2001/XMLSchema" xmlns:p="http://schemas.microsoft.com/office/2006/metadata/properties" xmlns:ns2="dfcff6d8-86c9-4918-b070-5e6f90412f5b" targetNamespace="http://schemas.microsoft.com/office/2006/metadata/properties" ma:root="true" ma:fieldsID="c3d8ceafd91a27621b5a39f2aa15de79" ns2:_="">
    <xsd:import namespace="dfcff6d8-86c9-4918-b070-5e6f90412f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cff6d8-86c9-4918-b070-5e6f90412f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B35951-BC58-4F6E-8CF3-2FF663373F33}"/>
</file>

<file path=customXml/itemProps2.xml><?xml version="1.0" encoding="utf-8"?>
<ds:datastoreItem xmlns:ds="http://schemas.openxmlformats.org/officeDocument/2006/customXml" ds:itemID="{498A653F-AA68-46B9-AD79-CCABF1BEEE11}"/>
</file>

<file path=customXml/itemProps3.xml><?xml version="1.0" encoding="utf-8"?>
<ds:datastoreItem xmlns:ds="http://schemas.openxmlformats.org/officeDocument/2006/customXml" ds:itemID="{6F73B0DC-C289-4548-BCC7-9443336FF0A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</TotalTime>
  <Words>2509</Words>
  <Application>Microsoft Office PowerPoint</Application>
  <PresentationFormat>Custom</PresentationFormat>
  <Paragraphs>586</Paragraphs>
  <Slides>28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Adobe Song Std L</vt:lpstr>
      <vt:lpstr>Arial</vt:lpstr>
      <vt:lpstr>Arial Black</vt:lpstr>
      <vt:lpstr>Calibri</vt:lpstr>
      <vt:lpstr>Constantia</vt:lpstr>
      <vt:lpstr>Montserrat SemiBold</vt:lpstr>
      <vt:lpstr>Raleway Light</vt:lpstr>
      <vt:lpstr>Times New Roman</vt:lpstr>
      <vt:lpstr>Trebuchet MS</vt:lpstr>
      <vt:lpstr>Wingdings</vt:lpstr>
      <vt:lpstr>Office Theme</vt:lpstr>
      <vt:lpstr>Worksheet</vt:lpstr>
      <vt:lpstr>PowerPoint Presentation</vt:lpstr>
      <vt:lpstr>Despre  noi</vt:lpstr>
      <vt:lpstr>PowerPoint Presentation</vt:lpstr>
      <vt:lpstr>PowerPoint Presentation</vt:lpstr>
      <vt:lpstr>PowerPoint Presentation</vt:lpstr>
      <vt:lpstr>Interacţiunea radiaţiilor ionizante cu materia vie</vt:lpstr>
      <vt:lpstr>Interacţiunea radiaţiilor ionizante cu materia vie</vt:lpstr>
      <vt:lpstr>Radonul si sanatatea umana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TIBERIUS DICU</dc:creator>
  <cp:lastModifiedBy>TIBERIUS DICU</cp:lastModifiedBy>
  <cp:revision>35</cp:revision>
  <dcterms:created xsi:type="dcterms:W3CDTF">2022-03-03T11:56:21Z</dcterms:created>
  <dcterms:modified xsi:type="dcterms:W3CDTF">2022-03-10T10:40:36Z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0x010100AB1B4645C095394AA536DD181EBA2D8A</vt:lpwstr>
  </property>
</Properties>
</file>